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760"/>
  </p:normalViewPr>
  <p:slideViewPr>
    <p:cSldViewPr snapToGrid="0" snapToObjects="1">
      <p:cViewPr>
        <p:scale>
          <a:sx n="110" d="100"/>
          <a:sy n="110" d="100"/>
        </p:scale>
        <p:origin x="928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FFCC6A7-EFC4-750A-966B-992A3DE2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4" y="835594"/>
            <a:ext cx="4943487" cy="4804230"/>
          </a:xfrm>
          <a:prstGeom prst="rect">
            <a:avLst/>
          </a:prstGeo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6CB6B02-D9CD-591A-1715-910E723D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5457"/>
              </p:ext>
            </p:extLst>
          </p:nvPr>
        </p:nvGraphicFramePr>
        <p:xfrm>
          <a:off x="5345906" y="287762"/>
          <a:ext cx="5261133" cy="70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3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4059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257141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1099998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904032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Akichan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あきちゃん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Okonomiyaki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Tue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130265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A6E151-1C56-012D-25C4-967308C08C52}"/>
              </a:ext>
            </a:extLst>
          </p:cNvPr>
          <p:cNvSpPr txBox="1"/>
          <p:nvPr/>
        </p:nvSpPr>
        <p:spPr>
          <a:xfrm>
            <a:off x="237043" y="5741088"/>
            <a:ext cx="4943487" cy="15984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No. 6 is located behind No.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red dot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house icon means Nambu </a:t>
            </a:r>
            <a:r>
              <a:rPr lang="en" altLang="ja-JP" sz="1400" dirty="0" err="1"/>
              <a:t>Yoichiro</a:t>
            </a:r>
            <a:r>
              <a:rPr lang="en" altLang="ja-JP" sz="1400" dirty="0"/>
              <a:t>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748694F-282B-5763-507D-0144447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3" y="6221061"/>
            <a:ext cx="3048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236</Words>
  <Application>Microsoft Macintosh PowerPoint</Application>
  <PresentationFormat>ユーザー設定</PresentationFormat>
  <Paragraphs>92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3</cp:revision>
  <dcterms:created xsi:type="dcterms:W3CDTF">2013-01-27T09:14:16Z</dcterms:created>
  <dcterms:modified xsi:type="dcterms:W3CDTF">2025-10-05T10:17:21Z</dcterms:modified>
  <cp:category/>
</cp:coreProperties>
</file>