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53CB6-22CD-4D15-B273-0C5344F6A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175BF-B3B2-4926-AAAF-48344FC95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8C628-DC43-4269-8DBC-CD5BDE74F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5446-B3F0-4B52-803A-2EAE56673734}" type="datetimeFigureOut">
              <a:rPr lang="fr-FR" smtClean="0"/>
              <a:t>15/11/2018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5E2DF-0DB7-4B7B-862B-E95CD8B37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6572C-FF94-41FE-8969-3A5BA17C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4348-05BE-4305-AA2D-FD7F008648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301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167FD-54D1-4148-87F2-C39480760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A0C952-F6C3-43DB-B7C0-30F1FEBDD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D923F-7436-446A-9ECE-4E2DC8253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5446-B3F0-4B52-803A-2EAE56673734}" type="datetimeFigureOut">
              <a:rPr lang="fr-FR" smtClean="0"/>
              <a:t>15/11/2018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88A4F-6A9C-4994-9E35-20F1C1DEA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ADBAC-529C-4D4D-B436-C9810CA0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4348-05BE-4305-AA2D-FD7F008648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2886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B59110-B33B-470E-B6DC-7DC7EEEEA0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C73C9C-DC9F-4E9D-B1B3-6E671D856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ECD33-0072-476A-9173-AC265A504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5446-B3F0-4B52-803A-2EAE56673734}" type="datetimeFigureOut">
              <a:rPr lang="fr-FR" smtClean="0"/>
              <a:t>15/11/2018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09092-E150-4D03-80FC-94B815466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E1639-36C0-499F-BB42-C4058549C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4348-05BE-4305-AA2D-FD7F008648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2496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49999-E0E0-4E7B-AEC0-14963268E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33F7D-28B2-4CE0-BF72-6EB89193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58C40-5F2B-49AD-A744-57CCDDA21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5446-B3F0-4B52-803A-2EAE56673734}" type="datetimeFigureOut">
              <a:rPr lang="fr-FR" smtClean="0"/>
              <a:t>15/11/2018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A1A5D-A711-4664-9BF9-98A534B5D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E1012-AD7C-4C73-871C-CBA05765E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4348-05BE-4305-AA2D-FD7F008648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0078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1801-1E28-4EBB-8891-23F798F11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3CE9D-B7F3-440E-9463-ED8E4CCD3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3C487-47DC-4479-83E1-772A566BC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5446-B3F0-4B52-803A-2EAE56673734}" type="datetimeFigureOut">
              <a:rPr lang="fr-FR" smtClean="0"/>
              <a:t>15/11/2018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08D85-41E3-4B9E-865D-A65C22D6F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D5109-8055-4128-8C1F-6B95BA263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4348-05BE-4305-AA2D-FD7F008648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5198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8C451-8951-4756-9370-10C6C8156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E7B8D-5958-44BF-BE5C-536EBFB955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D1E381-481A-4204-A9C2-7B85F2B36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180FF-5DD9-4923-B026-B0C3D1E33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5446-B3F0-4B52-803A-2EAE56673734}" type="datetimeFigureOut">
              <a:rPr lang="fr-FR" smtClean="0"/>
              <a:t>15/11/2018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1BBA7-D6E2-42CF-9793-8D5C548AB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FB76D-F7AA-4217-8707-A480E306B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4348-05BE-4305-AA2D-FD7F008648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5654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9BC94-1EF6-4E23-8281-816F0E48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DC8FD-06E8-418F-A03A-106FB23FF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D63B43-35B8-4216-B46F-83759DAA8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1D837-EAEA-4C97-AF3E-0ACFC9BC32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F18C73-D20C-4DA7-9F3F-464961746A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316C73-A99C-441A-9209-F57616FCE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5446-B3F0-4B52-803A-2EAE56673734}" type="datetimeFigureOut">
              <a:rPr lang="fr-FR" smtClean="0"/>
              <a:t>15/11/2018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647F0C-7D4F-4ACA-938C-5CB9BE69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E5BA9E-2BDA-4CDF-BC41-3257F9D79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4348-05BE-4305-AA2D-FD7F008648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9898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2E96-35B5-42C6-A336-70CA6D0DF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0837C4-4FBC-417E-8843-2C4C945A6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5446-B3F0-4B52-803A-2EAE56673734}" type="datetimeFigureOut">
              <a:rPr lang="fr-FR" smtClean="0"/>
              <a:t>15/11/2018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604E34-B1ED-409F-9344-23064CD8E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E8DFA2-567E-480B-97CE-31F32BF2D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4348-05BE-4305-AA2D-FD7F008648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6222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B78306-411D-46F4-849D-05B7F0555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5446-B3F0-4B52-803A-2EAE56673734}" type="datetimeFigureOut">
              <a:rPr lang="fr-FR" smtClean="0"/>
              <a:t>15/11/2018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661478-D35E-4DB5-8C8D-3350C8917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DFB68-A53B-4382-AC70-05C73385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4348-05BE-4305-AA2D-FD7F008648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6340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C1D42-AF4E-418B-ACA3-1F0BCAD49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68A45-F6F2-4FF2-A71C-75A2AFDED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93161-884C-43EB-875D-E17D9EE85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2A6ED-7EAA-4A1F-AD0D-B95FB49C9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5446-B3F0-4B52-803A-2EAE56673734}" type="datetimeFigureOut">
              <a:rPr lang="fr-FR" smtClean="0"/>
              <a:t>15/11/2018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7E11B-1D54-40BB-A604-10A009E4B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F16C3-C800-478B-ABEF-38D7C659D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4348-05BE-4305-AA2D-FD7F008648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5397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3237B-A865-4907-B781-AD3F712D3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42B2F6-CAE3-4530-8DF5-F8D69D27CE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BEDB26-EABA-46F9-B963-51C9D43EA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A9A1E-A801-477B-9D23-FB9959155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5446-B3F0-4B52-803A-2EAE56673734}" type="datetimeFigureOut">
              <a:rPr lang="fr-FR" smtClean="0"/>
              <a:t>15/11/2018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4C6DE-EC0B-4797-8AA2-B0D79D841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37C64-1ED5-4E7C-906D-992921E2A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4348-05BE-4305-AA2D-FD7F008648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3078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77EC47-7F36-4B64-B1CC-64FD86DA8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2D2A2-552B-42C5-9E7B-4D107AE32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A998E-2EAB-49CA-800C-BD5801ADD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05446-B3F0-4B52-803A-2EAE56673734}" type="datetimeFigureOut">
              <a:rPr lang="fr-FR" smtClean="0"/>
              <a:t>15/11/2018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E78DF-88B1-4560-B6C6-E3A81FB52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6E23-7ED2-4DB1-B51B-6793999ED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14348-05BE-4305-AA2D-FD7F008648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814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00729-036D-4A37-BB84-D314004B0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Design </a:t>
            </a:r>
            <a:r>
              <a:rPr lang="fr-FR" dirty="0" err="1"/>
              <a:t>knowledge_of_box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FFFB2-0ADC-48FA-BCAA-5A82C18613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694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BE930-8871-4FD1-8E9C-D61C9A82B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8C01D-208D-44EE-B085-0D8B12C9C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7822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Design knowledge_of_box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knowledge_of_box</dc:title>
  <dc:creator>Masataka ISHII</dc:creator>
  <cp:lastModifiedBy>Masataka ISHII</cp:lastModifiedBy>
  <cp:revision>2</cp:revision>
  <dcterms:created xsi:type="dcterms:W3CDTF">2018-11-15T08:44:44Z</dcterms:created>
  <dcterms:modified xsi:type="dcterms:W3CDTF">2018-11-15T09:02:38Z</dcterms:modified>
</cp:coreProperties>
</file>