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915F"/>
    <a:srgbClr val="628E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592"/>
  </p:normalViewPr>
  <p:slideViewPr>
    <p:cSldViewPr snapToGrid="0" snapToObjects="1">
      <p:cViewPr varScale="1">
        <p:scale>
          <a:sx n="56" d="100"/>
          <a:sy n="56" d="100"/>
        </p:scale>
        <p:origin x="200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246E51-3140-214A-8EEF-83CD05511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08047F8-1FF7-9E49-914C-344894EBB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90D765-3D0E-7B4A-BEAD-A06F57EF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BC07-E9FE-5146-9369-E9263D9756A5}" type="datetimeFigureOut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75E57D-E5D9-384A-8351-5EC81D71A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81E459-8C57-464B-A9E7-F1C060FD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0D71-D652-A740-B74C-E72596A0C7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94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B647B1-B11A-8046-AAAE-B40CB40E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9B005D-C900-2149-A8E0-FF3A9D249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7F3DB9-9DA3-7C4C-9243-721A2EC2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BC07-E9FE-5146-9369-E9263D9756A5}" type="datetimeFigureOut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3EEEED-B389-E64C-8BCC-DCCB50E1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55F383-E88B-CA4D-922F-6A74FE9C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0D71-D652-A740-B74C-E72596A0C7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57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D3E10E6-72E3-B046-9578-52BF289AF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AAC9609-B192-FF43-902D-26F3C6C8C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F56368-CFF0-274C-8F8B-6499F750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BC07-E9FE-5146-9369-E9263D9756A5}" type="datetimeFigureOut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173329-6BC2-0E41-81C0-2AB8F308F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01996F-5721-9D4F-AF00-23A6663A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0D71-D652-A740-B74C-E72596A0C7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17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36B6CF-E50D-0245-8220-C328FA8E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4DA565-5257-6541-8D04-C37F5731A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6542B5-2D81-734B-BC84-3344E3DD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BC07-E9FE-5146-9369-E9263D9756A5}" type="datetimeFigureOut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D335E8-B269-CE4C-B545-78EFD8B3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D1C4E0-1E7D-6343-8CD2-9E4BAEC4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0D71-D652-A740-B74C-E72596A0C7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36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DBCAF-94F2-6C47-9A6A-ECA69A3D5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C0B108-218A-3048-A12F-0D0CFCA2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FFF2C2-78E1-1043-8333-5C3964D5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BC07-E9FE-5146-9369-E9263D9756A5}" type="datetimeFigureOut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D3F7D0-13D3-954F-B5FF-0550B2F24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F355AC-1C65-F849-84C6-5FCED86C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0D71-D652-A740-B74C-E72596A0C7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21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6D5ED5-D6DC-E248-A771-13C70A1A5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0015CF-379E-9641-B2E4-39913B0E7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4132A1-1DBB-EA49-9D30-F7394C556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FB30A3-C324-C249-8125-468AC990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BC07-E9FE-5146-9369-E9263D9756A5}" type="datetimeFigureOut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729F0D-BDD8-8244-9C6B-7D57B4E5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58B7DA-9397-FD44-AF5A-EEE0FAB9C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0D71-D652-A740-B74C-E72596A0C7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40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29576F-F2A8-6546-B20E-E57AEAD32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E6AABA-7F79-6543-ABF3-ADEC0C60E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A46E50-E849-8049-BC8B-6F0DC88B2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E38B9E1-4C56-1E40-BAF6-BB2862D98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4EEE634-AFA3-FF4F-8E19-6F496AEA5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3DA9BD7-48A2-0E45-8989-BD9B18B4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BC07-E9FE-5146-9369-E9263D9756A5}" type="datetimeFigureOut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4A8C686-200B-334B-9573-D406D60A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718D4F4-5A8F-1944-9E3C-8DBCBF78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0D71-D652-A740-B74C-E72596A0C7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57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6A333F-904E-194A-AC15-E53BA77D8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3005E2C-3662-A348-83EA-DE72F51B3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BC07-E9FE-5146-9369-E9263D9756A5}" type="datetimeFigureOut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58C0B5-A752-9442-894B-7AC10DCF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49D2FF-053B-4140-A9ED-A0B9AE3C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0D71-D652-A740-B74C-E72596A0C7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20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DDB6462-9BA1-2C41-81CF-C6A4E5727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BC07-E9FE-5146-9369-E9263D9756A5}" type="datetimeFigureOut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67167D7-8187-4B4C-912E-4DF16186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169A81-544C-C847-B24D-12C0E98B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0D71-D652-A740-B74C-E72596A0C7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00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4154A7-0B51-594A-B960-5BC357BA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95EFDF-6BD1-BA48-8B8E-DF9560402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9F8BCC-5F88-8044-A241-5894840F7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E5B482-7401-B240-B1FB-DB6846EF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BC07-E9FE-5146-9369-E9263D9756A5}" type="datetimeFigureOut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ED8D85-78C4-D44B-9D01-66923831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5865BF-F8CA-8A4E-84C8-40D8EF0DA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0D71-D652-A740-B74C-E72596A0C7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67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557FBE-C655-F647-85FB-E4974F46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08C02FA-689D-C54C-A98E-5468956B6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44BE87-B096-0343-8FAA-7248EF4EE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A12236-3BEB-DA4A-A40B-BA1CB00B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BC07-E9FE-5146-9369-E9263D9756A5}" type="datetimeFigureOut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3BF2F5-43F5-F142-96C5-4DA8E14E1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EA3B48-82AE-FE4F-8CD5-4676A79A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0D71-D652-A740-B74C-E72596A0C7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51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3A78733-B6E6-C349-9722-B0424030E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5B3A61-E6DD-1E4E-942E-032D1EBE1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2BA82C-4421-C74A-A487-4066CD2C4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BBC07-E9FE-5146-9369-E9263D9756A5}" type="datetimeFigureOut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293582-92AC-9B43-8177-58F20A1F2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F4457A-02C9-AC4C-97DA-14D2A0391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A0D71-D652-A740-B74C-E72596A0C7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029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内部記憶 1">
            <a:extLst>
              <a:ext uri="{FF2B5EF4-FFF2-40B4-BE49-F238E27FC236}">
                <a16:creationId xmlns:a16="http://schemas.microsoft.com/office/drawing/2014/main" id="{186C9136-AC42-A448-A87B-AB34E0A2CCFA}"/>
              </a:ext>
            </a:extLst>
          </p:cNvPr>
          <p:cNvSpPr/>
          <p:nvPr/>
        </p:nvSpPr>
        <p:spPr>
          <a:xfrm>
            <a:off x="1010653" y="866274"/>
            <a:ext cx="4331368" cy="197317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>
                <a:solidFill>
                  <a:schemeClr val="tx2"/>
                </a:solidFill>
              </a:rPr>
              <a:t>高校生</a:t>
            </a:r>
            <a:endParaRPr kumimoji="1" lang="ja-JP" altLang="en-US" sz="3600">
              <a:solidFill>
                <a:schemeClr val="tx2"/>
              </a:solidFill>
            </a:endParaRPr>
          </a:p>
        </p:txBody>
      </p:sp>
      <p:sp>
        <p:nvSpPr>
          <p:cNvPr id="10" name="斜め縞 9">
            <a:extLst>
              <a:ext uri="{FF2B5EF4-FFF2-40B4-BE49-F238E27FC236}">
                <a16:creationId xmlns:a16="http://schemas.microsoft.com/office/drawing/2014/main" id="{EEB1A059-DA79-2F45-8008-7F8EEC8C341B}"/>
              </a:ext>
            </a:extLst>
          </p:cNvPr>
          <p:cNvSpPr/>
          <p:nvPr/>
        </p:nvSpPr>
        <p:spPr>
          <a:xfrm rot="10800000">
            <a:off x="4624251" y="2338251"/>
            <a:ext cx="717770" cy="501202"/>
          </a:xfrm>
          <a:prstGeom prst="diagStrip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フローチャート: 内部記憶 10">
            <a:extLst>
              <a:ext uri="{FF2B5EF4-FFF2-40B4-BE49-F238E27FC236}">
                <a16:creationId xmlns:a16="http://schemas.microsoft.com/office/drawing/2014/main" id="{DDFAFAE9-23A2-4C40-9E33-7A71B14C5782}"/>
              </a:ext>
            </a:extLst>
          </p:cNvPr>
          <p:cNvSpPr/>
          <p:nvPr/>
        </p:nvSpPr>
        <p:spPr>
          <a:xfrm>
            <a:off x="956568" y="4018776"/>
            <a:ext cx="4331368" cy="197317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>
                <a:solidFill>
                  <a:schemeClr val="tx2"/>
                </a:solidFill>
              </a:rPr>
              <a:t>中学生</a:t>
            </a:r>
            <a:endParaRPr kumimoji="1" lang="ja-JP" altLang="en-US" sz="3600">
              <a:solidFill>
                <a:schemeClr val="tx2"/>
              </a:solidFill>
            </a:endParaRPr>
          </a:p>
        </p:txBody>
      </p:sp>
      <p:sp>
        <p:nvSpPr>
          <p:cNvPr id="12" name="斜め縞 11">
            <a:extLst>
              <a:ext uri="{FF2B5EF4-FFF2-40B4-BE49-F238E27FC236}">
                <a16:creationId xmlns:a16="http://schemas.microsoft.com/office/drawing/2014/main" id="{FDCA9C67-B987-A343-92D8-06A903C64337}"/>
              </a:ext>
            </a:extLst>
          </p:cNvPr>
          <p:cNvSpPr/>
          <p:nvPr/>
        </p:nvSpPr>
        <p:spPr>
          <a:xfrm rot="10800000">
            <a:off x="4570166" y="5490753"/>
            <a:ext cx="717770" cy="501202"/>
          </a:xfrm>
          <a:prstGeom prst="diagStrip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フローチャート: 内部記憶 12">
            <a:extLst>
              <a:ext uri="{FF2B5EF4-FFF2-40B4-BE49-F238E27FC236}">
                <a16:creationId xmlns:a16="http://schemas.microsoft.com/office/drawing/2014/main" id="{7E0BF50E-1315-8C4C-9F08-189D211FA995}"/>
              </a:ext>
            </a:extLst>
          </p:cNvPr>
          <p:cNvSpPr/>
          <p:nvPr/>
        </p:nvSpPr>
        <p:spPr>
          <a:xfrm>
            <a:off x="6122585" y="4018777"/>
            <a:ext cx="4331368" cy="197317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>
                <a:solidFill>
                  <a:schemeClr val="tx2"/>
                </a:solidFill>
              </a:rPr>
              <a:t>小学生</a:t>
            </a:r>
            <a:endParaRPr kumimoji="1" lang="ja-JP" altLang="en-US" sz="3600">
              <a:solidFill>
                <a:schemeClr val="tx2"/>
              </a:solidFill>
            </a:endParaRPr>
          </a:p>
        </p:txBody>
      </p:sp>
      <p:sp>
        <p:nvSpPr>
          <p:cNvPr id="14" name="斜め縞 13">
            <a:extLst>
              <a:ext uri="{FF2B5EF4-FFF2-40B4-BE49-F238E27FC236}">
                <a16:creationId xmlns:a16="http://schemas.microsoft.com/office/drawing/2014/main" id="{0267F5EE-90B8-F14B-B65D-A0778481606A}"/>
              </a:ext>
            </a:extLst>
          </p:cNvPr>
          <p:cNvSpPr/>
          <p:nvPr/>
        </p:nvSpPr>
        <p:spPr>
          <a:xfrm rot="10800000">
            <a:off x="9736183" y="5490753"/>
            <a:ext cx="717770" cy="501202"/>
          </a:xfrm>
          <a:prstGeom prst="diagStrip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83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8804CF8-0230-4045-B301-A64244724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437" y="668564"/>
            <a:ext cx="4343400" cy="19939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B55FC85-BFB5-794A-8DE3-1844AB73B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437" y="3938633"/>
            <a:ext cx="4343400" cy="19939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E5BCA24-4595-DA49-B7A5-97AF8E13A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797" y="3938633"/>
            <a:ext cx="43434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35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78B9701-A0EB-E547-8363-E7035B70A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3533"/>
            <a:ext cx="12192000" cy="493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1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方体 1">
            <a:extLst>
              <a:ext uri="{FF2B5EF4-FFF2-40B4-BE49-F238E27FC236}">
                <a16:creationId xmlns:a16="http://schemas.microsoft.com/office/drawing/2014/main" id="{599F5CDB-4ABA-484C-A0D4-00A11423A8A6}"/>
              </a:ext>
            </a:extLst>
          </p:cNvPr>
          <p:cNvSpPr/>
          <p:nvPr/>
        </p:nvSpPr>
        <p:spPr>
          <a:xfrm>
            <a:off x="2866767" y="642552"/>
            <a:ext cx="5770605" cy="5770605"/>
          </a:xfrm>
          <a:prstGeom prst="cube">
            <a:avLst/>
          </a:prstGeom>
          <a:solidFill>
            <a:schemeClr val="accent2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AEB5F80A-9F14-0244-A874-3F5F8F30D6CB}"/>
              </a:ext>
            </a:extLst>
          </p:cNvPr>
          <p:cNvSpPr/>
          <p:nvPr/>
        </p:nvSpPr>
        <p:spPr>
          <a:xfrm rot="5400000">
            <a:off x="2829696" y="679622"/>
            <a:ext cx="1136821" cy="1062682"/>
          </a:xfrm>
          <a:prstGeom prst="rtTriangle">
            <a:avLst/>
          </a:prstGeom>
          <a:solidFill>
            <a:schemeClr val="accent2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6" name="太陽 5">
            <a:extLst>
              <a:ext uri="{FF2B5EF4-FFF2-40B4-BE49-F238E27FC236}">
                <a16:creationId xmlns:a16="http://schemas.microsoft.com/office/drawing/2014/main" id="{AE4A9B0A-FC6B-6C47-B32E-379C18732025}"/>
              </a:ext>
            </a:extLst>
          </p:cNvPr>
          <p:cNvSpPr/>
          <p:nvPr/>
        </p:nvSpPr>
        <p:spPr>
          <a:xfrm>
            <a:off x="3731740" y="2965623"/>
            <a:ext cx="2557850" cy="2421924"/>
          </a:xfrm>
          <a:prstGeom prst="sun">
            <a:avLst>
              <a:gd name="adj" fmla="val 17271"/>
            </a:avLst>
          </a:prstGeom>
          <a:solidFill>
            <a:srgbClr val="FFC000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パイ 7">
            <a:extLst>
              <a:ext uri="{FF2B5EF4-FFF2-40B4-BE49-F238E27FC236}">
                <a16:creationId xmlns:a16="http://schemas.microsoft.com/office/drawing/2014/main" id="{403BD848-6ABE-F445-B609-B3C83C5B7F1D}"/>
              </a:ext>
            </a:extLst>
          </p:cNvPr>
          <p:cNvSpPr/>
          <p:nvPr/>
        </p:nvSpPr>
        <p:spPr>
          <a:xfrm>
            <a:off x="1977081" y="2644345"/>
            <a:ext cx="1779372" cy="1056503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パイ 8">
            <a:extLst>
              <a:ext uri="{FF2B5EF4-FFF2-40B4-BE49-F238E27FC236}">
                <a16:creationId xmlns:a16="http://schemas.microsoft.com/office/drawing/2014/main" id="{4447FFC6-B740-D74D-B3EC-962A036F213E}"/>
              </a:ext>
            </a:extLst>
          </p:cNvPr>
          <p:cNvSpPr/>
          <p:nvPr/>
        </p:nvSpPr>
        <p:spPr>
          <a:xfrm>
            <a:off x="1977081" y="4266172"/>
            <a:ext cx="1779372" cy="1056503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7DE20DC9-3777-7B45-B3C6-F765F738F4EE}"/>
              </a:ext>
            </a:extLst>
          </p:cNvPr>
          <p:cNvSpPr/>
          <p:nvPr/>
        </p:nvSpPr>
        <p:spPr>
          <a:xfrm rot="16200000">
            <a:off x="7537621" y="5313405"/>
            <a:ext cx="1136821" cy="1062682"/>
          </a:xfrm>
          <a:prstGeom prst="rtTriangle">
            <a:avLst/>
          </a:prstGeom>
          <a:solidFill>
            <a:schemeClr val="accent2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50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太陽 8">
            <a:extLst>
              <a:ext uri="{FF2B5EF4-FFF2-40B4-BE49-F238E27FC236}">
                <a16:creationId xmlns:a16="http://schemas.microsoft.com/office/drawing/2014/main" id="{408F54FC-E76B-DE42-9732-1793C59DCD35}"/>
              </a:ext>
            </a:extLst>
          </p:cNvPr>
          <p:cNvSpPr/>
          <p:nvPr/>
        </p:nvSpPr>
        <p:spPr>
          <a:xfrm>
            <a:off x="2977977" y="617837"/>
            <a:ext cx="5733535" cy="5733535"/>
          </a:xfrm>
          <a:prstGeom prst="sun">
            <a:avLst>
              <a:gd name="adj" fmla="val 148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左右矢印 12">
            <a:extLst>
              <a:ext uri="{FF2B5EF4-FFF2-40B4-BE49-F238E27FC236}">
                <a16:creationId xmlns:a16="http://schemas.microsoft.com/office/drawing/2014/main" id="{E41791BA-8B35-F44D-9C48-2E6BD0D6A48D}"/>
              </a:ext>
            </a:extLst>
          </p:cNvPr>
          <p:cNvSpPr/>
          <p:nvPr/>
        </p:nvSpPr>
        <p:spPr>
          <a:xfrm>
            <a:off x="1767016" y="2001792"/>
            <a:ext cx="8167816" cy="2971798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スマイル 9">
            <a:extLst>
              <a:ext uri="{FF2B5EF4-FFF2-40B4-BE49-F238E27FC236}">
                <a16:creationId xmlns:a16="http://schemas.microsoft.com/office/drawing/2014/main" id="{CE0B31CC-F240-E64E-8367-979409499ACA}"/>
              </a:ext>
            </a:extLst>
          </p:cNvPr>
          <p:cNvSpPr/>
          <p:nvPr/>
        </p:nvSpPr>
        <p:spPr>
          <a:xfrm>
            <a:off x="3824414" y="1464273"/>
            <a:ext cx="4040659" cy="4040659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月 10">
            <a:extLst>
              <a:ext uri="{FF2B5EF4-FFF2-40B4-BE49-F238E27FC236}">
                <a16:creationId xmlns:a16="http://schemas.microsoft.com/office/drawing/2014/main" id="{18A7F8DD-B2AD-5A43-9598-FF750BB8C5F5}"/>
              </a:ext>
            </a:extLst>
          </p:cNvPr>
          <p:cNvSpPr/>
          <p:nvPr/>
        </p:nvSpPr>
        <p:spPr>
          <a:xfrm>
            <a:off x="5659395" y="3484603"/>
            <a:ext cx="296562" cy="642554"/>
          </a:xfrm>
          <a:prstGeom prst="mo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45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対角する 2 つの角を切り取った四角形 12">
            <a:extLst>
              <a:ext uri="{FF2B5EF4-FFF2-40B4-BE49-F238E27FC236}">
                <a16:creationId xmlns:a16="http://schemas.microsoft.com/office/drawing/2014/main" id="{9E15045F-8F6C-534F-B843-9D3161C19584}"/>
              </a:ext>
            </a:extLst>
          </p:cNvPr>
          <p:cNvSpPr/>
          <p:nvPr/>
        </p:nvSpPr>
        <p:spPr>
          <a:xfrm>
            <a:off x="6289589" y="3887126"/>
            <a:ext cx="3496962" cy="2229469"/>
          </a:xfrm>
          <a:prstGeom prst="snip2DiagRect">
            <a:avLst/>
          </a:prstGeom>
          <a:solidFill>
            <a:srgbClr val="628E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>
                <a:latin typeface="Toppan Bunkyu Midashi Mincho Ex" panose="02020900000000000000" pitchFamily="18" charset="-128"/>
                <a:ea typeface="Toppan Bunkyu Midashi Mincho Ex" panose="02020900000000000000" pitchFamily="18" charset="-128"/>
              </a:rPr>
              <a:t>高校生</a:t>
            </a:r>
          </a:p>
        </p:txBody>
      </p:sp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557CE6E0-4F88-0542-8E6B-F02FE54B43D0}"/>
              </a:ext>
            </a:extLst>
          </p:cNvPr>
          <p:cNvSpPr/>
          <p:nvPr/>
        </p:nvSpPr>
        <p:spPr>
          <a:xfrm rot="5400000">
            <a:off x="6388443" y="3991233"/>
            <a:ext cx="593124" cy="59312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>
            <a:extLst>
              <a:ext uri="{FF2B5EF4-FFF2-40B4-BE49-F238E27FC236}">
                <a16:creationId xmlns:a16="http://schemas.microsoft.com/office/drawing/2014/main" id="{6F2EB46B-C85C-5C49-B5A2-2BBCA1B4FBFF}"/>
              </a:ext>
            </a:extLst>
          </p:cNvPr>
          <p:cNvSpPr/>
          <p:nvPr/>
        </p:nvSpPr>
        <p:spPr>
          <a:xfrm rot="5400000">
            <a:off x="1021491" y="3991233"/>
            <a:ext cx="593124" cy="59312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対角する 2 つの角を切り取った四角形 16">
            <a:extLst>
              <a:ext uri="{FF2B5EF4-FFF2-40B4-BE49-F238E27FC236}">
                <a16:creationId xmlns:a16="http://schemas.microsoft.com/office/drawing/2014/main" id="{26101D10-DA8D-E54D-9630-0BFB7F7AF330}"/>
              </a:ext>
            </a:extLst>
          </p:cNvPr>
          <p:cNvSpPr/>
          <p:nvPr/>
        </p:nvSpPr>
        <p:spPr>
          <a:xfrm>
            <a:off x="922637" y="806174"/>
            <a:ext cx="3496962" cy="2229469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>
                <a:latin typeface="Toppan Bunkyu Midashi Mincho Ex" panose="02020900000000000000" pitchFamily="18" charset="-128"/>
                <a:ea typeface="Toppan Bunkyu Midashi Mincho Ex" panose="02020900000000000000" pitchFamily="18" charset="-128"/>
              </a:rPr>
              <a:t>小学生</a:t>
            </a:r>
          </a:p>
        </p:txBody>
      </p:sp>
      <p:sp>
        <p:nvSpPr>
          <p:cNvPr id="18" name="直角三角形 17">
            <a:extLst>
              <a:ext uri="{FF2B5EF4-FFF2-40B4-BE49-F238E27FC236}">
                <a16:creationId xmlns:a16="http://schemas.microsoft.com/office/drawing/2014/main" id="{7DE281A7-224E-D147-80CE-D2FD789BB9B6}"/>
              </a:ext>
            </a:extLst>
          </p:cNvPr>
          <p:cNvSpPr/>
          <p:nvPr/>
        </p:nvSpPr>
        <p:spPr>
          <a:xfrm rot="5400000">
            <a:off x="1021491" y="910281"/>
            <a:ext cx="593124" cy="59312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対角する 2 つの角を切り取った四角形 18">
            <a:extLst>
              <a:ext uri="{FF2B5EF4-FFF2-40B4-BE49-F238E27FC236}">
                <a16:creationId xmlns:a16="http://schemas.microsoft.com/office/drawing/2014/main" id="{79B73221-3A09-CC4B-9E5B-577AC9259E15}"/>
              </a:ext>
            </a:extLst>
          </p:cNvPr>
          <p:cNvSpPr/>
          <p:nvPr/>
        </p:nvSpPr>
        <p:spPr>
          <a:xfrm>
            <a:off x="922637" y="3890526"/>
            <a:ext cx="3496962" cy="2229469"/>
          </a:xfrm>
          <a:prstGeom prst="snip2DiagRect">
            <a:avLst/>
          </a:prstGeom>
          <a:solidFill>
            <a:srgbClr val="ED91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>
                <a:latin typeface="Toppan Bunkyu Midashi Mincho Ex" panose="02020900000000000000" pitchFamily="18" charset="-128"/>
                <a:ea typeface="Toppan Bunkyu Midashi Mincho Ex" panose="02020900000000000000" pitchFamily="18" charset="-128"/>
              </a:rPr>
              <a:t>中学生</a:t>
            </a:r>
          </a:p>
        </p:txBody>
      </p:sp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1908D2C3-10C6-B943-A8A2-27466BFE9741}"/>
              </a:ext>
            </a:extLst>
          </p:cNvPr>
          <p:cNvSpPr/>
          <p:nvPr/>
        </p:nvSpPr>
        <p:spPr>
          <a:xfrm rot="5400000">
            <a:off x="1021491" y="3991233"/>
            <a:ext cx="593124" cy="59312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A84E11F3-D61F-7E41-9107-D1B02D4E0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755" y="529865"/>
            <a:ext cx="3492500" cy="2235200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03D8F2DD-86FA-F14E-B747-24958B8C8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911" y="866826"/>
            <a:ext cx="3492500" cy="2235200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689742A7-B409-E144-B040-9B95A3ABD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367" y="1341395"/>
            <a:ext cx="35052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96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6</Words>
  <Application>Microsoft Macintosh PowerPoint</Application>
  <PresentationFormat>ワイド画面</PresentationFormat>
  <Paragraphs>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Toppan Bunkyu Midashi Mincho Ex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12</cp:revision>
  <dcterms:created xsi:type="dcterms:W3CDTF">2020-05-25T02:19:28Z</dcterms:created>
  <dcterms:modified xsi:type="dcterms:W3CDTF">2020-05-26T14:37:51Z</dcterms:modified>
</cp:coreProperties>
</file>