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82407D-3C03-40B7-848A-A09EFCE2EE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60147B-231B-415E-8769-C35744DC3A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A27DE9-5756-436C-AEBB-82F58C8718E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2DD929-803B-42D5-83A5-DCA0C35AB6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70A7AA-E750-4553-8DBE-ACC48E2C13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F31225-931B-40B2-AACF-51B387393C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C54DB7-0AE6-4F5E-A007-9DBA8BEE7F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CF6B81-7468-42BA-ABB0-D0A92B6399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15FF7B-AC6A-4DD6-AAC1-CC7B764F1A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E36015-7A02-4AB1-99CF-962292B7E4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0F250E-CC62-4262-9CD4-E763E350B3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E3F8DB-6471-4FF8-B7DF-E868228F17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212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游明朝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游明朝"/>
              </a:rPr>
              <a:t>&lt;フッター&gt;</a:t>
            </a:r>
            <a:endParaRPr b="0" lang="en-US" sz="1400" spc="-1" strike="noStrike">
              <a:latin typeface="游明朝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游明朝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361F2E-27B5-4E1A-B1C3-A479543FC018}" type="slidenum">
              <a:rPr b="0" lang="en-US" sz="1400" spc="-1" strike="noStrike">
                <a:latin typeface="游明朝"/>
              </a:rPr>
              <a:t>&lt;番号&gt;</a:t>
            </a:fld>
            <a:endParaRPr b="0" lang="en-US" sz="1400" spc="-1" strike="noStrike">
              <a:latin typeface="游明朝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游明朝"/>
              </a:defRPr>
            </a:lvl1pPr>
          </a:lstStyle>
          <a:p>
            <a:r>
              <a:rPr b="0" lang="en-US" sz="1400" spc="-1" strike="noStrike">
                <a:latin typeface="游明朝"/>
              </a:rPr>
              <a:t>&lt;日付/時刻&gt;</a:t>
            </a:r>
            <a:endParaRPr b="0" lang="en-US" sz="1400" spc="-1" strike="noStrike">
              <a:latin typeface="游明朝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3528360" y="396000"/>
            <a:ext cx="1437120" cy="501480"/>
          </a:xfrm>
          <a:prstGeom prst="flowChartTerminator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3528000" y="4860000"/>
            <a:ext cx="1437120" cy="501480"/>
          </a:xfrm>
          <a:prstGeom prst="flowChartTerminator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2808000" y="1296000"/>
            <a:ext cx="2877120" cy="48060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create_snapshot.py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2808360" y="2196000"/>
            <a:ext cx="2877120" cy="48060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wrangle_images.py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2808000" y="3096000"/>
            <a:ext cx="2877120" cy="48060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extract_image_features.py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2808000" y="3996000"/>
            <a:ext cx="2877120" cy="48060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create_thumbnails.py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6660000" y="1116000"/>
            <a:ext cx="2697480" cy="4029480"/>
          </a:xfrm>
          <a:prstGeom prst="rect">
            <a:avLst/>
          </a:prstGeom>
          <a:solidFill>
            <a:srgbClr val="f0e68c"/>
          </a:solidFill>
          <a:ln w="0">
            <a:solidFill>
              <a:srgbClr val="8b451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 flipH="1" flipV="1">
            <a:off x="6657480" y="753120"/>
            <a:ext cx="1190160" cy="35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19392" y="21600"/>
                </a:lnTo>
                <a:lnTo>
                  <a:pt x="2208" y="21600"/>
                </a:lnTo>
                <a:close/>
              </a:path>
            </a:pathLst>
          </a:custGeom>
          <a:solidFill>
            <a:srgbClr val="f0e68c"/>
          </a:solidFill>
          <a:ln w="0">
            <a:solidFill>
              <a:srgbClr val="8b451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6876000" y="769320"/>
            <a:ext cx="75492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6876000" y="1260000"/>
            <a:ext cx="1077480" cy="344160"/>
          </a:xfrm>
          <a:prstGeom prst="foldedCorner">
            <a:avLst>
              <a:gd name="adj" fmla="val 13824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snapshot.pkl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51" name=""/>
          <p:cNvGrpSpPr/>
          <p:nvPr/>
        </p:nvGrpSpPr>
        <p:grpSpPr>
          <a:xfrm>
            <a:off x="7092000" y="1702800"/>
            <a:ext cx="1581480" cy="1030680"/>
            <a:chOff x="7092000" y="1702800"/>
            <a:chExt cx="1581480" cy="1030680"/>
          </a:xfrm>
        </p:grpSpPr>
        <p:sp>
          <p:nvSpPr>
            <p:cNvPr id="52" name=""/>
            <p:cNvSpPr/>
            <p:nvPr/>
          </p:nvSpPr>
          <p:spPr>
            <a:xfrm>
              <a:off x="7128000" y="2052000"/>
              <a:ext cx="1545480" cy="681480"/>
            </a:xfrm>
            <a:prstGeom prst="rect">
              <a:avLst/>
            </a:prstGeom>
            <a:solidFill>
              <a:srgbClr val="f0e68c"/>
            </a:solidFill>
            <a:ln w="0">
              <a:solidFill>
                <a:srgbClr val="8b4513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"/>
            <p:cNvSpPr/>
            <p:nvPr/>
          </p:nvSpPr>
          <p:spPr>
            <a:xfrm flipH="1" flipV="1">
              <a:off x="7125120" y="1702800"/>
              <a:ext cx="1077480" cy="344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19392" y="21600"/>
                  </a:lnTo>
                  <a:lnTo>
                    <a:pt x="2208" y="21600"/>
                  </a:lnTo>
                  <a:close/>
                </a:path>
              </a:pathLst>
            </a:custGeom>
            <a:solidFill>
              <a:srgbClr val="f0e68c"/>
            </a:solidFill>
            <a:ln w="0">
              <a:solidFill>
                <a:srgbClr val="8b4513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"/>
            <p:cNvSpPr/>
            <p:nvPr/>
          </p:nvSpPr>
          <p:spPr>
            <a:xfrm>
              <a:off x="7092000" y="1777320"/>
              <a:ext cx="1101600" cy="258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wrangled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5" name=""/>
            <p:cNvSpPr/>
            <p:nvPr/>
          </p:nvSpPr>
          <p:spPr>
            <a:xfrm>
              <a:off x="7452000" y="2281320"/>
              <a:ext cx="717480" cy="344160"/>
            </a:xfrm>
            <a:prstGeom prst="foldedCorner">
              <a:avLst>
                <a:gd name="adj" fmla="val 13824"/>
              </a:avLst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0.npy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6" name=""/>
            <p:cNvSpPr/>
            <p:nvPr/>
          </p:nvSpPr>
          <p:spPr>
            <a:xfrm>
              <a:off x="7344000" y="2196000"/>
              <a:ext cx="717480" cy="344160"/>
            </a:xfrm>
            <a:prstGeom prst="foldedCorner">
              <a:avLst>
                <a:gd name="adj" fmla="val 13824"/>
              </a:avLst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*.npy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7" name=""/>
            <p:cNvSpPr/>
            <p:nvPr/>
          </p:nvSpPr>
          <p:spPr>
            <a:xfrm>
              <a:off x="7236360" y="2124000"/>
              <a:ext cx="717480" cy="344160"/>
            </a:xfrm>
            <a:prstGeom prst="foldedCorner">
              <a:avLst>
                <a:gd name="adj" fmla="val 13824"/>
              </a:avLst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*.npy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8" name=""/>
            <p:cNvSpPr/>
            <p:nvPr/>
          </p:nvSpPr>
          <p:spPr>
            <a:xfrm>
              <a:off x="8208000" y="2330640"/>
              <a:ext cx="393480" cy="2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...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59" name=""/>
          <p:cNvGrpSpPr/>
          <p:nvPr/>
        </p:nvGrpSpPr>
        <p:grpSpPr>
          <a:xfrm>
            <a:off x="7344000" y="2841480"/>
            <a:ext cx="1581480" cy="1030680"/>
            <a:chOff x="7344000" y="2841480"/>
            <a:chExt cx="1581480" cy="1030680"/>
          </a:xfrm>
        </p:grpSpPr>
        <p:sp>
          <p:nvSpPr>
            <p:cNvPr id="60" name=""/>
            <p:cNvSpPr/>
            <p:nvPr/>
          </p:nvSpPr>
          <p:spPr>
            <a:xfrm flipH="1" flipV="1">
              <a:off x="7377120" y="2841480"/>
              <a:ext cx="1077480" cy="344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19392" y="21600"/>
                  </a:lnTo>
                  <a:lnTo>
                    <a:pt x="2208" y="21600"/>
                  </a:lnTo>
                  <a:close/>
                </a:path>
              </a:pathLst>
            </a:custGeom>
            <a:solidFill>
              <a:srgbClr val="f0e68c"/>
            </a:solidFill>
            <a:ln w="0">
              <a:solidFill>
                <a:srgbClr val="8b4513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"/>
            <p:cNvSpPr/>
            <p:nvPr/>
          </p:nvSpPr>
          <p:spPr>
            <a:xfrm>
              <a:off x="7344000" y="2916000"/>
              <a:ext cx="1101600" cy="258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features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2" name=""/>
            <p:cNvSpPr/>
            <p:nvPr/>
          </p:nvSpPr>
          <p:spPr>
            <a:xfrm>
              <a:off x="7380000" y="3190680"/>
              <a:ext cx="1545480" cy="681480"/>
            </a:xfrm>
            <a:prstGeom prst="rect">
              <a:avLst/>
            </a:prstGeom>
            <a:solidFill>
              <a:srgbClr val="f0e68c"/>
            </a:solidFill>
            <a:ln w="0">
              <a:solidFill>
                <a:srgbClr val="8b4513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"/>
            <p:cNvSpPr/>
            <p:nvPr/>
          </p:nvSpPr>
          <p:spPr>
            <a:xfrm>
              <a:off x="7704000" y="3420000"/>
              <a:ext cx="717480" cy="344160"/>
            </a:xfrm>
            <a:prstGeom prst="foldedCorner">
              <a:avLst>
                <a:gd name="adj" fmla="val 13824"/>
              </a:avLst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0.npy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4" name=""/>
            <p:cNvSpPr/>
            <p:nvPr/>
          </p:nvSpPr>
          <p:spPr>
            <a:xfrm>
              <a:off x="7596000" y="3334680"/>
              <a:ext cx="717480" cy="344160"/>
            </a:xfrm>
            <a:prstGeom prst="foldedCorner">
              <a:avLst>
                <a:gd name="adj" fmla="val 13824"/>
              </a:avLst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*.npy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5" name=""/>
            <p:cNvSpPr/>
            <p:nvPr/>
          </p:nvSpPr>
          <p:spPr>
            <a:xfrm>
              <a:off x="7488360" y="3262680"/>
              <a:ext cx="717480" cy="344160"/>
            </a:xfrm>
            <a:prstGeom prst="foldedCorner">
              <a:avLst>
                <a:gd name="adj" fmla="val 13824"/>
              </a:avLst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*.npy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6" name=""/>
            <p:cNvSpPr/>
            <p:nvPr/>
          </p:nvSpPr>
          <p:spPr>
            <a:xfrm>
              <a:off x="8460000" y="3469320"/>
              <a:ext cx="393480" cy="2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...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67" name=""/>
          <p:cNvGrpSpPr/>
          <p:nvPr/>
        </p:nvGrpSpPr>
        <p:grpSpPr>
          <a:xfrm>
            <a:off x="7596000" y="3970800"/>
            <a:ext cx="1581480" cy="1030680"/>
            <a:chOff x="7596000" y="3970800"/>
            <a:chExt cx="1581480" cy="1030680"/>
          </a:xfrm>
        </p:grpSpPr>
        <p:sp>
          <p:nvSpPr>
            <p:cNvPr id="68" name=""/>
            <p:cNvSpPr/>
            <p:nvPr/>
          </p:nvSpPr>
          <p:spPr>
            <a:xfrm flipH="1" flipV="1">
              <a:off x="7629120" y="3970800"/>
              <a:ext cx="1077480" cy="344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19392" y="21600"/>
                  </a:lnTo>
                  <a:lnTo>
                    <a:pt x="2208" y="21600"/>
                  </a:lnTo>
                  <a:close/>
                </a:path>
              </a:pathLst>
            </a:custGeom>
            <a:solidFill>
              <a:srgbClr val="f0e68c"/>
            </a:solidFill>
            <a:ln w="0">
              <a:solidFill>
                <a:srgbClr val="8b4513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"/>
            <p:cNvSpPr/>
            <p:nvPr/>
          </p:nvSpPr>
          <p:spPr>
            <a:xfrm>
              <a:off x="7596000" y="4045320"/>
              <a:ext cx="1101600" cy="258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thumbnails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70" name=""/>
            <p:cNvSpPr/>
            <p:nvPr/>
          </p:nvSpPr>
          <p:spPr>
            <a:xfrm>
              <a:off x="7632000" y="4320000"/>
              <a:ext cx="1545480" cy="681480"/>
            </a:xfrm>
            <a:prstGeom prst="rect">
              <a:avLst/>
            </a:prstGeom>
            <a:solidFill>
              <a:srgbClr val="f0e68c"/>
            </a:solidFill>
            <a:ln w="0">
              <a:solidFill>
                <a:srgbClr val="8b4513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"/>
            <p:cNvSpPr/>
            <p:nvPr/>
          </p:nvSpPr>
          <p:spPr>
            <a:xfrm>
              <a:off x="7956000" y="4549320"/>
              <a:ext cx="717480" cy="344160"/>
            </a:xfrm>
            <a:prstGeom prst="foldedCorner">
              <a:avLst>
                <a:gd name="adj" fmla="val 13824"/>
              </a:avLst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0.npy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72" name=""/>
            <p:cNvSpPr/>
            <p:nvPr/>
          </p:nvSpPr>
          <p:spPr>
            <a:xfrm>
              <a:off x="7848000" y="4464000"/>
              <a:ext cx="717480" cy="344160"/>
            </a:xfrm>
            <a:prstGeom prst="foldedCorner">
              <a:avLst>
                <a:gd name="adj" fmla="val 13824"/>
              </a:avLst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*.npy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73" name=""/>
            <p:cNvSpPr/>
            <p:nvPr/>
          </p:nvSpPr>
          <p:spPr>
            <a:xfrm>
              <a:off x="7740360" y="4392000"/>
              <a:ext cx="717480" cy="344160"/>
            </a:xfrm>
            <a:prstGeom prst="foldedCorner">
              <a:avLst>
                <a:gd name="adj" fmla="val 13824"/>
              </a:avLst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*.gif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74" name=""/>
            <p:cNvSpPr/>
            <p:nvPr/>
          </p:nvSpPr>
          <p:spPr>
            <a:xfrm>
              <a:off x="8712000" y="4598640"/>
              <a:ext cx="393480" cy="2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...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75" name=""/>
          <p:cNvSpPr/>
          <p:nvPr/>
        </p:nvSpPr>
        <p:spPr>
          <a:xfrm>
            <a:off x="4247640" y="1779120"/>
            <a:ext cx="360" cy="41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 flipH="1">
            <a:off x="4242600" y="2679120"/>
            <a:ext cx="360" cy="41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4247640" y="3579120"/>
            <a:ext cx="360" cy="41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>
            <a:off x="4247640" y="4479120"/>
            <a:ext cx="360" cy="37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 flipH="1">
            <a:off x="4242600" y="900000"/>
            <a:ext cx="360" cy="39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5685120" y="1404360"/>
            <a:ext cx="1190880" cy="0"/>
          </a:xfrm>
          <a:prstGeom prst="line">
            <a:avLst/>
          </a:prstGeom>
          <a:ln w="18000">
            <a:solidFill>
              <a:srgbClr val="000000"/>
            </a:solidFill>
            <a:custDash>
              <a:ds d="197000" sp="12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/>
          <p:nvPr/>
        </p:nvSpPr>
        <p:spPr>
          <a:xfrm>
            <a:off x="5685120" y="4392360"/>
            <a:ext cx="1946880" cy="0"/>
          </a:xfrm>
          <a:prstGeom prst="line">
            <a:avLst/>
          </a:prstGeom>
          <a:ln w="18000">
            <a:solidFill>
              <a:srgbClr val="000000"/>
            </a:solidFill>
            <a:custDash>
              <a:ds d="197000" sp="12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 flipH="1">
            <a:off x="5685480" y="1512000"/>
            <a:ext cx="1190520" cy="756000"/>
          </a:xfrm>
          <a:prstGeom prst="line">
            <a:avLst/>
          </a:prstGeom>
          <a:ln w="18000">
            <a:solidFill>
              <a:srgbClr val="000000"/>
            </a:solidFill>
            <a:custDash>
              <a:ds d="197000" sp="12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5685480" y="2412360"/>
            <a:ext cx="1442520" cy="0"/>
          </a:xfrm>
          <a:prstGeom prst="line">
            <a:avLst/>
          </a:prstGeom>
          <a:ln w="18000">
            <a:solidFill>
              <a:srgbClr val="000000"/>
            </a:solidFill>
            <a:custDash>
              <a:ds d="197000" sp="12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 flipH="1">
            <a:off x="5685120" y="2529360"/>
            <a:ext cx="1442880" cy="710640"/>
          </a:xfrm>
          <a:prstGeom prst="line">
            <a:avLst/>
          </a:prstGeom>
          <a:ln w="18000">
            <a:solidFill>
              <a:srgbClr val="000000"/>
            </a:solidFill>
            <a:custDash>
              <a:ds d="197000" sp="12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 flipH="1">
            <a:off x="5685120" y="2529360"/>
            <a:ext cx="1442880" cy="1610640"/>
          </a:xfrm>
          <a:prstGeom prst="line">
            <a:avLst/>
          </a:prstGeom>
          <a:ln w="18000">
            <a:solidFill>
              <a:srgbClr val="000000"/>
            </a:solidFill>
            <a:custDash>
              <a:ds d="197000" sp="12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5685120" y="3420000"/>
            <a:ext cx="1694880" cy="360"/>
          </a:xfrm>
          <a:prstGeom prst="line">
            <a:avLst/>
          </a:prstGeom>
          <a:ln w="18000">
            <a:solidFill>
              <a:srgbClr val="000000"/>
            </a:solidFill>
            <a:custDash>
              <a:ds d="197000" sp="12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 flipH="1">
            <a:off x="5685120" y="3600000"/>
            <a:ext cx="1694880" cy="621360"/>
          </a:xfrm>
          <a:prstGeom prst="line">
            <a:avLst/>
          </a:prstGeom>
          <a:ln w="18000">
            <a:solidFill>
              <a:srgbClr val="000000"/>
            </a:solidFill>
            <a:custDash>
              <a:ds d="197000" sp="12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612000" y="1260000"/>
            <a:ext cx="1437480" cy="540000"/>
          </a:xfrm>
          <a:prstGeom prst="foldedCorner">
            <a:avLst>
              <a:gd name="adj" fmla="val 23317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config.json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2049480" y="1476000"/>
            <a:ext cx="758520" cy="0"/>
          </a:xfrm>
          <a:prstGeom prst="line">
            <a:avLst/>
          </a:prstGeom>
          <a:ln w="18000">
            <a:solidFill>
              <a:srgbClr val="000000"/>
            </a:solidFill>
            <a:custDash>
              <a:ds d="197000" sp="12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2049480" y="1476000"/>
            <a:ext cx="758880" cy="1008000"/>
          </a:xfrm>
          <a:prstGeom prst="line">
            <a:avLst/>
          </a:prstGeom>
          <a:ln w="18000">
            <a:solidFill>
              <a:srgbClr val="000000"/>
            </a:solidFill>
            <a:custDash>
              <a:ds d="197000" sp="12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>
            <a:off x="2049480" y="1476000"/>
            <a:ext cx="758520" cy="1908000"/>
          </a:xfrm>
          <a:prstGeom prst="line">
            <a:avLst/>
          </a:prstGeom>
          <a:ln w="18000">
            <a:solidFill>
              <a:srgbClr val="000000"/>
            </a:solidFill>
            <a:custDash>
              <a:ds d="197000" sp="12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2049480" y="1476000"/>
            <a:ext cx="758520" cy="2808000"/>
          </a:xfrm>
          <a:prstGeom prst="line">
            <a:avLst/>
          </a:prstGeom>
          <a:ln w="18000">
            <a:solidFill>
              <a:srgbClr val="000000"/>
            </a:solidFill>
            <a:custDash>
              <a:ds d="197000" sp="12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LibreOffice/7.3.7.2$Windows_X86_64 LibreOffice_project/e114eadc50a9ff8d8c8a0567d6da8f454beeb84f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ja-JP</dc:language>
  <cp:lastModifiedBy/>
  <dcterms:modified xsi:type="dcterms:W3CDTF">2022-12-29T10:19:38Z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