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0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9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6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42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6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1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7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26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6799-0CE0-4409-9247-CB6BD1851FF2}" type="datetimeFigureOut">
              <a:rPr kumimoji="1" lang="ja-JP" altLang="en-US" smtClean="0"/>
              <a:t>2016/7/30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3FFE-8F9C-4A27-AD3B-D0F21FAF4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82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9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14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ある</a:t>
            </a:r>
            <a:r>
              <a:rPr kumimoji="1" lang="ja-JP" altLang="en-US" dirty="0" smtClean="0"/>
              <a:t>地域でのロボットタクシー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機能要件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依頼を受けると予約時間の</a:t>
            </a:r>
            <a:r>
              <a:rPr kumimoji="1" lang="en-US" altLang="ja-JP" dirty="0" smtClean="0"/>
              <a:t>±</a:t>
            </a:r>
            <a:r>
              <a:rPr kumimoji="1" lang="ja-JP" altLang="en-US" dirty="0" smtClean="0"/>
              <a:t>５分以内にお迎いにくる。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地域内の</a:t>
            </a:r>
            <a:r>
              <a:rPr lang="ja-JP" altLang="en-US" dirty="0"/>
              <a:t>任意</a:t>
            </a:r>
            <a:r>
              <a:rPr lang="ja-JP" altLang="en-US" dirty="0" smtClean="0"/>
              <a:t>の場所に送ってくれる。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安全第一！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システム概要</a:t>
            </a:r>
            <a:endParaRPr lang="en-US" altLang="ja-JP" dirty="0"/>
          </a:p>
          <a:p>
            <a:pPr lvl="1"/>
            <a:r>
              <a:rPr lang="ja-JP" altLang="en-US" dirty="0" smtClean="0"/>
              <a:t>システムで予約管理をしている。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システムとロボットタクシーは通信して配車管理をする。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衝突防止は、ロボットが担う。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663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地域の特徴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" y="1676499"/>
            <a:ext cx="3146429" cy="208577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9297" y="3924581"/>
            <a:ext cx="31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１台分しか道幅がない。</a:t>
            </a:r>
            <a:endParaRPr kumimoji="1" lang="ja-JP" altLang="en-US" dirty="0"/>
          </a:p>
        </p:txBody>
      </p:sp>
      <p:sp>
        <p:nvSpPr>
          <p:cNvPr id="8" name="フローチャート: 端子 7"/>
          <p:cNvSpPr/>
          <p:nvPr/>
        </p:nvSpPr>
        <p:spPr>
          <a:xfrm>
            <a:off x="5134626" y="3084836"/>
            <a:ext cx="5061559" cy="1979113"/>
          </a:xfrm>
          <a:prstGeom prst="flowChartTerminator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15" y="5318998"/>
            <a:ext cx="1612255" cy="124949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38" y="5429397"/>
            <a:ext cx="1562100" cy="10287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082" y="1271266"/>
            <a:ext cx="1448122" cy="144812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199" y="3458615"/>
            <a:ext cx="1611356" cy="125117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238" y="1189939"/>
            <a:ext cx="1975371" cy="177533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35302" y="901934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住宅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46707" y="2900170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住宅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8309" y="3297398"/>
            <a:ext cx="940498" cy="1328640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9723961" y="6108381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充電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297" y="4879283"/>
            <a:ext cx="4277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原則として目的地に最短時間的で到着するルートを選択する。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一定距離を走行すると、充電ステーションに移動する。</a:t>
            </a:r>
            <a:endParaRPr kumimoji="1" lang="en-US" altLang="ja-JP" dirty="0" smtClean="0"/>
          </a:p>
          <a:p>
            <a:r>
              <a:rPr lang="ja-JP" altLang="en-US" dirty="0"/>
              <a:t>充電</a:t>
            </a:r>
            <a:r>
              <a:rPr lang="ja-JP" altLang="en-US" dirty="0" smtClean="0"/>
              <a:t>は、１０分。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00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58003" cy="132556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3" name="コンテンツ プレースホルダー 22"/>
          <p:cNvSpPr>
            <a:spLocks noGrp="1"/>
          </p:cNvSpPr>
          <p:nvPr>
            <p:ph idx="1"/>
          </p:nvPr>
        </p:nvSpPr>
        <p:spPr>
          <a:xfrm>
            <a:off x="3031298" y="4434129"/>
            <a:ext cx="8322501" cy="22422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 ~ f </a:t>
            </a:r>
            <a:r>
              <a:rPr lang="ja-JP" altLang="en-US" dirty="0" smtClean="0"/>
              <a:t>はタクシーの乗降場。</a:t>
            </a:r>
            <a:endParaRPr lang="en-US" altLang="ja-JP" dirty="0"/>
          </a:p>
          <a:p>
            <a:pPr lvl="1"/>
            <a:r>
              <a:rPr lang="ja-JP" altLang="en-US" dirty="0" smtClean="0"/>
              <a:t>お客に応じて乗降停止するが、用がなければ停車しない。</a:t>
            </a:r>
            <a:endParaRPr lang="en-US" altLang="ja-JP" dirty="0" smtClean="0"/>
          </a:p>
          <a:p>
            <a:r>
              <a:rPr lang="ja-JP" altLang="en-US" dirty="0" smtClean="0"/>
              <a:t>交互通行エリア（</a:t>
            </a:r>
            <a:r>
              <a:rPr lang="en-US" altLang="ja-JP" dirty="0" smtClean="0"/>
              <a:t>c</a:t>
            </a:r>
            <a:r>
              <a:rPr lang="ja-JP" altLang="en-US" dirty="0"/>
              <a:t>⇔</a:t>
            </a:r>
            <a:r>
              <a:rPr lang="en-US" altLang="ja-JP" dirty="0" smtClean="0"/>
              <a:t>f, d</a:t>
            </a:r>
            <a:r>
              <a:rPr lang="ja-JP" altLang="en-US" dirty="0" smtClean="0"/>
              <a:t>⇔</a:t>
            </a:r>
            <a:r>
              <a:rPr lang="en-US" altLang="ja-JP" dirty="0" smtClean="0"/>
              <a:t>e</a:t>
            </a:r>
            <a:r>
              <a:rPr lang="ja-JP" altLang="en-US" dirty="0" smtClean="0"/>
              <a:t>）は超音波で走行体などの有無を確認できる。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フローチャート: 端子 2"/>
          <p:cNvSpPr/>
          <p:nvPr/>
        </p:nvSpPr>
        <p:spPr>
          <a:xfrm>
            <a:off x="1902913" y="1853848"/>
            <a:ext cx="5061559" cy="1110460"/>
          </a:xfrm>
          <a:prstGeom prst="flowChartTerminator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639074" y="1727036"/>
            <a:ext cx="1659698" cy="2977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端子 6"/>
          <p:cNvSpPr/>
          <p:nvPr/>
        </p:nvSpPr>
        <p:spPr>
          <a:xfrm>
            <a:off x="1902913" y="3037561"/>
            <a:ext cx="5061559" cy="1100446"/>
          </a:xfrm>
          <a:prstGeom prst="flowChartTerminator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64" y="1768280"/>
            <a:ext cx="3146429" cy="2085778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 rot="10800000">
            <a:off x="3640637" y="4002147"/>
            <a:ext cx="1659698" cy="2977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0637" y="3199495"/>
            <a:ext cx="221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交互通行エリア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5" y="3416912"/>
            <a:ext cx="1856459" cy="1801983"/>
          </a:xfrm>
          <a:prstGeom prst="rect">
            <a:avLst/>
          </a:prstGeom>
        </p:spPr>
      </p:pic>
      <p:sp>
        <p:nvSpPr>
          <p:cNvPr id="13" name="円形吹き出し 12"/>
          <p:cNvSpPr/>
          <p:nvPr/>
        </p:nvSpPr>
        <p:spPr>
          <a:xfrm>
            <a:off x="2131415" y="2277091"/>
            <a:ext cx="494778" cy="400833"/>
          </a:xfrm>
          <a:prstGeom prst="wedgeEllipseCallout">
            <a:avLst>
              <a:gd name="adj1" fmla="val -25719"/>
              <a:gd name="adj2" fmla="val 895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>
          <a:xfrm>
            <a:off x="3350714" y="2317019"/>
            <a:ext cx="494778" cy="400833"/>
          </a:xfrm>
          <a:prstGeom prst="wedgeEllipseCallout">
            <a:avLst>
              <a:gd name="adj1" fmla="val -403"/>
              <a:gd name="adj2" fmla="val 10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5298772" y="2267210"/>
            <a:ext cx="494778" cy="400833"/>
          </a:xfrm>
          <a:prstGeom prst="wedgeEllipseCallout">
            <a:avLst>
              <a:gd name="adj1" fmla="val -403"/>
              <a:gd name="adj2" fmla="val 100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" name="円形吹き出し 15"/>
          <p:cNvSpPr/>
          <p:nvPr/>
        </p:nvSpPr>
        <p:spPr>
          <a:xfrm>
            <a:off x="6300591" y="2267210"/>
            <a:ext cx="494778" cy="400833"/>
          </a:xfrm>
          <a:prstGeom prst="wedgeEllipseCallout">
            <a:avLst>
              <a:gd name="adj1" fmla="val 14787"/>
              <a:gd name="adj2" fmla="val 942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18" name="円形吹き出し 17"/>
          <p:cNvSpPr/>
          <p:nvPr/>
        </p:nvSpPr>
        <p:spPr>
          <a:xfrm>
            <a:off x="2154477" y="3316742"/>
            <a:ext cx="494778" cy="400833"/>
          </a:xfrm>
          <a:prstGeom prst="wedgeEllipseCallout">
            <a:avLst>
              <a:gd name="adj1" fmla="val -33314"/>
              <a:gd name="adj2" fmla="val -823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19" name="円形吹き出し 18"/>
          <p:cNvSpPr/>
          <p:nvPr/>
        </p:nvSpPr>
        <p:spPr>
          <a:xfrm>
            <a:off x="6244225" y="3316742"/>
            <a:ext cx="494778" cy="400833"/>
          </a:xfrm>
          <a:prstGeom prst="wedgeEllipseCallout">
            <a:avLst>
              <a:gd name="adj1" fmla="val 12256"/>
              <a:gd name="adj2" fmla="val -823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553210" y="2855010"/>
            <a:ext cx="1747381" cy="2818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49256" y="2855010"/>
            <a:ext cx="1897694" cy="28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306740" y="1337733"/>
            <a:ext cx="337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交互通行エリアのイメージ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交互通行方式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自律判断（超音波）で確認して</a:t>
            </a:r>
            <a:r>
              <a:rPr lang="ja-JP" altLang="en-US" dirty="0" smtClean="0"/>
              <a:t>通行する。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課題：同じタイミングで相手がいる場合、デッドロックになる。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→走行ルールを決める必要がある。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信号で通行を制御する。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課題：ムダに停止することが多くなる。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→クラウドシステムで、走行体の位置に応じた信号制御する。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クラウド信号システムだけで安全を保てるか？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課題：自律判断ができない距離であっても安全に交互通行できること。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→クラウドシステムのみで、安全を確保する設計をする。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92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タクシー</a:t>
            </a:r>
            <a:r>
              <a:rPr kumimoji="1" lang="ja-JP" altLang="en-US" dirty="0" smtClean="0"/>
              <a:t>の制御について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お客様（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）から依頼がくる。　例：</a:t>
            </a:r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d</a:t>
            </a:r>
          </a:p>
          <a:p>
            <a:r>
              <a:rPr lang="ja-JP" altLang="en-US" dirty="0"/>
              <a:t>タクシー</a:t>
            </a:r>
            <a:r>
              <a:rPr lang="ja-JP" altLang="en-US" dirty="0" smtClean="0"/>
              <a:t>は向かいに行き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867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走行体の特徴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進行方向に対して左側エッジを探して進行するロボット。</a:t>
            </a:r>
            <a:endParaRPr kumimoji="1" lang="en-US" altLang="ja-JP" dirty="0" smtClean="0"/>
          </a:p>
          <a:p>
            <a:r>
              <a:rPr lang="ja-JP" altLang="en-US" dirty="0"/>
              <a:t>進行</a:t>
            </a:r>
            <a:r>
              <a:rPr lang="ja-JP" altLang="en-US" dirty="0" smtClean="0"/>
              <a:t>方向を右周り／左周り（前進後退）に変更できる。</a:t>
            </a:r>
            <a:endParaRPr lang="en-US" altLang="ja-JP" dirty="0" smtClean="0"/>
          </a:p>
          <a:p>
            <a:r>
              <a:rPr lang="en-US" altLang="ja-JP" dirty="0" smtClean="0"/>
              <a:t>GPS</a:t>
            </a:r>
            <a:r>
              <a:rPr lang="ja-JP" altLang="en-US" dirty="0" smtClean="0"/>
              <a:t>機能を持つ。</a:t>
            </a:r>
            <a:endParaRPr lang="en-US" altLang="ja-JP" dirty="0" smtClean="0"/>
          </a:p>
          <a:p>
            <a:pPr lvl="1"/>
            <a:r>
              <a:rPr lang="ja-JP" altLang="en-US" dirty="0"/>
              <a:t>すれ違い</a:t>
            </a:r>
            <a:r>
              <a:rPr lang="ja-JP" altLang="en-US" dirty="0" smtClean="0"/>
              <a:t>ができる／できない道を理解している。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50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制約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97564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545"/>
                <a:gridCol w="714505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ロボットの衝突がないこと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予約エラーがないこと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4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886075" cy="60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5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352</Words>
  <Application>Microsoft Office PowerPoint</Application>
  <PresentationFormat>ワイド画面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ある地域でのロボットタクシー</vt:lpstr>
      <vt:lpstr>地域の特徴</vt:lpstr>
      <vt:lpstr>PowerPoint プレゼンテーション</vt:lpstr>
      <vt:lpstr>交互通行方式</vt:lpstr>
      <vt:lpstr>タクシーの制御について</vt:lpstr>
      <vt:lpstr>走行体の特徴</vt:lpstr>
      <vt:lpstr>制約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はやかわまさし</dc:creator>
  <cp:lastModifiedBy>はやかわまさし</cp:lastModifiedBy>
  <cp:revision>13</cp:revision>
  <dcterms:created xsi:type="dcterms:W3CDTF">2016-07-13T14:46:09Z</dcterms:created>
  <dcterms:modified xsi:type="dcterms:W3CDTF">2016-07-31T00:15:22Z</dcterms:modified>
</cp:coreProperties>
</file>