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タイトルテキスト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タイトルテキスト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画像（3 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Lorem Ipsum Dolor</a:t>
            </a:r>
          </a:p>
        </p:txBody>
      </p:sp>
      <p:sp>
        <p:nvSpPr>
          <p:cNvPr id="134" name="Shape 134"/>
          <p:cNvSpPr/>
          <p:nvPr>
            <p:ph type="ctrTitle"/>
          </p:nvPr>
        </p:nvSpPr>
        <p:spPr>
          <a:xfrm>
            <a:off x="508000" y="4140200"/>
            <a:ext cx="7406290" cy="2413000"/>
          </a:xfrm>
          <a:prstGeom prst="rect">
            <a:avLst/>
          </a:prstGeom>
        </p:spPr>
        <p:txBody>
          <a:bodyPr/>
          <a:lstStyle/>
          <a:p>
            <a:pPr>
              <a:defRPr sz="4400"/>
            </a:pPr>
            <a:r>
              <a:t>LEGO Mindstorm EV3による</a:t>
            </a:r>
          </a:p>
          <a:p>
            <a:pPr>
              <a:defRPr sz="4400"/>
            </a:pPr>
            <a:r>
              <a:t>モデル検査演習作成について</a:t>
            </a:r>
          </a:p>
        </p:txBody>
      </p:sp>
      <p:sp>
        <p:nvSpPr>
          <p:cNvPr id="135" name="Shape 13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２０１６年４月２０日</a:t>
            </a:r>
          </a:p>
          <a:p>
            <a:pPr/>
            <a:r>
              <a:t>宇佐美雅紀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もくじ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演習更新の目的</a:t>
            </a:r>
          </a:p>
          <a:p>
            <a:pPr/>
            <a:r>
              <a:t>演習の制約事項</a:t>
            </a:r>
          </a:p>
          <a:p>
            <a:pPr/>
            <a:r>
              <a:t>演習内容（案）</a:t>
            </a:r>
          </a:p>
          <a:p>
            <a:pPr/>
            <a:r>
              <a:t>今後のスケジュール</a:t>
            </a:r>
          </a:p>
          <a:p>
            <a:pPr/>
            <a:r>
              <a:t>依頼事項</a:t>
            </a:r>
          </a:p>
          <a:p>
            <a:pPr/>
            <a:r>
              <a:t>リソース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演習更新の目的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425" indent="-352425" defTabSz="438150">
              <a:spcBef>
                <a:spcPts val="1800"/>
              </a:spcBef>
              <a:defRPr sz="2700"/>
            </a:pPr>
            <a:r>
              <a:t>演習の背景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LEGO Mindstormを用いたモデル検査演習は、Spin、Uppaalの演習がすでに実施されています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 LEGO  Mindstormが第３世代（EV3）に進化したことに伴い、過去の部品の入手が困難になったことから、この機会に演習の更新を行います</a:t>
            </a:r>
          </a:p>
          <a:p>
            <a:pPr marL="352425" indent="-352425" defTabSz="438150">
              <a:spcBef>
                <a:spcPts val="1800"/>
              </a:spcBef>
              <a:defRPr sz="2700"/>
            </a:pPr>
            <a:r>
              <a:t>演習更新の目的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LEGO Mindstorm EV3に対応する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演習用のプログラミング言語をC++からJavaに刷新する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演習の制約事項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0618" indent="-380618" defTabSz="473201">
              <a:spcBef>
                <a:spcPts val="1900"/>
              </a:spcBef>
              <a:defRPr sz="2916"/>
            </a:pPr>
            <a:r>
              <a:t>Mandatory</a:t>
            </a:r>
          </a:p>
          <a:p>
            <a:pPr lvl="1" marL="761237" indent="-380618" defTabSz="473201">
              <a:spcBef>
                <a:spcPts val="1900"/>
              </a:spcBef>
              <a:defRPr sz="2916"/>
            </a:pPr>
            <a:r>
              <a:t>演習はEV3の特徴を出して、目に見えて動きがあるロボットを作成するものとする</a:t>
            </a:r>
          </a:p>
          <a:p>
            <a:pPr lvl="1" marL="761237" indent="-380618" defTabSz="473201">
              <a:spcBef>
                <a:spcPts val="1900"/>
              </a:spcBef>
              <a:defRPr sz="2916"/>
            </a:pPr>
            <a:r>
              <a:t>演習はSpinによるモデル検査演習に利用できる</a:t>
            </a:r>
          </a:p>
          <a:p>
            <a:pPr lvl="1" marL="761237" indent="-380618" defTabSz="473201">
              <a:spcBef>
                <a:spcPts val="1900"/>
              </a:spcBef>
              <a:defRPr sz="2916"/>
            </a:pPr>
            <a:r>
              <a:t>演習はUppaalによるモデル検査演習に利用できる</a:t>
            </a:r>
          </a:p>
          <a:p>
            <a:pPr marL="380618" indent="-380618" defTabSz="473201">
              <a:spcBef>
                <a:spcPts val="1900"/>
              </a:spcBef>
              <a:defRPr sz="2916"/>
            </a:pPr>
            <a:r>
              <a:t>Option</a:t>
            </a:r>
          </a:p>
          <a:p>
            <a:pPr lvl="1" marL="761237" indent="-380618" defTabSz="473201">
              <a:spcBef>
                <a:spcPts val="1900"/>
              </a:spcBef>
              <a:defRPr sz="2916"/>
            </a:pPr>
            <a:r>
              <a:t>サーバとの通信を利用したアプリケーションとする</a:t>
            </a:r>
          </a:p>
          <a:p>
            <a:pPr lvl="1" marL="761237" indent="-380618" defTabSz="473201">
              <a:spcBef>
                <a:spcPts val="1900"/>
              </a:spcBef>
              <a:defRPr sz="2916"/>
            </a:pPr>
            <a:r>
              <a:t>サーバ側プログラムが機会学習する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演習内容（案）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/>
        </p:nvSpPr>
        <p:spPr>
          <a:xfrm>
            <a:off x="3191933" y="5511800"/>
            <a:ext cx="1480808" cy="155224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6747933" y="5652922"/>
            <a:ext cx="1270001" cy="1270001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今後のスケジュール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依頼事項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リソース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