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b="def" i="def"/>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6"/>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b="def" i="def"/>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b="def" i="def"/>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p:nvPr>
            <p:ph type="sldImg"/>
          </p:nvPr>
        </p:nvSpPr>
        <p:spPr>
          <a:xfrm>
            <a:off x="1143000" y="685800"/>
            <a:ext cx="4572000" cy="3429000"/>
          </a:xfrm>
          <a:prstGeom prst="rect">
            <a:avLst/>
          </a:prstGeom>
        </p:spPr>
        <p:txBody>
          <a:bodyPr/>
          <a:lstStyle/>
          <a:p>
            <a:pPr/>
          </a:p>
        </p:txBody>
      </p:sp>
      <p:sp>
        <p:nvSpPr>
          <p:cNvPr id="131" name="Shape 13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タイトル &amp; サブタイトル">
    <p:spTree>
      <p:nvGrpSpPr>
        <p:cNvPr id="1" name=""/>
        <p:cNvGrpSpPr/>
        <p:nvPr/>
      </p:nvGrpSpPr>
      <p:grpSpPr>
        <a:xfrm>
          <a:off x="0" y="0"/>
          <a:ext cx="0" cy="0"/>
          <a:chOff x="0" y="0"/>
          <a:chExt cx="0" cy="0"/>
        </a:xfrm>
      </p:grpSpPr>
      <p:sp>
        <p:nvSpPr>
          <p:cNvPr id="13" name="Shape 13"/>
          <p:cNvSpPr/>
          <p:nvPr/>
        </p:nvSpPr>
        <p:spPr>
          <a:xfrm>
            <a:off x="508000" y="659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ヒラギノ角ゴ ProN W3"/>
                <a:ea typeface="ヒラギノ角ゴ ProN W3"/>
                <a:cs typeface="ヒラギノ角ゴ ProN W3"/>
                <a:sym typeface="ヒラギノ角ゴ ProN W3"/>
              </a:defRPr>
            </a:pPr>
          </a:p>
        </p:txBody>
      </p:sp>
      <p:sp>
        <p:nvSpPr>
          <p:cNvPr id="14" name="Shape 14"/>
          <p:cNvSpPr/>
          <p:nvPr/>
        </p:nvSpPr>
        <p:spPr>
          <a:xfrm>
            <a:off x="508000" y="408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ヒラギノ角ゴ ProN W3"/>
                <a:ea typeface="ヒラギノ角ゴ ProN W3"/>
                <a:cs typeface="ヒラギノ角ゴ ProN W3"/>
                <a:sym typeface="ヒラギノ角ゴ ProN W3"/>
              </a:defRPr>
            </a:pPr>
          </a:p>
        </p:txBody>
      </p:sp>
      <p:sp>
        <p:nvSpPr>
          <p:cNvPr id="15" name="Shape 15"/>
          <p:cNvSpPr/>
          <p:nvPr/>
        </p:nvSpPr>
        <p:spPr>
          <a:xfrm flipV="1">
            <a:off x="7994302" y="45262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ヒラギノ角ゴ ProN W3"/>
                <a:ea typeface="ヒラギノ角ゴ ProN W3"/>
                <a:cs typeface="ヒラギノ角ゴ ProN W3"/>
                <a:sym typeface="ヒラギノ角ゴ ProN W3"/>
              </a:defRPr>
            </a:pPr>
          </a:p>
        </p:txBody>
      </p:sp>
      <p:sp>
        <p:nvSpPr>
          <p:cNvPr id="16" name="Shape 16"/>
          <p:cNvSpPr/>
          <p:nvPr>
            <p:ph type="body" sz="quarter" idx="13"/>
          </p:nvPr>
        </p:nvSpPr>
        <p:spPr>
          <a:xfrm>
            <a:off x="508000" y="3505200"/>
            <a:ext cx="7200900" cy="508000"/>
          </a:xfrm>
          <a:prstGeom prst="rect">
            <a:avLst/>
          </a:prstGeom>
        </p:spPr>
        <p:txBody>
          <a:bodyPr>
            <a:spAutoFit/>
          </a:bodyPr>
          <a:lstStyle>
            <a:lvl1pPr marL="0" indent="0">
              <a:lnSpc>
                <a:spcPct val="110000"/>
              </a:lnSpc>
              <a:spcBef>
                <a:spcPts val="0"/>
              </a:spcBef>
              <a:buClrTx/>
              <a:buSzTx/>
              <a:buFontTx/>
              <a:buNone/>
              <a:defRPr i="1" sz="2400"/>
            </a:lvl1pPr>
          </a:lstStyle>
          <a:p>
            <a:pPr/>
            <a:r>
              <a:t>Lorem Ipsum Dolor</a:t>
            </a:r>
          </a:p>
        </p:txBody>
      </p:sp>
      <p:sp>
        <p:nvSpPr>
          <p:cNvPr id="17" name="Shape 17"/>
          <p:cNvSpPr/>
          <p:nvPr>
            <p:ph type="title"/>
          </p:nvPr>
        </p:nvSpPr>
        <p:spPr>
          <a:xfrm>
            <a:off x="508000" y="4140200"/>
            <a:ext cx="7200900" cy="2413000"/>
          </a:xfrm>
          <a:prstGeom prst="rect">
            <a:avLst/>
          </a:prstGeom>
        </p:spPr>
        <p:txBody>
          <a:bodyPr/>
          <a:lstStyle>
            <a:lvl1pPr algn="l"/>
          </a:lstStyle>
          <a:p>
            <a:pPr/>
            <a:r>
              <a:t>タイトルテキスト</a:t>
            </a:r>
          </a:p>
        </p:txBody>
      </p:sp>
      <p:sp>
        <p:nvSpPr>
          <p:cNvPr id="18" name="Shape 18"/>
          <p:cNvSpPr/>
          <p:nvPr>
            <p:ph type="body" sz="quarter" idx="1"/>
          </p:nvPr>
        </p:nvSpPr>
        <p:spPr>
          <a:xfrm>
            <a:off x="8280400" y="414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pPr/>
            <a:r>
              <a:t>本文レベル1</a:t>
            </a:r>
          </a:p>
          <a:p>
            <a:pPr lvl="1"/>
            <a:r>
              <a:t>本文レベル2</a:t>
            </a:r>
          </a:p>
          <a:p>
            <a:pPr lvl="2"/>
            <a:r>
              <a:t>本文レベル3</a:t>
            </a:r>
          </a:p>
          <a:p>
            <a:pPr lvl="3"/>
            <a:r>
              <a:t>本文レベル4</a:t>
            </a:r>
          </a:p>
          <a:p>
            <a:pPr lvl="4"/>
            <a:r>
              <a:t>本文レベル 5</a:t>
            </a:r>
          </a:p>
        </p:txBody>
      </p:sp>
      <p:sp>
        <p:nvSpPr>
          <p:cNvPr id="19" name="Shape 1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引用">
    <p:spTree>
      <p:nvGrpSpPr>
        <p:cNvPr id="1" name=""/>
        <p:cNvGrpSpPr/>
        <p:nvPr/>
      </p:nvGrpSpPr>
      <p:grpSpPr>
        <a:xfrm>
          <a:off x="0" y="0"/>
          <a:ext cx="0" cy="0"/>
          <a:chOff x="0" y="0"/>
          <a:chExt cx="0" cy="0"/>
        </a:xfrm>
      </p:grpSpPr>
      <p:sp>
        <p:nvSpPr>
          <p:cNvPr id="107" name="Shape 107"/>
          <p:cNvSpPr/>
          <p:nvPr>
            <p:ph type="body" sz="quarter" idx="13"/>
          </p:nvPr>
        </p:nvSpPr>
        <p:spPr>
          <a:xfrm>
            <a:off x="533400" y="5969000"/>
            <a:ext cx="11938000" cy="609600"/>
          </a:xfrm>
          <a:prstGeom prst="rect">
            <a:avLst/>
          </a:prstGeom>
        </p:spPr>
        <p:txBody>
          <a:bodyPr anchor="t">
            <a:spAutoFit/>
          </a:bodyPr>
          <a:lstStyle>
            <a:lvl1pPr marL="0" indent="0" algn="ctr">
              <a:spcBef>
                <a:spcPts val="1200"/>
              </a:spcBef>
              <a:buClrTx/>
              <a:buSzTx/>
              <a:buFontTx/>
              <a:buNone/>
              <a:defRPr i="1" sz="3000"/>
            </a:lvl1pPr>
          </a:lstStyle>
          <a:p>
            <a:pPr/>
            <a:r>
              <a:t>–Johnny Appleseed</a:t>
            </a:r>
          </a:p>
        </p:txBody>
      </p:sp>
      <p:sp>
        <p:nvSpPr>
          <p:cNvPr id="108" name="Shape 108"/>
          <p:cNvSpPr/>
          <p:nvPr>
            <p:ph type="body" sz="quarter" idx="14"/>
          </p:nvPr>
        </p:nvSpPr>
        <p:spPr>
          <a:xfrm>
            <a:off x="1270000" y="4254500"/>
            <a:ext cx="10464800" cy="711200"/>
          </a:xfrm>
          <a:prstGeom prst="rect">
            <a:avLst/>
          </a:prstGeom>
        </p:spPr>
        <p:txBody>
          <a:bodyPr>
            <a:spAutoFit/>
          </a:bodyPr>
          <a:lstStyle>
            <a:lvl1pPr marL="0" indent="0" algn="ctr">
              <a:spcBef>
                <a:spcPts val="0"/>
              </a:spcBef>
              <a:buClrTx/>
              <a:buSzTx/>
              <a:buFontTx/>
              <a:buNone/>
            </a:lvl1pPr>
          </a:lstStyle>
          <a:p>
            <a:pPr/>
            <a:r>
              <a:t>“ここに引用を入力してください。”</a:t>
            </a:r>
          </a:p>
        </p:txBody>
      </p:sp>
      <p:sp>
        <p:nvSpPr>
          <p:cNvPr id="109" name="Shape 10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写真">
    <p:spTree>
      <p:nvGrpSpPr>
        <p:cNvPr id="1" name=""/>
        <p:cNvGrpSpPr/>
        <p:nvPr/>
      </p:nvGrpSpPr>
      <p:grpSpPr>
        <a:xfrm>
          <a:off x="0" y="0"/>
          <a:ext cx="0" cy="0"/>
          <a:chOff x="0" y="0"/>
          <a:chExt cx="0" cy="0"/>
        </a:xfrm>
      </p:grpSpPr>
      <p:sp>
        <p:nvSpPr>
          <p:cNvPr id="116" name="Shape 116"/>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17" name="Shape 11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空白">
    <p:spTree>
      <p:nvGrpSpPr>
        <p:cNvPr id="1" name=""/>
        <p:cNvGrpSpPr/>
        <p:nvPr/>
      </p:nvGrpSpPr>
      <p:grpSpPr>
        <a:xfrm>
          <a:off x="0" y="0"/>
          <a:ext cx="0" cy="0"/>
          <a:chOff x="0" y="0"/>
          <a:chExt cx="0" cy="0"/>
        </a:xfrm>
      </p:grpSpPr>
      <p:sp>
        <p:nvSpPr>
          <p:cNvPr id="124" name="Shape 12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画像（横長）">
    <p:spTree>
      <p:nvGrpSpPr>
        <p:cNvPr id="1" name=""/>
        <p:cNvGrpSpPr/>
        <p:nvPr/>
      </p:nvGrpSpPr>
      <p:grpSpPr>
        <a:xfrm>
          <a:off x="0" y="0"/>
          <a:ext cx="0" cy="0"/>
          <a:chOff x="0" y="0"/>
          <a:chExt cx="0" cy="0"/>
        </a:xfrm>
      </p:grpSpPr>
      <p:sp>
        <p:nvSpPr>
          <p:cNvPr id="26" name="Shape 26"/>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ヒラギノ角ゴ ProN W3"/>
                <a:ea typeface="ヒラギノ角ゴ ProN W3"/>
                <a:cs typeface="ヒラギノ角ゴ ProN W3"/>
                <a:sym typeface="ヒラギノ角ゴ ProN W3"/>
              </a:defRPr>
            </a:pPr>
          </a:p>
        </p:txBody>
      </p:sp>
      <p:sp>
        <p:nvSpPr>
          <p:cNvPr id="27" name="Shape 27"/>
          <p:cNvSpPr/>
          <p:nvPr/>
        </p:nvSpPr>
        <p:spPr>
          <a:xfrm>
            <a:off x="508000" y="913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ヒラギノ角ゴ ProN W3"/>
                <a:ea typeface="ヒラギノ角ゴ ProN W3"/>
                <a:cs typeface="ヒラギノ角ゴ ProN W3"/>
                <a:sym typeface="ヒラギノ角ゴ ProN W3"/>
              </a:defRPr>
            </a:pPr>
          </a:p>
        </p:txBody>
      </p:sp>
      <p:sp>
        <p:nvSpPr>
          <p:cNvPr id="28" name="Shape 28"/>
          <p:cNvSpPr/>
          <p:nvPr/>
        </p:nvSpPr>
        <p:spPr>
          <a:xfrm>
            <a:off x="508000" y="662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ヒラギノ角ゴ ProN W3"/>
                <a:ea typeface="ヒラギノ角ゴ ProN W3"/>
                <a:cs typeface="ヒラギノ角ゴ ProN W3"/>
                <a:sym typeface="ヒラギノ角ゴ ProN W3"/>
              </a:defRPr>
            </a:pPr>
          </a:p>
        </p:txBody>
      </p:sp>
      <p:sp>
        <p:nvSpPr>
          <p:cNvPr id="29" name="Shape 29"/>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ヒラギノ角ゴ ProN W3"/>
                <a:ea typeface="ヒラギノ角ゴ ProN W3"/>
                <a:cs typeface="ヒラギノ角ゴ ProN W3"/>
                <a:sym typeface="ヒラギノ角ゴ ProN W3"/>
              </a:defRPr>
            </a:pPr>
          </a:p>
        </p:txBody>
      </p:sp>
      <p:sp>
        <p:nvSpPr>
          <p:cNvPr id="30" name="Shape 30"/>
          <p:cNvSpPr/>
          <p:nvPr>
            <p:ph type="body" sz="quarter" idx="13"/>
          </p:nvPr>
        </p:nvSpPr>
        <p:spPr>
          <a:xfrm>
            <a:off x="508000" y="6096000"/>
            <a:ext cx="7200900" cy="508000"/>
          </a:xfrm>
          <a:prstGeom prst="rect">
            <a:avLst/>
          </a:prstGeom>
        </p:spPr>
        <p:txBody>
          <a:bodyPr>
            <a:spAutoFit/>
          </a:bodyPr>
          <a:lstStyle>
            <a:lvl1pPr marL="0" indent="0">
              <a:lnSpc>
                <a:spcPct val="110000"/>
              </a:lnSpc>
              <a:spcBef>
                <a:spcPts val="0"/>
              </a:spcBef>
              <a:buClrTx/>
              <a:buSzTx/>
              <a:buFontTx/>
              <a:buNone/>
              <a:defRPr i="1" sz="2400"/>
            </a:lvl1pPr>
          </a:lstStyle>
          <a:p>
            <a:pPr/>
            <a:r>
              <a:t>Lorem Ipsum Dolor</a:t>
            </a:r>
          </a:p>
        </p:txBody>
      </p:sp>
      <p:sp>
        <p:nvSpPr>
          <p:cNvPr id="31" name="Shape 31"/>
          <p:cNvSpPr/>
          <p:nvPr>
            <p:ph type="pic" idx="14"/>
          </p:nvPr>
        </p:nvSpPr>
        <p:spPr>
          <a:xfrm>
            <a:off x="596900" y="633461"/>
            <a:ext cx="11811000" cy="5207001"/>
          </a:xfrm>
          <a:prstGeom prst="rect">
            <a:avLst/>
          </a:prstGeom>
          <a:ln w="9525">
            <a:round/>
          </a:ln>
        </p:spPr>
        <p:txBody>
          <a:bodyPr lIns="91439" tIns="45719" rIns="91439" bIns="45719" anchor="t">
            <a:noAutofit/>
          </a:bodyPr>
          <a:lstStyle/>
          <a:p>
            <a:pPr/>
          </a:p>
        </p:txBody>
      </p:sp>
      <p:sp>
        <p:nvSpPr>
          <p:cNvPr id="32" name="Shape 32"/>
          <p:cNvSpPr/>
          <p:nvPr>
            <p:ph type="title"/>
          </p:nvPr>
        </p:nvSpPr>
        <p:spPr>
          <a:xfrm>
            <a:off x="508000" y="6680200"/>
            <a:ext cx="7200900" cy="2413000"/>
          </a:xfrm>
          <a:prstGeom prst="rect">
            <a:avLst/>
          </a:prstGeom>
        </p:spPr>
        <p:txBody>
          <a:bodyPr/>
          <a:lstStyle>
            <a:lvl1pPr algn="l"/>
          </a:lstStyle>
          <a:p>
            <a:pPr/>
            <a:r>
              <a:t>タイトルテキスト</a:t>
            </a:r>
          </a:p>
        </p:txBody>
      </p:sp>
      <p:sp>
        <p:nvSpPr>
          <p:cNvPr id="33" name="Shape 33"/>
          <p:cNvSpPr/>
          <p:nvPr>
            <p:ph type="body" sz="quarter" idx="1"/>
          </p:nvPr>
        </p:nvSpPr>
        <p:spPr>
          <a:xfrm>
            <a:off x="8280400" y="668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pPr/>
            <a:r>
              <a:t>本文レベル1</a:t>
            </a:r>
          </a:p>
          <a:p>
            <a:pPr lvl="1"/>
            <a:r>
              <a:t>本文レベル2</a:t>
            </a:r>
          </a:p>
          <a:p>
            <a:pPr lvl="2"/>
            <a:r>
              <a:t>本文レベル3</a:t>
            </a:r>
          </a:p>
          <a:p>
            <a:pPr lvl="3"/>
            <a:r>
              <a:t>本文レベル4</a:t>
            </a:r>
          </a:p>
          <a:p>
            <a:pPr lvl="4"/>
            <a:r>
              <a:t>本文レベル 5</a:t>
            </a:r>
          </a:p>
        </p:txBody>
      </p:sp>
      <p:sp>
        <p:nvSpPr>
          <p:cNvPr id="34" name="Shape 3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タイトル（中央）">
    <p:spTree>
      <p:nvGrpSpPr>
        <p:cNvPr id="1" name=""/>
        <p:cNvGrpSpPr/>
        <p:nvPr/>
      </p:nvGrpSpPr>
      <p:grpSpPr>
        <a:xfrm>
          <a:off x="0" y="0"/>
          <a:ext cx="0" cy="0"/>
          <a:chOff x="0" y="0"/>
          <a:chExt cx="0" cy="0"/>
        </a:xfrm>
      </p:grpSpPr>
      <p:sp>
        <p:nvSpPr>
          <p:cNvPr id="41" name="Shape 41"/>
          <p:cNvSpPr/>
          <p:nvPr>
            <p:ph type="title"/>
          </p:nvPr>
        </p:nvSpPr>
        <p:spPr>
          <a:xfrm>
            <a:off x="508000" y="3670300"/>
            <a:ext cx="11988800" cy="2413000"/>
          </a:xfrm>
          <a:prstGeom prst="rect">
            <a:avLst/>
          </a:prstGeom>
        </p:spPr>
        <p:txBody>
          <a:bodyPr/>
          <a:lstStyle/>
          <a:p>
            <a:pPr/>
            <a:r>
              <a:t>タイトルテキスト</a:t>
            </a:r>
          </a:p>
        </p:txBody>
      </p:sp>
      <p:sp>
        <p:nvSpPr>
          <p:cNvPr id="42" name="Shape 4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画像（縦長）">
    <p:spTree>
      <p:nvGrpSpPr>
        <p:cNvPr id="1" name=""/>
        <p:cNvGrpSpPr/>
        <p:nvPr/>
      </p:nvGrpSpPr>
      <p:grpSpPr>
        <a:xfrm>
          <a:off x="0" y="0"/>
          <a:ext cx="0" cy="0"/>
          <a:chOff x="0" y="0"/>
          <a:chExt cx="0" cy="0"/>
        </a:xfrm>
      </p:grpSpPr>
      <p:sp>
        <p:nvSpPr>
          <p:cNvPr id="49" name="Shape 49"/>
          <p:cNvSpPr/>
          <p:nvPr/>
        </p:nvSpPr>
        <p:spPr>
          <a:xfrm>
            <a:off x="508000" y="4876800"/>
            <a:ext cx="567637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ヒラギノ角ゴ ProN W3"/>
                <a:ea typeface="ヒラギノ角ゴ ProN W3"/>
                <a:cs typeface="ヒラギノ角ゴ ProN W3"/>
                <a:sym typeface="ヒラギノ角ゴ ProN W3"/>
              </a:defRPr>
            </a:pPr>
          </a:p>
        </p:txBody>
      </p:sp>
      <p:sp>
        <p:nvSpPr>
          <p:cNvPr id="50" name="Shape 50"/>
          <p:cNvSpPr/>
          <p:nvPr/>
        </p:nvSpPr>
        <p:spPr>
          <a:xfrm>
            <a:off x="508000" y="2768600"/>
            <a:ext cx="5676316"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ヒラギノ角ゴ ProN W3"/>
                <a:ea typeface="ヒラギノ角ゴ ProN W3"/>
                <a:cs typeface="ヒラギノ角ゴ ProN W3"/>
                <a:sym typeface="ヒラギノ角ゴ ProN W3"/>
              </a:defRPr>
            </a:pPr>
          </a:p>
        </p:txBody>
      </p:sp>
      <p:sp>
        <p:nvSpPr>
          <p:cNvPr id="51" name="Shape 51"/>
          <p:cNvSpPr/>
          <p:nvPr>
            <p:ph type="body" sz="quarter" idx="13"/>
          </p:nvPr>
        </p:nvSpPr>
        <p:spPr>
          <a:xfrm>
            <a:off x="508000" y="2171700"/>
            <a:ext cx="5676900" cy="508000"/>
          </a:xfrm>
          <a:prstGeom prst="rect">
            <a:avLst/>
          </a:prstGeom>
        </p:spPr>
        <p:txBody>
          <a:bodyPr anchor="b">
            <a:spAutoFit/>
          </a:bodyPr>
          <a:lstStyle>
            <a:lvl1pPr marL="0" indent="0">
              <a:lnSpc>
                <a:spcPct val="110000"/>
              </a:lnSpc>
              <a:spcBef>
                <a:spcPts val="0"/>
              </a:spcBef>
              <a:buClrTx/>
              <a:buSzTx/>
              <a:buFontTx/>
              <a:buNone/>
              <a:defRPr i="1" sz="2400"/>
            </a:lvl1pPr>
          </a:lstStyle>
          <a:p>
            <a:pPr/>
            <a:r>
              <a:t>Lorem Ipsum Dolor</a:t>
            </a:r>
          </a:p>
        </p:txBody>
      </p:sp>
      <p:sp>
        <p:nvSpPr>
          <p:cNvPr id="52" name="Shape 52"/>
          <p:cNvSpPr/>
          <p:nvPr>
            <p:ph type="pic" sz="half" idx="14"/>
          </p:nvPr>
        </p:nvSpPr>
        <p:spPr>
          <a:xfrm>
            <a:off x="6818219" y="647699"/>
            <a:ext cx="5588001" cy="8331201"/>
          </a:xfrm>
          <a:prstGeom prst="rect">
            <a:avLst/>
          </a:prstGeom>
          <a:ln w="9525">
            <a:round/>
          </a:ln>
        </p:spPr>
        <p:txBody>
          <a:bodyPr lIns="91439" tIns="45719" rIns="91439" bIns="45719" anchor="t">
            <a:noAutofit/>
          </a:bodyPr>
          <a:lstStyle/>
          <a:p>
            <a:pPr/>
          </a:p>
        </p:txBody>
      </p:sp>
      <p:sp>
        <p:nvSpPr>
          <p:cNvPr id="53" name="Shape 53"/>
          <p:cNvSpPr/>
          <p:nvPr>
            <p:ph type="title"/>
          </p:nvPr>
        </p:nvSpPr>
        <p:spPr>
          <a:xfrm>
            <a:off x="508000" y="2806700"/>
            <a:ext cx="5676900" cy="2032000"/>
          </a:xfrm>
          <a:prstGeom prst="rect">
            <a:avLst/>
          </a:prstGeom>
        </p:spPr>
        <p:txBody>
          <a:bodyPr/>
          <a:lstStyle>
            <a:lvl1pPr algn="l">
              <a:defRPr sz="5600"/>
            </a:lvl1pPr>
          </a:lstStyle>
          <a:p>
            <a:pPr/>
            <a:r>
              <a:t>タイトルテキスト</a:t>
            </a:r>
          </a:p>
        </p:txBody>
      </p:sp>
      <p:sp>
        <p:nvSpPr>
          <p:cNvPr id="54" name="Shape 54"/>
          <p:cNvSpPr/>
          <p:nvPr>
            <p:ph type="body" sz="quarter" idx="1"/>
          </p:nvPr>
        </p:nvSpPr>
        <p:spPr>
          <a:xfrm>
            <a:off x="508000" y="5029200"/>
            <a:ext cx="5676900" cy="4013200"/>
          </a:xfrm>
          <a:prstGeom prst="rect">
            <a:avLst/>
          </a:prstGeom>
        </p:spPr>
        <p:txBody>
          <a:bodyPr anchor="t"/>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pPr/>
            <a:r>
              <a:t>本文レベル1</a:t>
            </a:r>
          </a:p>
          <a:p>
            <a:pPr lvl="1"/>
            <a:r>
              <a:t>本文レベル2</a:t>
            </a:r>
          </a:p>
          <a:p>
            <a:pPr lvl="2"/>
            <a:r>
              <a:t>本文レベル3</a:t>
            </a:r>
          </a:p>
          <a:p>
            <a:pPr lvl="3"/>
            <a:r>
              <a:t>本文レベル4</a:t>
            </a:r>
          </a:p>
          <a:p>
            <a:pPr lvl="4"/>
            <a:r>
              <a:t>本文レベル 5</a:t>
            </a:r>
          </a:p>
        </p:txBody>
      </p:sp>
      <p:sp>
        <p:nvSpPr>
          <p:cNvPr id="55" name="Shape 5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タイトル（上）">
    <p:spTree>
      <p:nvGrpSpPr>
        <p:cNvPr id="1" name=""/>
        <p:cNvGrpSpPr/>
        <p:nvPr/>
      </p:nvGrpSpPr>
      <p:grpSpPr>
        <a:xfrm>
          <a:off x="0" y="0"/>
          <a:ext cx="0" cy="0"/>
          <a:chOff x="0" y="0"/>
          <a:chExt cx="0" cy="0"/>
        </a:xfrm>
      </p:grpSpPr>
      <p:sp>
        <p:nvSpPr>
          <p:cNvPr id="62" name="Shape 62"/>
          <p:cNvSpPr/>
          <p:nvPr>
            <p:ph type="title"/>
          </p:nvPr>
        </p:nvSpPr>
        <p:spPr>
          <a:prstGeom prst="rect">
            <a:avLst/>
          </a:prstGeom>
        </p:spPr>
        <p:txBody>
          <a:bodyPr/>
          <a:lstStyle/>
          <a:p>
            <a:pPr/>
            <a:r>
              <a:t>タイトルテキスト</a:t>
            </a:r>
          </a:p>
        </p:txBody>
      </p:sp>
      <p:sp>
        <p:nvSpPr>
          <p:cNvPr id="63" name="Shape 6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タイトル &amp; 箇条書き">
    <p:spTree>
      <p:nvGrpSpPr>
        <p:cNvPr id="1" name=""/>
        <p:cNvGrpSpPr/>
        <p:nvPr/>
      </p:nvGrpSpPr>
      <p:grpSpPr>
        <a:xfrm>
          <a:off x="0" y="0"/>
          <a:ext cx="0" cy="0"/>
          <a:chOff x="0" y="0"/>
          <a:chExt cx="0" cy="0"/>
        </a:xfrm>
      </p:grpSpPr>
      <p:sp>
        <p:nvSpPr>
          <p:cNvPr id="70" name="Shape 70"/>
          <p:cNvSpPr/>
          <p:nvPr>
            <p:ph type="title"/>
          </p:nvPr>
        </p:nvSpPr>
        <p:spPr>
          <a:prstGeom prst="rect">
            <a:avLst/>
          </a:prstGeom>
        </p:spPr>
        <p:txBody>
          <a:bodyPr/>
          <a:lstStyle/>
          <a:p>
            <a:pPr/>
            <a:r>
              <a:t>タイトルテキスト</a:t>
            </a:r>
          </a:p>
        </p:txBody>
      </p:sp>
      <p:sp>
        <p:nvSpPr>
          <p:cNvPr id="71" name="Shape 71"/>
          <p:cNvSpPr/>
          <p:nvPr>
            <p:ph type="body" idx="1"/>
          </p:nvPr>
        </p:nvSpPr>
        <p:spPr>
          <a:prstGeom prst="rect">
            <a:avLst/>
          </a:prstGeom>
        </p:spPr>
        <p:txBody>
          <a:bodyPr/>
          <a:lstStyle/>
          <a:p>
            <a:pPr/>
            <a:r>
              <a:t>本文レベル1</a:t>
            </a:r>
          </a:p>
          <a:p>
            <a:pPr lvl="1"/>
            <a:r>
              <a:t>本文レベル2</a:t>
            </a:r>
          </a:p>
          <a:p>
            <a:pPr lvl="2"/>
            <a:r>
              <a:t>本文レベル3</a:t>
            </a:r>
          </a:p>
          <a:p>
            <a:pPr lvl="3"/>
            <a:r>
              <a:t>本文レベル4</a:t>
            </a:r>
          </a:p>
          <a:p>
            <a:pPr lvl="4"/>
            <a:r>
              <a:t>本文レベル 5</a:t>
            </a:r>
          </a:p>
        </p:txBody>
      </p:sp>
      <p:sp>
        <p:nvSpPr>
          <p:cNvPr id="72" name="Shape 7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タイトル、箇条書き、画像">
    <p:spTree>
      <p:nvGrpSpPr>
        <p:cNvPr id="1" name=""/>
        <p:cNvGrpSpPr/>
        <p:nvPr/>
      </p:nvGrpSpPr>
      <p:grpSpPr>
        <a:xfrm>
          <a:off x="0" y="0"/>
          <a:ext cx="0" cy="0"/>
          <a:chOff x="0" y="0"/>
          <a:chExt cx="0" cy="0"/>
        </a:xfrm>
      </p:grpSpPr>
      <p:sp>
        <p:nvSpPr>
          <p:cNvPr id="79" name="Shape 79"/>
          <p:cNvSpPr/>
          <p:nvPr>
            <p:ph type="pic" sz="half" idx="13"/>
          </p:nvPr>
        </p:nvSpPr>
        <p:spPr>
          <a:xfrm>
            <a:off x="6819900" y="2654300"/>
            <a:ext cx="5588000" cy="6350000"/>
          </a:xfrm>
          <a:prstGeom prst="rect">
            <a:avLst/>
          </a:prstGeom>
          <a:ln w="9525">
            <a:round/>
          </a:ln>
        </p:spPr>
        <p:txBody>
          <a:bodyPr lIns="91439" tIns="45719" rIns="91439" bIns="45719" anchor="t">
            <a:noAutofit/>
          </a:bodyPr>
          <a:lstStyle/>
          <a:p>
            <a:pPr/>
          </a:p>
        </p:txBody>
      </p:sp>
      <p:sp>
        <p:nvSpPr>
          <p:cNvPr id="80" name="Shape 80"/>
          <p:cNvSpPr/>
          <p:nvPr>
            <p:ph type="title"/>
          </p:nvPr>
        </p:nvSpPr>
        <p:spPr>
          <a:prstGeom prst="rect">
            <a:avLst/>
          </a:prstGeom>
        </p:spPr>
        <p:txBody>
          <a:bodyPr/>
          <a:lstStyle/>
          <a:p>
            <a:pPr/>
            <a:r>
              <a:t>タイトルテキスト</a:t>
            </a:r>
          </a:p>
        </p:txBody>
      </p:sp>
      <p:sp>
        <p:nvSpPr>
          <p:cNvPr id="81" name="Shape 81"/>
          <p:cNvSpPr/>
          <p:nvPr>
            <p:ph type="body" sz="half" idx="1"/>
          </p:nvPr>
        </p:nvSpPr>
        <p:spPr>
          <a:xfrm>
            <a:off x="508000" y="2730500"/>
            <a:ext cx="5816600" cy="6350000"/>
          </a:xfrm>
          <a:prstGeom prst="rect">
            <a:avLst/>
          </a:prstGeom>
        </p:spPr>
        <p:txBody>
          <a:bodyPr/>
          <a:lstStyle>
            <a:lvl1pPr marL="393700" indent="-393700">
              <a:spcBef>
                <a:spcPts val="1800"/>
              </a:spcBef>
              <a:buSzPct val="65000"/>
              <a:defRPr sz="3000"/>
            </a:lvl1pPr>
            <a:lvl2pPr marL="787400" indent="-393700">
              <a:spcBef>
                <a:spcPts val="1800"/>
              </a:spcBef>
              <a:buSzPct val="65000"/>
              <a:defRPr sz="3000"/>
            </a:lvl2pPr>
            <a:lvl3pPr marL="1181100" indent="-393700">
              <a:spcBef>
                <a:spcPts val="1800"/>
              </a:spcBef>
              <a:buSzPct val="65000"/>
              <a:defRPr sz="3000"/>
            </a:lvl3pPr>
            <a:lvl4pPr marL="1574800" indent="-393700">
              <a:spcBef>
                <a:spcPts val="1800"/>
              </a:spcBef>
              <a:buSzPct val="65000"/>
              <a:defRPr sz="3000"/>
            </a:lvl4pPr>
            <a:lvl5pPr marL="1968500" indent="-393700">
              <a:spcBef>
                <a:spcPts val="1800"/>
              </a:spcBef>
              <a:buSzPct val="65000"/>
              <a:defRPr sz="3000"/>
            </a:lvl5pPr>
          </a:lstStyle>
          <a:p>
            <a:pPr/>
            <a:r>
              <a:t>本文レベル1</a:t>
            </a:r>
          </a:p>
          <a:p>
            <a:pPr lvl="1"/>
            <a:r>
              <a:t>本文レベル2</a:t>
            </a:r>
          </a:p>
          <a:p>
            <a:pPr lvl="2"/>
            <a:r>
              <a:t>本文レベル3</a:t>
            </a:r>
          </a:p>
          <a:p>
            <a:pPr lvl="3"/>
            <a:r>
              <a:t>本文レベル4</a:t>
            </a:r>
          </a:p>
          <a:p>
            <a:pPr lvl="4"/>
            <a:r>
              <a:t>本文レベル 5</a:t>
            </a:r>
          </a:p>
        </p:txBody>
      </p:sp>
      <p:sp>
        <p:nvSpPr>
          <p:cNvPr id="82" name="Shape 8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箇条書き">
    <p:spTree>
      <p:nvGrpSpPr>
        <p:cNvPr id="1" name=""/>
        <p:cNvGrpSpPr/>
        <p:nvPr/>
      </p:nvGrpSpPr>
      <p:grpSpPr>
        <a:xfrm>
          <a:off x="0" y="0"/>
          <a:ext cx="0" cy="0"/>
          <a:chOff x="0" y="0"/>
          <a:chExt cx="0" cy="0"/>
        </a:xfrm>
      </p:grpSpPr>
      <p:sp>
        <p:nvSpPr>
          <p:cNvPr id="89" name="Shape 89"/>
          <p:cNvSpPr/>
          <p:nvPr>
            <p:ph type="body" idx="1"/>
          </p:nvPr>
        </p:nvSpPr>
        <p:spPr>
          <a:xfrm>
            <a:off x="508000" y="1270000"/>
            <a:ext cx="11988800" cy="7213600"/>
          </a:xfrm>
          <a:prstGeom prst="rect">
            <a:avLst/>
          </a:prstGeom>
        </p:spPr>
        <p:txBody>
          <a:bodyPr/>
          <a:lstStyle/>
          <a:p>
            <a:pPr/>
            <a:r>
              <a:t>本文レベル1</a:t>
            </a:r>
          </a:p>
          <a:p>
            <a:pPr lvl="1"/>
            <a:r>
              <a:t>本文レベル2</a:t>
            </a:r>
          </a:p>
          <a:p>
            <a:pPr lvl="2"/>
            <a:r>
              <a:t>本文レベル3</a:t>
            </a:r>
          </a:p>
          <a:p>
            <a:pPr lvl="3"/>
            <a:r>
              <a:t>本文レベル4</a:t>
            </a:r>
          </a:p>
          <a:p>
            <a:pPr lvl="4"/>
            <a:r>
              <a:t>本文レベル 5</a:t>
            </a:r>
          </a:p>
        </p:txBody>
      </p:sp>
      <p:sp>
        <p:nvSpPr>
          <p:cNvPr id="90" name="Shape 9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画像（3 点）">
    <p:spTree>
      <p:nvGrpSpPr>
        <p:cNvPr id="1" name=""/>
        <p:cNvGrpSpPr/>
        <p:nvPr/>
      </p:nvGrpSpPr>
      <p:grpSpPr>
        <a:xfrm>
          <a:off x="0" y="0"/>
          <a:ext cx="0" cy="0"/>
          <a:chOff x="0" y="0"/>
          <a:chExt cx="0" cy="0"/>
        </a:xfrm>
      </p:grpSpPr>
      <p:sp>
        <p:nvSpPr>
          <p:cNvPr id="97" name="Shape 97"/>
          <p:cNvSpPr/>
          <p:nvPr>
            <p:ph type="pic" sz="quarter" idx="13"/>
          </p:nvPr>
        </p:nvSpPr>
        <p:spPr>
          <a:xfrm>
            <a:off x="6856319" y="4772799"/>
            <a:ext cx="5499101" cy="4229101"/>
          </a:xfrm>
          <a:prstGeom prst="rect">
            <a:avLst/>
          </a:prstGeom>
          <a:ln w="9525">
            <a:round/>
          </a:ln>
        </p:spPr>
        <p:txBody>
          <a:bodyPr lIns="91439" tIns="45719" rIns="91439" bIns="45719" anchor="t">
            <a:noAutofit/>
          </a:bodyPr>
          <a:lstStyle/>
          <a:p>
            <a:pPr/>
          </a:p>
        </p:txBody>
      </p:sp>
      <p:sp>
        <p:nvSpPr>
          <p:cNvPr id="98" name="Shape 98"/>
          <p:cNvSpPr/>
          <p:nvPr>
            <p:ph type="pic" sz="quarter" idx="14"/>
          </p:nvPr>
        </p:nvSpPr>
        <p:spPr>
          <a:xfrm>
            <a:off x="6860562" y="609600"/>
            <a:ext cx="5499101" cy="3530600"/>
          </a:xfrm>
          <a:prstGeom prst="rect">
            <a:avLst/>
          </a:prstGeom>
          <a:ln w="9525">
            <a:round/>
          </a:ln>
        </p:spPr>
        <p:txBody>
          <a:bodyPr lIns="91439" tIns="45719" rIns="91439" bIns="45719" anchor="t">
            <a:noAutofit/>
          </a:bodyPr>
          <a:lstStyle/>
          <a:p>
            <a:pPr/>
          </a:p>
        </p:txBody>
      </p:sp>
      <p:sp>
        <p:nvSpPr>
          <p:cNvPr id="99" name="Shape 99"/>
          <p:cNvSpPr/>
          <p:nvPr>
            <p:ph type="pic" sz="half" idx="15"/>
          </p:nvPr>
        </p:nvSpPr>
        <p:spPr>
          <a:xfrm>
            <a:off x="557119" y="609599"/>
            <a:ext cx="5588001" cy="8394701"/>
          </a:xfrm>
          <a:prstGeom prst="rect">
            <a:avLst/>
          </a:prstGeom>
          <a:ln w="9525">
            <a:round/>
          </a:ln>
        </p:spPr>
        <p:txBody>
          <a:bodyPr lIns="91439" tIns="45719" rIns="91439" bIns="45719" anchor="t">
            <a:noAutofit/>
          </a:bodyPr>
          <a:lstStyle/>
          <a:p>
            <a:pPr/>
          </a:p>
        </p:txBody>
      </p:sp>
      <p:sp>
        <p:nvSpPr>
          <p:cNvPr id="100" name="Shape 10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nvSpPr>
        <p:spPr>
          <a:xfrm>
            <a:off x="508000" y="21717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ヒラギノ角ゴ ProN W3"/>
                <a:ea typeface="ヒラギノ角ゴ ProN W3"/>
                <a:cs typeface="ヒラギノ角ゴ ProN W3"/>
                <a:sym typeface="ヒラギノ角ゴ ProN W3"/>
              </a:defRPr>
            </a:pPr>
          </a:p>
        </p:txBody>
      </p:sp>
      <p:sp>
        <p:nvSpPr>
          <p:cNvPr id="3" name="Shape 3"/>
          <p:cNvSpPr/>
          <p:nvPr/>
        </p:nvSpPr>
        <p:spPr>
          <a:xfrm>
            <a:off x="508000" y="6350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ヒラギノ角ゴ ProN W3"/>
                <a:ea typeface="ヒラギノ角ゴ ProN W3"/>
                <a:cs typeface="ヒラギノ角ゴ ProN W3"/>
                <a:sym typeface="ヒラギノ角ゴ ProN W3"/>
              </a:defRPr>
            </a:pPr>
          </a:p>
        </p:txBody>
      </p:sp>
      <p:sp>
        <p:nvSpPr>
          <p:cNvPr id="4" name="Shape 4"/>
          <p:cNvSpPr/>
          <p:nvPr>
            <p:ph type="title"/>
          </p:nvPr>
        </p:nvSpPr>
        <p:spPr>
          <a:xfrm>
            <a:off x="508000" y="800100"/>
            <a:ext cx="119888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タイトルテキスト</a:t>
            </a:r>
          </a:p>
        </p:txBody>
      </p:sp>
      <p:sp>
        <p:nvSpPr>
          <p:cNvPr id="5" name="Shape 5"/>
          <p:cNvSpPr/>
          <p:nvPr>
            <p:ph type="body" idx="1"/>
          </p:nvPr>
        </p:nvSpPr>
        <p:spPr>
          <a:xfrm>
            <a:off x="508000" y="2628900"/>
            <a:ext cx="11988800" cy="609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本文レベル1</a:t>
            </a:r>
          </a:p>
          <a:p>
            <a:pPr lvl="1"/>
            <a:r>
              <a:t>本文レベル2</a:t>
            </a:r>
          </a:p>
          <a:p>
            <a:pPr lvl="2"/>
            <a:r>
              <a:t>本文レベル3</a:t>
            </a:r>
          </a:p>
          <a:p>
            <a:pPr lvl="3"/>
            <a:r>
              <a:t>本文レベル4</a:t>
            </a:r>
          </a:p>
          <a:p>
            <a:pPr lvl="4"/>
            <a:r>
              <a:t>本文レベル 5</a:t>
            </a:r>
          </a:p>
        </p:txBody>
      </p:sp>
      <p:sp>
        <p:nvSpPr>
          <p:cNvPr id="6" name="Shape 6"/>
          <p:cNvSpPr/>
          <p:nvPr>
            <p:ph type="sldNum" sz="quarter" idx="2"/>
          </p:nvPr>
        </p:nvSpPr>
        <p:spPr>
          <a:xfrm>
            <a:off x="6324599" y="9258300"/>
            <a:ext cx="342901" cy="406400"/>
          </a:xfrm>
          <a:prstGeom prst="rect">
            <a:avLst/>
          </a:prstGeom>
          <a:ln w="12700">
            <a:miter lim="400000"/>
          </a:ln>
        </p:spPr>
        <p:txBody>
          <a:bodyPr wrap="none" lIns="50800" tIns="50800" rIns="50800" bIns="50800">
            <a:spAutoFit/>
          </a:bodyPr>
          <a:lstStyle>
            <a:lvl1pPr>
              <a:defRPr sz="1800">
                <a:solidFill>
                  <a:srgbClr val="4C4946"/>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1pPr>
      <a:lvl2pPr marL="0" marR="0" indent="22860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2pPr>
      <a:lvl3pPr marL="0" marR="0" indent="45720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3pPr>
      <a:lvl4pPr marL="0" marR="0" indent="68580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4pPr>
      <a:lvl5pPr marL="0" marR="0" indent="91440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5pPr>
      <a:lvl6pPr marL="0" marR="0" indent="114300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6pPr>
      <a:lvl7pPr marL="0" marR="0" indent="137160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7pPr>
      <a:lvl8pPr marL="0" marR="0" indent="160020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8pPr>
      <a:lvl9pPr marL="0" marR="0" indent="182880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9pPr>
    </p:titleStyle>
    <p:bodyStyle>
      <a:lvl1pPr marL="4699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1pPr>
      <a:lvl2pPr marL="9398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2pPr>
      <a:lvl3pPr marL="14097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3pPr>
      <a:lvl4pPr marL="18796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4pPr>
      <a:lvl5pPr marL="23495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5pPr>
      <a:lvl6pPr marL="28194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6pPr>
      <a:lvl7pPr marL="32893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7pPr>
      <a:lvl8pPr marL="37592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8pPr>
      <a:lvl9pPr marL="42291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body" idx="13"/>
          </p:nvPr>
        </p:nvSpPr>
        <p:spPr>
          <a:prstGeom prst="rect">
            <a:avLst/>
          </a:prstGeom>
        </p:spPr>
        <p:txBody>
          <a:bodyPr/>
          <a:lstStyle/>
          <a:p>
            <a:pPr/>
            <a:r>
              <a:t>Lorem Ipsum Dolor</a:t>
            </a:r>
          </a:p>
        </p:txBody>
      </p:sp>
      <p:sp>
        <p:nvSpPr>
          <p:cNvPr id="134" name="Shape 134"/>
          <p:cNvSpPr/>
          <p:nvPr>
            <p:ph type="ctrTitle"/>
          </p:nvPr>
        </p:nvSpPr>
        <p:spPr>
          <a:xfrm>
            <a:off x="508000" y="4140200"/>
            <a:ext cx="7406290" cy="2413000"/>
          </a:xfrm>
          <a:prstGeom prst="rect">
            <a:avLst/>
          </a:prstGeom>
        </p:spPr>
        <p:txBody>
          <a:bodyPr/>
          <a:lstStyle/>
          <a:p>
            <a:pPr>
              <a:defRPr sz="4400"/>
            </a:pPr>
            <a:r>
              <a:t>LEGO Mindstorm EV3による</a:t>
            </a:r>
          </a:p>
          <a:p>
            <a:pPr>
              <a:defRPr sz="4400"/>
            </a:pPr>
            <a:r>
              <a:t>モデル検査演習作成について</a:t>
            </a:r>
          </a:p>
        </p:txBody>
      </p:sp>
      <p:sp>
        <p:nvSpPr>
          <p:cNvPr id="135" name="Shape 135"/>
          <p:cNvSpPr/>
          <p:nvPr>
            <p:ph type="subTitle" sz="quarter" idx="1"/>
          </p:nvPr>
        </p:nvSpPr>
        <p:spPr>
          <a:prstGeom prst="rect">
            <a:avLst/>
          </a:prstGeom>
        </p:spPr>
        <p:txBody>
          <a:bodyPr/>
          <a:lstStyle/>
          <a:p>
            <a:pPr/>
            <a:r>
              <a:t>２０１６年４月２０日</a:t>
            </a:r>
          </a:p>
          <a:p>
            <a:pPr/>
            <a:r>
              <a:t>宇佐美雅紀</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title"/>
          </p:nvPr>
        </p:nvSpPr>
        <p:spPr>
          <a:prstGeom prst="rect">
            <a:avLst/>
          </a:prstGeom>
        </p:spPr>
        <p:txBody>
          <a:bodyPr/>
          <a:lstStyle/>
          <a:p>
            <a:pPr/>
            <a:r>
              <a:t>もくじ</a:t>
            </a:r>
          </a:p>
        </p:txBody>
      </p:sp>
      <p:sp>
        <p:nvSpPr>
          <p:cNvPr id="138" name="Shape 138"/>
          <p:cNvSpPr/>
          <p:nvPr>
            <p:ph type="body" idx="1"/>
          </p:nvPr>
        </p:nvSpPr>
        <p:spPr>
          <a:prstGeom prst="rect">
            <a:avLst/>
          </a:prstGeom>
        </p:spPr>
        <p:txBody>
          <a:bodyPr/>
          <a:lstStyle/>
          <a:p>
            <a:pPr marL="437006" indent="-437006" defTabSz="543305">
              <a:spcBef>
                <a:spcPts val="2200"/>
              </a:spcBef>
              <a:defRPr sz="3348"/>
            </a:pPr>
            <a:r>
              <a:t>演習更新の目的</a:t>
            </a:r>
          </a:p>
          <a:p>
            <a:pPr marL="437006" indent="-437006" defTabSz="543305">
              <a:spcBef>
                <a:spcPts val="2200"/>
              </a:spcBef>
              <a:defRPr sz="3348"/>
            </a:pPr>
            <a:r>
              <a:t>演習の制約事項</a:t>
            </a:r>
          </a:p>
          <a:p>
            <a:pPr marL="437006" indent="-437006" defTabSz="543305">
              <a:spcBef>
                <a:spcPts val="2200"/>
              </a:spcBef>
              <a:defRPr sz="3348"/>
            </a:pPr>
            <a:r>
              <a:t>演習環境（案）</a:t>
            </a:r>
          </a:p>
          <a:p>
            <a:pPr marL="437006" indent="-437006" defTabSz="543305">
              <a:spcBef>
                <a:spcPts val="2200"/>
              </a:spcBef>
              <a:defRPr sz="3348"/>
            </a:pPr>
            <a:r>
              <a:t>必要な作業</a:t>
            </a:r>
          </a:p>
          <a:p>
            <a:pPr marL="437006" indent="-437006" defTabSz="543305">
              <a:spcBef>
                <a:spcPts val="2200"/>
              </a:spcBef>
              <a:defRPr sz="3348"/>
            </a:pPr>
            <a:r>
              <a:t>今後のスケジュール</a:t>
            </a:r>
          </a:p>
          <a:p>
            <a:pPr marL="437006" indent="-437006" defTabSz="543305">
              <a:spcBef>
                <a:spcPts val="2200"/>
              </a:spcBef>
              <a:defRPr sz="3348"/>
            </a:pPr>
            <a:r>
              <a:t>依頼事項</a:t>
            </a:r>
          </a:p>
          <a:p>
            <a:pPr marL="437006" indent="-437006" defTabSz="543305">
              <a:spcBef>
                <a:spcPts val="2200"/>
              </a:spcBef>
              <a:defRPr sz="3348"/>
            </a:pPr>
            <a:r>
              <a:t>リソース</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title"/>
          </p:nvPr>
        </p:nvSpPr>
        <p:spPr>
          <a:prstGeom prst="rect">
            <a:avLst/>
          </a:prstGeom>
        </p:spPr>
        <p:txBody>
          <a:bodyPr/>
          <a:lstStyle/>
          <a:p>
            <a:pPr/>
            <a:r>
              <a:t>演習更新の目的</a:t>
            </a:r>
          </a:p>
        </p:txBody>
      </p:sp>
      <p:sp>
        <p:nvSpPr>
          <p:cNvPr id="141" name="Shape 141"/>
          <p:cNvSpPr/>
          <p:nvPr>
            <p:ph type="body" idx="1"/>
          </p:nvPr>
        </p:nvSpPr>
        <p:spPr>
          <a:prstGeom prst="rect">
            <a:avLst/>
          </a:prstGeom>
        </p:spPr>
        <p:txBody>
          <a:bodyPr/>
          <a:lstStyle/>
          <a:p>
            <a:pPr marL="352425" indent="-352425" defTabSz="438150">
              <a:spcBef>
                <a:spcPts val="1800"/>
              </a:spcBef>
              <a:defRPr sz="2700"/>
            </a:pPr>
            <a:r>
              <a:t>演習の背景</a:t>
            </a:r>
          </a:p>
          <a:p>
            <a:pPr lvl="1" marL="704850" indent="-352425" defTabSz="438150">
              <a:spcBef>
                <a:spcPts val="1800"/>
              </a:spcBef>
              <a:defRPr sz="2700"/>
            </a:pPr>
            <a:r>
              <a:t>LEGO Mindstormを用いたモデル検査演習は、Spin、Uppaalの演習がすでに実施されています</a:t>
            </a:r>
          </a:p>
          <a:p>
            <a:pPr lvl="1" marL="704850" indent="-352425" defTabSz="438150">
              <a:spcBef>
                <a:spcPts val="1800"/>
              </a:spcBef>
              <a:defRPr sz="2700"/>
            </a:pPr>
            <a:r>
              <a:t> LEGO  Mindstormが第３世代（EV3）に進化したことに伴い、過去の部品の入手が困難になったことから、この機会に演習の更新を行います</a:t>
            </a:r>
          </a:p>
          <a:p>
            <a:pPr marL="352425" indent="-352425" defTabSz="438150">
              <a:spcBef>
                <a:spcPts val="1800"/>
              </a:spcBef>
              <a:defRPr sz="2700"/>
            </a:pPr>
            <a:r>
              <a:t>演習更新の目的</a:t>
            </a:r>
          </a:p>
          <a:p>
            <a:pPr lvl="1" marL="704850" indent="-352425" defTabSz="438150">
              <a:spcBef>
                <a:spcPts val="1800"/>
              </a:spcBef>
              <a:defRPr sz="2700"/>
            </a:pPr>
            <a:r>
              <a:t>LEGO Mindstorm EV3に対応する</a:t>
            </a:r>
          </a:p>
          <a:p>
            <a:pPr lvl="1" marL="704850" indent="-352425" defTabSz="438150">
              <a:spcBef>
                <a:spcPts val="1800"/>
              </a:spcBef>
              <a:defRPr sz="2700"/>
            </a:pPr>
            <a:r>
              <a:t>演習用のプログラミング言語をC++からJavaに刷新する</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title"/>
          </p:nvPr>
        </p:nvSpPr>
        <p:spPr>
          <a:prstGeom prst="rect">
            <a:avLst/>
          </a:prstGeom>
        </p:spPr>
        <p:txBody>
          <a:bodyPr/>
          <a:lstStyle/>
          <a:p>
            <a:pPr/>
            <a:r>
              <a:t>演習の制約事項</a:t>
            </a:r>
          </a:p>
        </p:txBody>
      </p:sp>
      <p:sp>
        <p:nvSpPr>
          <p:cNvPr id="144" name="Shape 144"/>
          <p:cNvSpPr/>
          <p:nvPr>
            <p:ph type="body" idx="1"/>
          </p:nvPr>
        </p:nvSpPr>
        <p:spPr>
          <a:prstGeom prst="rect">
            <a:avLst/>
          </a:prstGeom>
        </p:spPr>
        <p:txBody>
          <a:bodyPr/>
          <a:lstStyle/>
          <a:p>
            <a:pPr marL="380618" indent="-380618" defTabSz="473201">
              <a:spcBef>
                <a:spcPts val="1900"/>
              </a:spcBef>
              <a:defRPr sz="2916"/>
            </a:pPr>
            <a:r>
              <a:t>Mandatory</a:t>
            </a:r>
          </a:p>
          <a:p>
            <a:pPr lvl="1" marL="761237" indent="-380618" defTabSz="473201">
              <a:spcBef>
                <a:spcPts val="1900"/>
              </a:spcBef>
              <a:defRPr sz="2916"/>
            </a:pPr>
            <a:r>
              <a:t>演習はEV3の特徴を出して、目に見えて動きがあるロボットを作成するものとする</a:t>
            </a:r>
          </a:p>
          <a:p>
            <a:pPr lvl="1" marL="761237" indent="-380618" defTabSz="473201">
              <a:spcBef>
                <a:spcPts val="1900"/>
              </a:spcBef>
              <a:defRPr sz="2916"/>
            </a:pPr>
            <a:r>
              <a:t>演習はSpinによるモデル検査演習に利用できる</a:t>
            </a:r>
          </a:p>
          <a:p>
            <a:pPr lvl="1" marL="761237" indent="-380618" defTabSz="473201">
              <a:spcBef>
                <a:spcPts val="1900"/>
              </a:spcBef>
              <a:defRPr sz="2916"/>
            </a:pPr>
            <a:r>
              <a:t>演習はUppaalによるモデル検査演習に利用できる</a:t>
            </a:r>
          </a:p>
          <a:p>
            <a:pPr marL="380618" indent="-380618" defTabSz="473201">
              <a:spcBef>
                <a:spcPts val="1900"/>
              </a:spcBef>
              <a:defRPr sz="2916"/>
            </a:pPr>
            <a:r>
              <a:t>Option</a:t>
            </a:r>
          </a:p>
          <a:p>
            <a:pPr lvl="1" marL="761237" indent="-380618" defTabSz="473201">
              <a:spcBef>
                <a:spcPts val="1900"/>
              </a:spcBef>
              <a:defRPr sz="2916"/>
            </a:pPr>
            <a:r>
              <a:t>サーバとの通信を利用したアプリケーションとする</a:t>
            </a:r>
          </a:p>
          <a:p>
            <a:pPr lvl="1" marL="761237" indent="-380618" defTabSz="473201">
              <a:spcBef>
                <a:spcPts val="1900"/>
              </a:spcBef>
              <a:defRPr sz="2916"/>
            </a:pPr>
            <a:r>
              <a:t>サーバ側プログラムが機会学習する</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title"/>
          </p:nvPr>
        </p:nvSpPr>
        <p:spPr>
          <a:prstGeom prst="rect">
            <a:avLst/>
          </a:prstGeom>
        </p:spPr>
        <p:txBody>
          <a:bodyPr/>
          <a:lstStyle/>
          <a:p>
            <a:pPr/>
            <a:r>
              <a:t>演習環境（案）</a:t>
            </a:r>
          </a:p>
        </p:txBody>
      </p:sp>
      <p:grpSp>
        <p:nvGrpSpPr>
          <p:cNvPr id="156" name="Group 156"/>
          <p:cNvGrpSpPr/>
          <p:nvPr/>
        </p:nvGrpSpPr>
        <p:grpSpPr>
          <a:xfrm>
            <a:off x="5812367" y="2400300"/>
            <a:ext cx="5345261" cy="3487068"/>
            <a:chOff x="0" y="0"/>
            <a:chExt cx="5345260" cy="3487067"/>
          </a:xfrm>
        </p:grpSpPr>
        <p:sp>
          <p:nvSpPr>
            <p:cNvPr id="147" name="Shape 147"/>
            <p:cNvSpPr/>
            <p:nvPr/>
          </p:nvSpPr>
          <p:spPr>
            <a:xfrm>
              <a:off x="143933" y="521683"/>
              <a:ext cx="1617134" cy="1219201"/>
            </a:xfrm>
            <a:prstGeom prst="ellipse">
              <a:avLst/>
            </a:prstGeom>
            <a:solidFill>
              <a:srgbClr val="C9C3BA"/>
            </a:solidFill>
            <a:ln w="12700" cap="flat">
              <a:noFill/>
              <a:miter lim="400000"/>
            </a:ln>
            <a:effectLst/>
          </p:spPr>
          <p:txBody>
            <a:bodyPr wrap="square" lIns="50800" tIns="50800" rIns="50800" bIns="50800" numCol="1" anchor="ctr">
              <a:noAutofit/>
            </a:bodyPr>
            <a:lstStyle/>
            <a:p>
              <a:pPr>
                <a:defRPr sz="3200"/>
              </a:pPr>
            </a:p>
          </p:txBody>
        </p:sp>
        <p:sp>
          <p:nvSpPr>
            <p:cNvPr id="148" name="Shape 148"/>
            <p:cNvSpPr/>
            <p:nvPr/>
          </p:nvSpPr>
          <p:spPr>
            <a:xfrm>
              <a:off x="1397000" y="419025"/>
              <a:ext cx="3048331" cy="2319471"/>
            </a:xfrm>
            <a:prstGeom prst="ellipse">
              <a:avLst/>
            </a:prstGeom>
            <a:solidFill>
              <a:srgbClr val="C9C3BA"/>
            </a:solidFill>
            <a:ln w="12700" cap="flat">
              <a:noFill/>
              <a:miter lim="400000"/>
            </a:ln>
            <a:effectLst/>
          </p:spPr>
          <p:txBody>
            <a:bodyPr wrap="square" lIns="50800" tIns="50800" rIns="50800" bIns="50800" numCol="1" anchor="ctr">
              <a:noAutofit/>
            </a:bodyPr>
            <a:lstStyle/>
            <a:p>
              <a:pPr>
                <a:defRPr sz="3200"/>
              </a:pPr>
            </a:p>
          </p:txBody>
        </p:sp>
        <p:sp>
          <p:nvSpPr>
            <p:cNvPr id="149" name="Shape 149"/>
            <p:cNvSpPr/>
            <p:nvPr/>
          </p:nvSpPr>
          <p:spPr>
            <a:xfrm>
              <a:off x="1134533" y="56017"/>
              <a:ext cx="2032331" cy="1760141"/>
            </a:xfrm>
            <a:prstGeom prst="ellipse">
              <a:avLst/>
            </a:prstGeom>
            <a:solidFill>
              <a:srgbClr val="C9C3BA"/>
            </a:solidFill>
            <a:ln w="12700" cap="flat">
              <a:noFill/>
              <a:miter lim="400000"/>
            </a:ln>
            <a:effectLst/>
          </p:spPr>
          <p:txBody>
            <a:bodyPr wrap="square" lIns="50800" tIns="50800" rIns="50800" bIns="50800" numCol="1" anchor="ctr">
              <a:noAutofit/>
            </a:bodyPr>
            <a:lstStyle/>
            <a:p>
              <a:pPr>
                <a:defRPr sz="3200"/>
              </a:pPr>
            </a:p>
          </p:txBody>
        </p:sp>
        <p:sp>
          <p:nvSpPr>
            <p:cNvPr id="150" name="Shape 150"/>
            <p:cNvSpPr/>
            <p:nvPr/>
          </p:nvSpPr>
          <p:spPr>
            <a:xfrm>
              <a:off x="2895600" y="1328993"/>
              <a:ext cx="2032331" cy="1760142"/>
            </a:xfrm>
            <a:prstGeom prst="ellipse">
              <a:avLst/>
            </a:prstGeom>
            <a:solidFill>
              <a:srgbClr val="C9C3BA"/>
            </a:solidFill>
            <a:ln w="12700" cap="flat">
              <a:noFill/>
              <a:miter lim="400000"/>
            </a:ln>
            <a:effectLst/>
          </p:spPr>
          <p:txBody>
            <a:bodyPr wrap="square" lIns="50800" tIns="50800" rIns="50800" bIns="50800" numCol="1" anchor="ctr">
              <a:noAutofit/>
            </a:bodyPr>
            <a:lstStyle/>
            <a:p>
              <a:pPr>
                <a:defRPr sz="3200"/>
              </a:pPr>
            </a:p>
          </p:txBody>
        </p:sp>
        <p:sp>
          <p:nvSpPr>
            <p:cNvPr id="151" name="Shape 151"/>
            <p:cNvSpPr/>
            <p:nvPr/>
          </p:nvSpPr>
          <p:spPr>
            <a:xfrm>
              <a:off x="2040466" y="1726927"/>
              <a:ext cx="2032332" cy="1760141"/>
            </a:xfrm>
            <a:prstGeom prst="ellipse">
              <a:avLst/>
            </a:prstGeom>
            <a:solidFill>
              <a:srgbClr val="C9C3BA"/>
            </a:solidFill>
            <a:ln w="12700" cap="flat">
              <a:noFill/>
              <a:miter lim="400000"/>
            </a:ln>
            <a:effectLst/>
          </p:spPr>
          <p:txBody>
            <a:bodyPr wrap="square" lIns="50800" tIns="50800" rIns="50800" bIns="50800" numCol="1" anchor="ctr">
              <a:noAutofit/>
            </a:bodyPr>
            <a:lstStyle/>
            <a:p>
              <a:pPr>
                <a:defRPr sz="3200"/>
              </a:pPr>
            </a:p>
          </p:txBody>
        </p:sp>
        <p:sp>
          <p:nvSpPr>
            <p:cNvPr id="152" name="Shape 152"/>
            <p:cNvSpPr/>
            <p:nvPr/>
          </p:nvSpPr>
          <p:spPr>
            <a:xfrm>
              <a:off x="0" y="1429022"/>
              <a:ext cx="1617134" cy="1219201"/>
            </a:xfrm>
            <a:prstGeom prst="ellipse">
              <a:avLst/>
            </a:prstGeom>
            <a:solidFill>
              <a:srgbClr val="C9C3BA"/>
            </a:solidFill>
            <a:ln w="12700" cap="flat">
              <a:noFill/>
              <a:miter lim="400000"/>
            </a:ln>
            <a:effectLst/>
          </p:spPr>
          <p:txBody>
            <a:bodyPr wrap="square" lIns="50800" tIns="50800" rIns="50800" bIns="50800" numCol="1" anchor="ctr">
              <a:noAutofit/>
            </a:bodyPr>
            <a:lstStyle/>
            <a:p>
              <a:pPr>
                <a:defRPr sz="3200"/>
              </a:pPr>
            </a:p>
          </p:txBody>
        </p:sp>
        <p:sp>
          <p:nvSpPr>
            <p:cNvPr id="153" name="Shape 153"/>
            <p:cNvSpPr/>
            <p:nvPr/>
          </p:nvSpPr>
          <p:spPr>
            <a:xfrm>
              <a:off x="2576660" y="0"/>
              <a:ext cx="1617134" cy="1219200"/>
            </a:xfrm>
            <a:prstGeom prst="ellipse">
              <a:avLst/>
            </a:prstGeom>
            <a:solidFill>
              <a:srgbClr val="C9C3BA"/>
            </a:solidFill>
            <a:ln w="12700" cap="flat">
              <a:noFill/>
              <a:miter lim="400000"/>
            </a:ln>
            <a:effectLst/>
          </p:spPr>
          <p:txBody>
            <a:bodyPr wrap="square" lIns="50800" tIns="50800" rIns="50800" bIns="50800" numCol="1" anchor="ctr">
              <a:noAutofit/>
            </a:bodyPr>
            <a:lstStyle/>
            <a:p>
              <a:pPr>
                <a:defRPr sz="3200"/>
              </a:pPr>
            </a:p>
          </p:txBody>
        </p:sp>
        <p:sp>
          <p:nvSpPr>
            <p:cNvPr id="154" name="Shape 154"/>
            <p:cNvSpPr/>
            <p:nvPr/>
          </p:nvSpPr>
          <p:spPr>
            <a:xfrm>
              <a:off x="942593" y="1997397"/>
              <a:ext cx="1617134" cy="1219201"/>
            </a:xfrm>
            <a:prstGeom prst="ellipse">
              <a:avLst/>
            </a:prstGeom>
            <a:solidFill>
              <a:srgbClr val="C9C3BA"/>
            </a:solidFill>
            <a:ln w="12700" cap="flat">
              <a:noFill/>
              <a:miter lim="400000"/>
            </a:ln>
            <a:effectLst/>
          </p:spPr>
          <p:txBody>
            <a:bodyPr wrap="square" lIns="50800" tIns="50800" rIns="50800" bIns="50800" numCol="1" anchor="ctr">
              <a:noAutofit/>
            </a:bodyPr>
            <a:lstStyle/>
            <a:p>
              <a:pPr>
                <a:defRPr sz="3200"/>
              </a:pPr>
            </a:p>
          </p:txBody>
        </p:sp>
        <p:sp>
          <p:nvSpPr>
            <p:cNvPr id="155" name="Shape 155"/>
            <p:cNvSpPr/>
            <p:nvPr/>
          </p:nvSpPr>
          <p:spPr>
            <a:xfrm>
              <a:off x="3728126" y="521683"/>
              <a:ext cx="1617135" cy="1219201"/>
            </a:xfrm>
            <a:prstGeom prst="ellipse">
              <a:avLst/>
            </a:prstGeom>
            <a:solidFill>
              <a:srgbClr val="C9C3BA"/>
            </a:solidFill>
            <a:ln w="12700" cap="flat">
              <a:noFill/>
              <a:miter lim="400000"/>
            </a:ln>
            <a:effectLst/>
          </p:spPr>
          <p:txBody>
            <a:bodyPr wrap="square" lIns="50800" tIns="50800" rIns="50800" bIns="50800" numCol="1" anchor="ctr">
              <a:noAutofit/>
            </a:bodyPr>
            <a:lstStyle/>
            <a:p>
              <a:pPr>
                <a:defRPr sz="3200"/>
              </a:pPr>
            </a:p>
          </p:txBody>
        </p:sp>
      </p:grpSp>
      <p:sp>
        <p:nvSpPr>
          <p:cNvPr id="157" name="Shape 157"/>
          <p:cNvSpPr/>
          <p:nvPr/>
        </p:nvSpPr>
        <p:spPr>
          <a:xfrm>
            <a:off x="1805520" y="8041418"/>
            <a:ext cx="3892782" cy="971114"/>
          </a:xfrm>
          <a:custGeom>
            <a:avLst/>
            <a:gdLst/>
            <a:ahLst/>
            <a:cxnLst>
              <a:cxn ang="0">
                <a:pos x="wd2" y="hd2"/>
              </a:cxn>
              <a:cxn ang="5400000">
                <a:pos x="wd2" y="hd2"/>
              </a:cxn>
              <a:cxn ang="10800000">
                <a:pos x="wd2" y="hd2"/>
              </a:cxn>
              <a:cxn ang="16200000">
                <a:pos x="wd2" y="hd2"/>
              </a:cxn>
            </a:cxnLst>
            <a:rect l="0" t="0" r="r" b="b"/>
            <a:pathLst>
              <a:path w="21280" h="20573" fill="norm" stroke="1" extrusionOk="0">
                <a:moveTo>
                  <a:pt x="20799" y="3980"/>
                </a:moveTo>
                <a:cubicBezTo>
                  <a:pt x="18981" y="555"/>
                  <a:pt x="16943" y="-700"/>
                  <a:pt x="14941" y="373"/>
                </a:cubicBezTo>
                <a:cubicBezTo>
                  <a:pt x="12996" y="1415"/>
                  <a:pt x="11155" y="4639"/>
                  <a:pt x="9191" y="4978"/>
                </a:cubicBezTo>
                <a:cubicBezTo>
                  <a:pt x="7366" y="5294"/>
                  <a:pt x="5583" y="3087"/>
                  <a:pt x="3759" y="2798"/>
                </a:cubicBezTo>
                <a:cubicBezTo>
                  <a:pt x="1716" y="2475"/>
                  <a:pt x="-223" y="6558"/>
                  <a:pt x="21" y="13148"/>
                </a:cubicBezTo>
                <a:cubicBezTo>
                  <a:pt x="256" y="19469"/>
                  <a:pt x="2256" y="20900"/>
                  <a:pt x="4101" y="20515"/>
                </a:cubicBezTo>
                <a:cubicBezTo>
                  <a:pt x="6085" y="20100"/>
                  <a:pt x="8072" y="19810"/>
                  <a:pt x="10054" y="19298"/>
                </a:cubicBezTo>
                <a:cubicBezTo>
                  <a:pt x="13058" y="18522"/>
                  <a:pt x="16055" y="17235"/>
                  <a:pt x="19006" y="14911"/>
                </a:cubicBezTo>
                <a:cubicBezTo>
                  <a:pt x="19952" y="14166"/>
                  <a:pt x="20958" y="12890"/>
                  <a:pt x="21225" y="9401"/>
                </a:cubicBezTo>
                <a:cubicBezTo>
                  <a:pt x="21377" y="7426"/>
                  <a:pt x="21209" y="5290"/>
                  <a:pt x="20799" y="3980"/>
                </a:cubicBezTo>
                <a:close/>
              </a:path>
            </a:pathLst>
          </a:custGeom>
          <a:ln w="50800">
            <a:solidFill>
              <a:srgbClr val="66635F"/>
            </a:solidFill>
            <a:miter lim="400000"/>
          </a:ln>
        </p:spPr>
        <p:txBody>
          <a:bodyPr lIns="50800" tIns="50800" rIns="50800" bIns="50800" anchor="ctr"/>
          <a:lstStyle/>
          <a:p>
            <a:pPr>
              <a:defRPr sz="3200"/>
            </a:pPr>
          </a:p>
        </p:txBody>
      </p:sp>
      <p:grpSp>
        <p:nvGrpSpPr>
          <p:cNvPr id="164" name="Group 164"/>
          <p:cNvGrpSpPr/>
          <p:nvPr/>
        </p:nvGrpSpPr>
        <p:grpSpPr>
          <a:xfrm>
            <a:off x="1629953" y="5302249"/>
            <a:ext cx="2331390" cy="3169181"/>
            <a:chOff x="0" y="0"/>
            <a:chExt cx="2331388" cy="3169179"/>
          </a:xfrm>
        </p:grpSpPr>
        <p:sp>
          <p:nvSpPr>
            <p:cNvPr id="158" name="Shape 158"/>
            <p:cNvSpPr/>
            <p:nvPr/>
          </p:nvSpPr>
          <p:spPr>
            <a:xfrm rot="20387897">
              <a:off x="607303" y="138618"/>
              <a:ext cx="964725" cy="908800"/>
            </a:xfrm>
            <a:prstGeom prst="rect">
              <a:avLst/>
            </a:prstGeom>
            <a:solidFill>
              <a:srgbClr val="89847F"/>
            </a:solidFill>
            <a:ln w="12700" cap="flat">
              <a:noFill/>
              <a:miter lim="400000"/>
            </a:ln>
            <a:effectLst/>
          </p:spPr>
          <p:txBody>
            <a:bodyPr wrap="square" lIns="50800" tIns="50800" rIns="50800" bIns="50800" numCol="1" anchor="ctr">
              <a:noAutofit/>
            </a:bodyPr>
            <a:lstStyle/>
            <a:p>
              <a:pPr>
                <a:defRPr sz="3200"/>
              </a:pPr>
            </a:p>
          </p:txBody>
        </p:sp>
        <p:sp>
          <p:nvSpPr>
            <p:cNvPr id="159" name="Shape 159"/>
            <p:cNvSpPr/>
            <p:nvPr/>
          </p:nvSpPr>
          <p:spPr>
            <a:xfrm>
              <a:off x="573198" y="1048465"/>
              <a:ext cx="1270001" cy="1270001"/>
            </a:xfrm>
            <a:prstGeom prst="rect">
              <a:avLst/>
            </a:prstGeom>
            <a:solidFill>
              <a:srgbClr val="89847F"/>
            </a:solidFill>
            <a:ln w="12700" cap="flat">
              <a:noFill/>
              <a:miter lim="400000"/>
            </a:ln>
            <a:effectLst/>
          </p:spPr>
          <p:txBody>
            <a:bodyPr wrap="square" lIns="50800" tIns="50800" rIns="50800" bIns="50800" numCol="1" anchor="ctr">
              <a:noAutofit/>
            </a:bodyPr>
            <a:lstStyle/>
            <a:p>
              <a:pPr>
                <a:defRPr sz="3200"/>
              </a:pPr>
            </a:p>
          </p:txBody>
        </p:sp>
        <p:sp>
          <p:nvSpPr>
            <p:cNvPr id="160" name="Shape 160"/>
            <p:cNvSpPr/>
            <p:nvPr/>
          </p:nvSpPr>
          <p:spPr>
            <a:xfrm rot="20387897">
              <a:off x="1438556" y="2226276"/>
              <a:ext cx="499722" cy="883805"/>
            </a:xfrm>
            <a:prstGeom prst="rect">
              <a:avLst/>
            </a:prstGeom>
            <a:solidFill>
              <a:srgbClr val="89847F"/>
            </a:solidFill>
            <a:ln w="12700" cap="flat">
              <a:noFill/>
              <a:miter lim="400000"/>
            </a:ln>
            <a:effectLst/>
          </p:spPr>
          <p:txBody>
            <a:bodyPr wrap="square" lIns="50800" tIns="50800" rIns="50800" bIns="50800" numCol="1" anchor="ctr">
              <a:noAutofit/>
            </a:bodyPr>
            <a:lstStyle/>
            <a:p>
              <a:pPr>
                <a:defRPr sz="3200"/>
              </a:pPr>
            </a:p>
          </p:txBody>
        </p:sp>
        <p:sp>
          <p:nvSpPr>
            <p:cNvPr id="161" name="Shape 161"/>
            <p:cNvSpPr/>
            <p:nvPr/>
          </p:nvSpPr>
          <p:spPr>
            <a:xfrm flipH="1" rot="1200000">
              <a:off x="532623" y="2226276"/>
              <a:ext cx="499722" cy="883805"/>
            </a:xfrm>
            <a:prstGeom prst="rect">
              <a:avLst/>
            </a:prstGeom>
            <a:solidFill>
              <a:srgbClr val="89847F"/>
            </a:solidFill>
            <a:ln w="12700" cap="flat">
              <a:noFill/>
              <a:miter lim="400000"/>
            </a:ln>
            <a:effectLst/>
          </p:spPr>
          <p:txBody>
            <a:bodyPr wrap="square" lIns="50800" tIns="50800" rIns="50800" bIns="50800" numCol="1" anchor="ctr">
              <a:noAutofit/>
            </a:bodyPr>
            <a:lstStyle/>
            <a:p>
              <a:pPr>
                <a:defRPr sz="3200"/>
              </a:pPr>
            </a:p>
          </p:txBody>
        </p:sp>
        <p:sp>
          <p:nvSpPr>
            <p:cNvPr id="162" name="Shape 162"/>
            <p:cNvSpPr/>
            <p:nvPr/>
          </p:nvSpPr>
          <p:spPr>
            <a:xfrm flipH="1" rot="1200000">
              <a:off x="183819" y="1114926"/>
              <a:ext cx="297232" cy="1127317"/>
            </a:xfrm>
            <a:prstGeom prst="rect">
              <a:avLst/>
            </a:prstGeom>
            <a:solidFill>
              <a:srgbClr val="89847F"/>
            </a:solidFill>
            <a:ln w="25400" cap="flat">
              <a:solidFill>
                <a:srgbClr val="FFFFFF"/>
              </a:solidFill>
              <a:prstDash val="solid"/>
              <a:miter lim="400000"/>
            </a:ln>
            <a:effectLst/>
          </p:spPr>
          <p:txBody>
            <a:bodyPr wrap="square" lIns="50800" tIns="50800" rIns="50800" bIns="50800" numCol="1" anchor="ctr">
              <a:noAutofit/>
            </a:bodyPr>
            <a:lstStyle/>
            <a:p>
              <a:pPr>
                <a:defRPr sz="3200"/>
              </a:pPr>
            </a:p>
          </p:txBody>
        </p:sp>
        <p:sp>
          <p:nvSpPr>
            <p:cNvPr id="163" name="Shape 163"/>
            <p:cNvSpPr/>
            <p:nvPr/>
          </p:nvSpPr>
          <p:spPr>
            <a:xfrm flipH="1" rot="20530052">
              <a:off x="1868686" y="1119807"/>
              <a:ext cx="297232" cy="1127317"/>
            </a:xfrm>
            <a:prstGeom prst="rect">
              <a:avLst/>
            </a:prstGeom>
            <a:solidFill>
              <a:srgbClr val="89847F"/>
            </a:solidFill>
            <a:ln w="25400" cap="flat">
              <a:solidFill>
                <a:srgbClr val="FFFFFF"/>
              </a:solidFill>
              <a:prstDash val="solid"/>
              <a:miter lim="400000"/>
            </a:ln>
            <a:effectLst/>
          </p:spPr>
          <p:txBody>
            <a:bodyPr wrap="square" lIns="50800" tIns="50800" rIns="50800" bIns="50800" numCol="1" anchor="ctr">
              <a:noAutofit/>
            </a:bodyPr>
            <a:lstStyle/>
            <a:p>
              <a:pPr>
                <a:defRPr sz="3200"/>
              </a:pPr>
            </a:p>
          </p:txBody>
        </p:sp>
      </p:grpSp>
      <p:grpSp>
        <p:nvGrpSpPr>
          <p:cNvPr id="169" name="Group 169"/>
          <p:cNvGrpSpPr/>
          <p:nvPr/>
        </p:nvGrpSpPr>
        <p:grpSpPr>
          <a:xfrm>
            <a:off x="2807854" y="3112653"/>
            <a:ext cx="5166359" cy="3027011"/>
            <a:chOff x="0" y="0"/>
            <a:chExt cx="5166358" cy="3027010"/>
          </a:xfrm>
        </p:grpSpPr>
        <p:sp>
          <p:nvSpPr>
            <p:cNvPr id="165" name="Shape 165"/>
            <p:cNvSpPr/>
            <p:nvPr/>
          </p:nvSpPr>
          <p:spPr>
            <a:xfrm rot="14499946">
              <a:off x="594227" y="1497627"/>
              <a:ext cx="606523" cy="1712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chemeClr val="accent4">
                <a:hueOff val="254533"/>
                <a:satOff val="20019"/>
                <a:lumOff val="9426"/>
              </a:schemeClr>
            </a:solidFill>
            <a:ln w="12700" cap="flat">
              <a:noFill/>
              <a:miter lim="400000"/>
            </a:ln>
            <a:effectLst/>
          </p:spPr>
          <p:txBody>
            <a:bodyPr wrap="square" lIns="50800" tIns="50800" rIns="50800" bIns="50800" numCol="1" anchor="ctr">
              <a:noAutofit/>
            </a:bodyPr>
            <a:lstStyle/>
            <a:p>
              <a:pPr>
                <a:defRPr sz="3200">
                  <a:solidFill>
                    <a:srgbClr val="FFFFFF"/>
                  </a:solidFill>
                  <a:effectLst>
                    <a:outerShdw sx="100000" sy="100000" kx="0" ky="0" algn="b" rotWithShape="0" blurRad="25400" dist="33948" dir="2700000">
                      <a:srgbClr val="3B3936"/>
                    </a:outerShdw>
                  </a:effectLst>
                </a:defRPr>
              </a:pPr>
            </a:p>
          </p:txBody>
        </p:sp>
        <p:sp>
          <p:nvSpPr>
            <p:cNvPr id="166" name="Shape 166"/>
            <p:cNvSpPr/>
            <p:nvPr/>
          </p:nvSpPr>
          <p:spPr>
            <a:xfrm rot="12790552">
              <a:off x="1655715" y="1064726"/>
              <a:ext cx="606523" cy="1393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21600" y="0"/>
                  </a:lnTo>
                  <a:lnTo>
                    <a:pt x="0" y="0"/>
                  </a:lnTo>
                  <a:close/>
                </a:path>
              </a:pathLst>
            </a:custGeom>
            <a:solidFill>
              <a:schemeClr val="accent4">
                <a:hueOff val="254533"/>
                <a:satOff val="20019"/>
                <a:lumOff val="9426"/>
              </a:schemeClr>
            </a:solidFill>
            <a:ln w="12700" cap="flat">
              <a:noFill/>
              <a:miter lim="400000"/>
            </a:ln>
            <a:effectLst/>
          </p:spPr>
          <p:txBody>
            <a:bodyPr wrap="square" lIns="50800" tIns="50800" rIns="50800" bIns="50800" numCol="1" anchor="ctr">
              <a:noAutofit/>
            </a:bodyPr>
            <a:lstStyle/>
            <a:p>
              <a:pPr>
                <a:defRPr sz="3200">
                  <a:solidFill>
                    <a:srgbClr val="FFFFFF"/>
                  </a:solidFill>
                  <a:effectLst>
                    <a:outerShdw sx="100000" sy="100000" kx="0" ky="0" algn="b" rotWithShape="0" blurRad="25400" dist="33948" dir="2700000">
                      <a:srgbClr val="3B3936"/>
                    </a:outerShdw>
                  </a:effectLst>
                </a:defRPr>
              </a:pPr>
            </a:p>
          </p:txBody>
        </p:sp>
        <p:sp>
          <p:nvSpPr>
            <p:cNvPr id="167" name="Shape 167"/>
            <p:cNvSpPr/>
            <p:nvPr/>
          </p:nvSpPr>
          <p:spPr>
            <a:xfrm rot="13860211">
              <a:off x="2465451" y="427843"/>
              <a:ext cx="606523" cy="1712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chemeClr val="accent4">
                <a:hueOff val="254533"/>
                <a:satOff val="20019"/>
                <a:lumOff val="9426"/>
              </a:schemeClr>
            </a:solidFill>
            <a:ln w="12700" cap="flat">
              <a:noFill/>
              <a:miter lim="400000"/>
            </a:ln>
            <a:effectLst/>
          </p:spPr>
          <p:txBody>
            <a:bodyPr wrap="square" lIns="50800" tIns="50800" rIns="50800" bIns="50800" numCol="1" anchor="ctr">
              <a:noAutofit/>
            </a:bodyPr>
            <a:lstStyle/>
            <a:p>
              <a:pPr>
                <a:defRPr sz="3200">
                  <a:solidFill>
                    <a:srgbClr val="FFFFFF"/>
                  </a:solidFill>
                  <a:effectLst>
                    <a:outerShdw sx="100000" sy="100000" kx="0" ky="0" algn="b" rotWithShape="0" blurRad="25400" dist="33948" dir="2700000">
                      <a:srgbClr val="3B3936"/>
                    </a:outerShdw>
                  </a:effectLst>
                </a:defRPr>
              </a:pPr>
            </a:p>
          </p:txBody>
        </p:sp>
        <p:sp>
          <p:nvSpPr>
            <p:cNvPr id="168" name="Shape 168"/>
            <p:cNvSpPr/>
            <p:nvPr/>
          </p:nvSpPr>
          <p:spPr>
            <a:xfrm rot="14483928">
              <a:off x="3919599" y="-207745"/>
              <a:ext cx="606522" cy="18185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21600" y="0"/>
                  </a:lnTo>
                  <a:lnTo>
                    <a:pt x="0" y="0"/>
                  </a:lnTo>
                  <a:close/>
                </a:path>
              </a:pathLst>
            </a:custGeom>
            <a:solidFill>
              <a:schemeClr val="accent4">
                <a:hueOff val="254533"/>
                <a:satOff val="20019"/>
                <a:lumOff val="9426"/>
              </a:schemeClr>
            </a:solidFill>
            <a:ln w="12700" cap="flat">
              <a:noFill/>
              <a:miter lim="400000"/>
            </a:ln>
            <a:effectLst/>
          </p:spPr>
          <p:txBody>
            <a:bodyPr wrap="square" lIns="50800" tIns="50800" rIns="50800" bIns="50800" numCol="1" anchor="ctr">
              <a:noAutofit/>
            </a:bodyPr>
            <a:lstStyle/>
            <a:p>
              <a:pPr>
                <a:defRPr b="1" sz="3200">
                  <a:solidFill>
                    <a:srgbClr val="FFFFFF"/>
                  </a:solidFill>
                  <a:effectLst>
                    <a:outerShdw sx="100000" sy="100000" kx="0" ky="0" algn="b" rotWithShape="0" blurRad="25400" dist="33948" dir="2700000">
                      <a:srgbClr val="3B3936"/>
                    </a:outerShdw>
                  </a:effectLst>
                </a:defRPr>
              </a:pPr>
            </a:p>
          </p:txBody>
        </p:sp>
      </p:grpSp>
      <p:sp>
        <p:nvSpPr>
          <p:cNvPr id="170" name="Shape 170"/>
          <p:cNvSpPr/>
          <p:nvPr/>
        </p:nvSpPr>
        <p:spPr>
          <a:xfrm>
            <a:off x="3977386" y="7399574"/>
            <a:ext cx="3424429" cy="406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ライントレースロボット</a:t>
            </a:r>
          </a:p>
        </p:txBody>
      </p:sp>
      <p:sp>
        <p:nvSpPr>
          <p:cNvPr id="171" name="Shape 171"/>
          <p:cNvSpPr/>
          <p:nvPr/>
        </p:nvSpPr>
        <p:spPr>
          <a:xfrm>
            <a:off x="7284847" y="4371975"/>
            <a:ext cx="2324101" cy="4762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クラウド環境</a:t>
            </a:r>
          </a:p>
        </p:txBody>
      </p:sp>
      <p:sp>
        <p:nvSpPr>
          <p:cNvPr id="172" name="Shape 172"/>
          <p:cNvSpPr/>
          <p:nvPr/>
        </p:nvSpPr>
        <p:spPr>
          <a:xfrm>
            <a:off x="5856985" y="8016017"/>
            <a:ext cx="2919340" cy="673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1800"/>
            </a:pPr>
            <a:r>
              <a:t>ロボットは自律的に</a:t>
            </a:r>
          </a:p>
          <a:p>
            <a:pPr>
              <a:defRPr sz="1800"/>
            </a:pPr>
            <a:r>
              <a:t>ライントレースができる</a:t>
            </a:r>
          </a:p>
        </p:txBody>
      </p:sp>
      <p:sp>
        <p:nvSpPr>
          <p:cNvPr id="173" name="Shape 173"/>
          <p:cNvSpPr/>
          <p:nvPr/>
        </p:nvSpPr>
        <p:spPr>
          <a:xfrm>
            <a:off x="5923110" y="5926238"/>
            <a:ext cx="5047574" cy="673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13266" indent="-313266" algn="l">
              <a:buSzPct val="75000"/>
              <a:buChar char="✤"/>
              <a:defRPr sz="1800"/>
            </a:pPr>
            <a:r>
              <a:t>クラウド環境にセンサーのデータを送信可能</a:t>
            </a:r>
          </a:p>
          <a:p>
            <a:pPr marL="313266" indent="-313266" algn="l">
              <a:buSzPct val="75000"/>
              <a:buChar char="✤"/>
              <a:defRPr sz="1800"/>
            </a:pPr>
            <a:r>
              <a:t>クラウド環境からロボットの操作が可能</a:t>
            </a:r>
          </a:p>
        </p:txBody>
      </p:sp>
      <p:sp>
        <p:nvSpPr>
          <p:cNvPr id="174" name="Shape 174"/>
          <p:cNvSpPr/>
          <p:nvPr/>
        </p:nvSpPr>
        <p:spPr>
          <a:xfrm>
            <a:off x="797559" y="2607733"/>
            <a:ext cx="4793378"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1800"/>
            </a:lvl1pPr>
          </a:lstStyle>
          <a:p>
            <a:pPr/>
            <a:r>
              <a:t>クラウド環境で機会学習によるパラメータの最適化とかができると機会学習勉強会の話と噛み合って嬉しいかも〜〜</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title"/>
          </p:nvPr>
        </p:nvSpPr>
        <p:spPr>
          <a:prstGeom prst="rect">
            <a:avLst/>
          </a:prstGeom>
        </p:spPr>
        <p:txBody>
          <a:bodyPr/>
          <a:lstStyle/>
          <a:p>
            <a:pPr/>
            <a:r>
              <a:t>必要な作業</a:t>
            </a:r>
          </a:p>
        </p:txBody>
      </p:sp>
      <p:sp>
        <p:nvSpPr>
          <p:cNvPr id="177" name="Shape 177"/>
          <p:cNvSpPr/>
          <p:nvPr>
            <p:ph type="body" idx="1"/>
          </p:nvPr>
        </p:nvSpPr>
        <p:spPr>
          <a:prstGeom prst="rect">
            <a:avLst/>
          </a:prstGeom>
        </p:spPr>
        <p:txBody>
          <a:bodyPr/>
          <a:lstStyle/>
          <a:p>
            <a:pPr marL="352425" indent="-352425" defTabSz="438150">
              <a:spcBef>
                <a:spcPts val="1800"/>
              </a:spcBef>
              <a:defRPr sz="2700"/>
            </a:pPr>
            <a:r>
              <a:t>LEGO Mindstorm EV3のロボット作り</a:t>
            </a:r>
          </a:p>
          <a:p>
            <a:pPr lvl="1" marL="704850" indent="-352425" defTabSz="438150">
              <a:spcBef>
                <a:spcPts val="1800"/>
              </a:spcBef>
              <a:defRPr sz="2700"/>
            </a:pPr>
            <a:r>
              <a:t>LEGO Mindstorm EV3の開発環境作成マニュアル作成</a:t>
            </a:r>
          </a:p>
          <a:p>
            <a:pPr lvl="1" marL="704850" indent="-352425" defTabSz="438150">
              <a:spcBef>
                <a:spcPts val="1800"/>
              </a:spcBef>
              <a:defRPr sz="2700"/>
            </a:pPr>
            <a:r>
              <a:t>LEGO Mindstorm EV3のプログラム開発チュートリアル作成</a:t>
            </a:r>
          </a:p>
          <a:p>
            <a:pPr marL="352425" indent="-352425" defTabSz="438150">
              <a:spcBef>
                <a:spcPts val="1800"/>
              </a:spcBef>
              <a:defRPr sz="2700"/>
            </a:pPr>
            <a:r>
              <a:t>LEGO Mindstorm EV3</a:t>
            </a:r>
          </a:p>
          <a:p>
            <a:pPr lvl="1" marL="704850" indent="-352425" defTabSz="438150">
              <a:spcBef>
                <a:spcPts val="1800"/>
              </a:spcBef>
              <a:defRPr sz="2700"/>
            </a:pPr>
            <a:r>
              <a:t>要件定義、設計、プログラム作成</a:t>
            </a:r>
          </a:p>
          <a:p>
            <a:pPr lvl="1" marL="704850" indent="-352425" defTabSz="438150">
              <a:spcBef>
                <a:spcPts val="1800"/>
              </a:spcBef>
              <a:defRPr sz="2700"/>
            </a:pPr>
            <a:r>
              <a:t>Spinによる検証、Uppaalによる検証</a:t>
            </a:r>
          </a:p>
          <a:p>
            <a:pPr marL="352425" indent="-352425" defTabSz="438150">
              <a:spcBef>
                <a:spcPts val="1800"/>
              </a:spcBef>
              <a:defRPr sz="2700"/>
            </a:pPr>
            <a:r>
              <a:t>クラウド環境</a:t>
            </a:r>
          </a:p>
          <a:p>
            <a:pPr lvl="1" marL="704850" indent="-352425" defTabSz="438150">
              <a:spcBef>
                <a:spcPts val="1800"/>
              </a:spcBef>
              <a:defRPr sz="2700"/>
            </a:pPr>
            <a:r>
              <a:t>要件定義、設計、プログラム作成</a:t>
            </a:r>
          </a:p>
        </p:txBody>
      </p:sp>
      <p:sp>
        <p:nvSpPr>
          <p:cNvPr id="178" name="Shape 178"/>
          <p:cNvSpPr/>
          <p:nvPr/>
        </p:nvSpPr>
        <p:spPr>
          <a:xfrm>
            <a:off x="6775449" y="5583767"/>
            <a:ext cx="1689101" cy="16763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spcBef>
                <a:spcPts val="1600"/>
              </a:spcBef>
              <a:defRPr sz="12400">
                <a:solidFill>
                  <a:srgbClr val="000000"/>
                </a:solidFill>
                <a:latin typeface="+mn-lt"/>
                <a:ea typeface="+mn-ea"/>
                <a:cs typeface="+mn-cs"/>
                <a:sym typeface="Bodoni SvtyTwo ITC TT-Book"/>
              </a:defRPr>
            </a:lvl1pPr>
          </a:lstStyle>
          <a:p>
            <a:pPr/>
            <a:r>
              <a:t>｝</a:t>
            </a:r>
          </a:p>
        </p:txBody>
      </p:sp>
      <p:sp>
        <p:nvSpPr>
          <p:cNvPr id="179" name="Shape 179"/>
          <p:cNvSpPr/>
          <p:nvPr/>
        </p:nvSpPr>
        <p:spPr>
          <a:xfrm>
            <a:off x="6775449" y="7167033"/>
            <a:ext cx="1689101" cy="1676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spcBef>
                <a:spcPts val="1600"/>
              </a:spcBef>
              <a:defRPr sz="12400">
                <a:solidFill>
                  <a:srgbClr val="000000"/>
                </a:solidFill>
                <a:latin typeface="+mn-lt"/>
                <a:ea typeface="+mn-ea"/>
                <a:cs typeface="+mn-cs"/>
                <a:sym typeface="Bodoni SvtyTwo ITC TT-Book"/>
              </a:defRPr>
            </a:lvl1pPr>
          </a:lstStyle>
          <a:p>
            <a:pPr/>
            <a:r>
              <a:t>｝</a:t>
            </a:r>
          </a:p>
        </p:txBody>
      </p:sp>
      <p:sp>
        <p:nvSpPr>
          <p:cNvPr id="180" name="Shape 180"/>
          <p:cNvSpPr/>
          <p:nvPr/>
        </p:nvSpPr>
        <p:spPr>
          <a:xfrm>
            <a:off x="7561774" y="6167966"/>
            <a:ext cx="2817318"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Hackathonテーマ１</a:t>
            </a:r>
          </a:p>
        </p:txBody>
      </p:sp>
      <p:sp>
        <p:nvSpPr>
          <p:cNvPr id="181" name="Shape 181"/>
          <p:cNvSpPr/>
          <p:nvPr/>
        </p:nvSpPr>
        <p:spPr>
          <a:xfrm>
            <a:off x="7561774" y="7751233"/>
            <a:ext cx="2817318"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Hackathonテーマ２</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Shape 183"/>
          <p:cNvSpPr/>
          <p:nvPr>
            <p:ph type="title"/>
          </p:nvPr>
        </p:nvSpPr>
        <p:spPr>
          <a:prstGeom prst="rect">
            <a:avLst/>
          </a:prstGeom>
        </p:spPr>
        <p:txBody>
          <a:bodyPr/>
          <a:lstStyle/>
          <a:p>
            <a:pPr/>
            <a:r>
              <a:t>今後のスケジュール</a:t>
            </a:r>
          </a:p>
        </p:txBody>
      </p:sp>
      <p:sp>
        <p:nvSpPr>
          <p:cNvPr id="184" name="Shape 184"/>
          <p:cNvSpPr/>
          <p:nvPr>
            <p:ph type="body" idx="1"/>
          </p:nvPr>
        </p:nvSpPr>
        <p:spPr>
          <a:prstGeom prst="rect">
            <a:avLst/>
          </a:prstGeom>
        </p:spPr>
        <p:txBody>
          <a:bodyPr/>
          <a:lstStyle/>
          <a:p>
            <a:pP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Shape 186"/>
          <p:cNvSpPr/>
          <p:nvPr>
            <p:ph type="title"/>
          </p:nvPr>
        </p:nvSpPr>
        <p:spPr>
          <a:prstGeom prst="rect">
            <a:avLst/>
          </a:prstGeom>
        </p:spPr>
        <p:txBody>
          <a:bodyPr/>
          <a:lstStyle/>
          <a:p>
            <a:pPr/>
            <a:r>
              <a:t>依頼事項</a:t>
            </a:r>
          </a:p>
        </p:txBody>
      </p:sp>
      <p:sp>
        <p:nvSpPr>
          <p:cNvPr id="187" name="Shape 187"/>
          <p:cNvSpPr/>
          <p:nvPr>
            <p:ph type="body" idx="1"/>
          </p:nvPr>
        </p:nvSpPr>
        <p:spPr>
          <a:prstGeom prst="rect">
            <a:avLst/>
          </a:prstGeom>
        </p:spPr>
        <p:txBody>
          <a:bodyPr/>
          <a:lstStyle/>
          <a:p>
            <a:pP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ph type="title"/>
          </p:nvPr>
        </p:nvSpPr>
        <p:spPr>
          <a:prstGeom prst="rect">
            <a:avLst/>
          </a:prstGeom>
        </p:spPr>
        <p:txBody>
          <a:bodyPr/>
          <a:lstStyle/>
          <a:p>
            <a:pPr/>
            <a:r>
              <a:t>リソース</a:t>
            </a:r>
          </a:p>
        </p:txBody>
      </p:sp>
      <p:sp>
        <p:nvSpPr>
          <p:cNvPr id="190" name="Shape 190"/>
          <p:cNvSpPr/>
          <p:nvPr>
            <p:ph type="body" idx="1"/>
          </p:nvPr>
        </p:nvSpPr>
        <p:spPr>
          <a:prstGeom prst="rect">
            <a:avLst/>
          </a:prstGeom>
        </p:spPr>
        <p:txBody>
          <a:bodyPr/>
          <a:lstStyle/>
          <a:p>
            <a:pP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33948" dir="270000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33948" dir="270000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