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8" r:id="rId8"/>
    <p:sldId id="267" r:id="rId9"/>
    <p:sldId id="266" r:id="rId10"/>
    <p:sldId id="269" r:id="rId11"/>
    <p:sldId id="262" r:id="rId12"/>
    <p:sldId id="263" r:id="rId13"/>
    <p:sldId id="264" r:id="rId14"/>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1pPr>
    <a:lvl2pPr marL="0" marR="0" indent="2286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2pPr>
    <a:lvl3pPr marL="0" marR="0" indent="4572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3pPr>
    <a:lvl4pPr marL="0" marR="0" indent="6858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4pPr>
    <a:lvl5pPr marL="0" marR="0" indent="9144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5pPr>
    <a:lvl6pPr marL="0" marR="0" indent="11430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6pPr>
    <a:lvl7pPr marL="0" marR="0" indent="13716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7pPr>
    <a:lvl8pPr marL="0" marR="0" indent="16002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8pPr>
    <a:lvl9pPr marL="0" marR="0" indent="18288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9847F"/>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525252"/>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chemeClr val="accent5">
              <a:hueOff val="-375889"/>
              <a:satOff val="-9195"/>
              <a:lumOff val="-14901"/>
            </a:schemeClr>
          </a:solidFill>
        </a:fill>
      </a:tcStyle>
    </a:firstRow>
  </a:tblStyle>
  <a:tblStyle styleId="{C7B018BB-80A7-4F77-B60F-C8B233D01FF8}" styleName="">
    <a:tblBg/>
    <a:wholeTbl>
      <a:tcTxStyle b="off" i="off">
        <a:font>
          <a:latin typeface="Palatino"/>
          <a:ea typeface="Palatino"/>
          <a:cs typeface="Palatino"/>
        </a:font>
        <a:srgbClr val="414141"/>
      </a:tcTxStyle>
      <a:tcStyle>
        <a:tcBdr>
          <a:left>
            <a:ln w="25400" cap="rnd">
              <a:solidFill>
                <a:srgbClr val="C9C3BA"/>
              </a:solidFill>
              <a:custDash>
                <a:ds d="100000" sp="200000"/>
              </a:custDash>
              <a:miter lim="400000"/>
            </a:ln>
          </a:left>
          <a:right>
            <a:ln w="25400" cap="rnd">
              <a:solidFill>
                <a:srgbClr val="C9C3BA"/>
              </a:solidFill>
              <a:custDash>
                <a:ds d="100000" sp="200000"/>
              </a:custDash>
              <a:miter lim="400000"/>
            </a:ln>
          </a:right>
          <a:top>
            <a:ln w="25400" cap="rnd">
              <a:solidFill>
                <a:srgbClr val="C9C3BA"/>
              </a:solidFill>
              <a:custDash>
                <a:ds d="100000" sp="200000"/>
              </a:custDash>
              <a:miter lim="400000"/>
            </a:ln>
          </a:top>
          <a:bottom>
            <a:ln w="25400" cap="rnd">
              <a:solidFill>
                <a:srgbClr val="C9C3BA"/>
              </a:solidFill>
              <a:custDash>
                <a:ds d="100000" sp="200000"/>
              </a:custDash>
              <a:miter lim="400000"/>
            </a:ln>
          </a:bottom>
          <a:insideH>
            <a:ln w="25400" cap="rnd">
              <a:solidFill>
                <a:srgbClr val="C9C3BA"/>
              </a:solidFill>
              <a:custDash>
                <a:ds d="100000" sp="200000"/>
              </a:custDash>
              <a:miter lim="400000"/>
            </a:ln>
          </a:insideH>
          <a:insideV>
            <a:ln w="25400" cap="rnd">
              <a:solidFill>
                <a:srgbClr val="C9C3BA"/>
              </a:solidFill>
              <a:custDash>
                <a:ds d="100000" sp="200000"/>
              </a:custDash>
              <a:miter lim="400000"/>
            </a:ln>
          </a:insideV>
        </a:tcBdr>
        <a:fill>
          <a:noFill/>
        </a:fill>
      </a:tcStyle>
    </a:wholeTbl>
    <a:band2H>
      <a:tcTxStyle/>
      <a:tcStyle>
        <a:tcBdr/>
        <a:fill>
          <a:solidFill>
            <a:srgbClr val="C9C3BA">
              <a:alpha val="75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FFFFFF">
                  <a:alpha val="50000"/>
                </a:srgbClr>
              </a:solidFill>
              <a:prstDash val="solid"/>
              <a:miter lim="400000"/>
            </a:ln>
          </a:insideV>
        </a:tcBdr>
        <a:fill>
          <a:noFill/>
        </a:fill>
      </a:tcStyle>
    </a:firstCol>
    <a:la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noFill/>
        </a:fill>
      </a:tcStyle>
    </a:firstRow>
  </a:tblStyle>
  <a:tblStyle styleId="{EEE7283C-3CF3-47DC-8721-378D4A62B228}"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C9C3BA"/>
              </a:solidFill>
              <a:prstDash val="solid"/>
              <a:miter lim="400000"/>
            </a:ln>
          </a:top>
          <a:bottom>
            <a:ln w="12700" cap="flat">
              <a:solidFill>
                <a:srgbClr val="C9C3BA"/>
              </a:solidFill>
              <a:prstDash val="solid"/>
              <a:miter lim="400000"/>
            </a:ln>
          </a:bottom>
          <a:insideH>
            <a:ln w="12700" cap="flat">
              <a:solidFill>
                <a:srgbClr val="C9C3BA"/>
              </a:solidFill>
              <a:prstDash val="solid"/>
              <a:miter lim="400000"/>
            </a:ln>
          </a:insideH>
          <a:insideV>
            <a:ln w="12700" cap="flat">
              <a:noFill/>
              <a:miter lim="400000"/>
            </a:ln>
          </a:insideV>
        </a:tcBdr>
        <a:fill>
          <a:noFill/>
        </a:fill>
      </a:tcStyle>
    </a:wholeTbl>
    <a:band2H>
      <a:tcTxStyle/>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39D60"/>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525252"/>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chemeClr val="accent3">
              <a:hueOff val="708446"/>
              <a:satOff val="-4821"/>
              <a:lumOff val="-14251"/>
            </a:schemeClr>
          </a:solidFill>
        </a:fill>
      </a:tcStyle>
    </a:firstRow>
  </a:tblStyle>
  <a:tblStyle styleId="{CF821DB8-F4EB-4A41-A1BA-3FCAFE7338EE}" styleName="">
    <a:tblBg/>
    <a:wholeTbl>
      <a:tcTxStyle b="off" i="off">
        <a:font>
          <a:latin typeface="Palatino"/>
          <a:ea typeface="Palatino"/>
          <a:cs typeface="Palatino"/>
        </a:font>
        <a:srgbClr val="414141"/>
      </a:tcTxStyle>
      <a:tcStyle>
        <a:tcBdr>
          <a:left>
            <a:ln w="12700" cap="flat">
              <a:solidFill>
                <a:schemeClr val="accent1">
                  <a:hueOff val="-113918"/>
                  <a:satOff val="19024"/>
                  <a:lumOff val="19749"/>
                </a:schemeClr>
              </a:solidFill>
              <a:prstDash val="solid"/>
              <a:miter lim="400000"/>
            </a:ln>
          </a:left>
          <a:right>
            <a:ln w="12700" cap="flat">
              <a:solidFill>
                <a:schemeClr val="accent1">
                  <a:hueOff val="-113918"/>
                  <a:satOff val="19024"/>
                  <a:lumOff val="19749"/>
                </a:schemeClr>
              </a:solidFill>
              <a:prstDash val="solid"/>
              <a:miter lim="400000"/>
            </a:ln>
          </a:right>
          <a:top>
            <a:ln w="12700" cap="flat">
              <a:solidFill>
                <a:schemeClr val="accent1">
                  <a:hueOff val="-113918"/>
                  <a:satOff val="19024"/>
                  <a:lumOff val="19749"/>
                </a:schemeClr>
              </a:solidFill>
              <a:prstDash val="solid"/>
              <a:miter lim="400000"/>
            </a:ln>
          </a:top>
          <a:bottom>
            <a:ln w="12700" cap="flat">
              <a:solidFill>
                <a:schemeClr val="accent1">
                  <a:hueOff val="-113918"/>
                  <a:satOff val="19024"/>
                  <a:lumOff val="19749"/>
                </a:schemeClr>
              </a:solidFill>
              <a:prstDash val="solid"/>
              <a:miter lim="400000"/>
            </a:ln>
          </a:bottom>
          <a:insideH>
            <a:ln w="12700" cap="flat">
              <a:solidFill>
                <a:schemeClr val="accent1">
                  <a:hueOff val="-113918"/>
                  <a:satOff val="19024"/>
                  <a:lumOff val="19749"/>
                </a:schemeClr>
              </a:solidFill>
              <a:prstDash val="solid"/>
              <a:miter lim="400000"/>
            </a:ln>
          </a:insideH>
          <a:insideV>
            <a:ln w="12700" cap="flat">
              <a:solidFill>
                <a:schemeClr val="accent1">
                  <a:hueOff val="-113918"/>
                  <a:satOff val="19024"/>
                  <a:lumOff val="19749"/>
                </a:schemeClr>
              </a:solidFill>
              <a:prstDash val="solid"/>
              <a:miter lim="400000"/>
            </a:ln>
          </a:insideV>
        </a:tcBdr>
        <a:fill>
          <a:noFill/>
        </a:fill>
      </a:tcStyle>
    </a:wholeTbl>
    <a:band2H>
      <a:tcTxStyle/>
      <a:tcStyle>
        <a:tcBdr/>
        <a:fill>
          <a:solidFill>
            <a:schemeClr val="accent1">
              <a:hueOff val="-113918"/>
              <a:satOff val="19024"/>
              <a:lumOff val="19749"/>
              <a:alpha val="35000"/>
            </a:scheme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38AAF"/>
          </a:solidFill>
        </a:fill>
      </a:tcStyle>
    </a:firstCol>
    <a:la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chemeClr val="accent1">
                  <a:hueOff val="-113918"/>
                  <a:satOff val="19024"/>
                  <a:lumOff val="19749"/>
                </a:schemeClr>
              </a:solidFill>
              <a:prstDash val="solid"/>
              <a:miter lim="400000"/>
            </a:ln>
          </a:insideH>
          <a:insideV>
            <a:ln w="12700" cap="flat">
              <a:noFill/>
              <a:miter lim="400000"/>
            </a:ln>
          </a:insideV>
        </a:tcBdr>
        <a:fill>
          <a:solidFill>
            <a:schemeClr val="accent1">
              <a:hueOff val="369196"/>
              <a:satOff val="13972"/>
              <a:lumOff val="-24493"/>
            </a:schemeClr>
          </a:solid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chemeClr val="accent1">
                  <a:hueOff val="-113918"/>
                  <a:satOff val="19024"/>
                  <a:lumOff val="19749"/>
                </a:schemeClr>
              </a:solidFill>
              <a:prstDash val="solid"/>
              <a:miter lim="400000"/>
            </a:ln>
          </a:insideH>
          <a:insideV>
            <a:ln w="12700" cap="flat">
              <a:noFill/>
              <a:miter lim="400000"/>
            </a:ln>
          </a:insideV>
        </a:tcBdr>
        <a:fill>
          <a:solidFill>
            <a:schemeClr val="accent1">
              <a:hueOff val="369194"/>
              <a:satOff val="6343"/>
              <a:lumOff val="-13963"/>
            </a:schemeClr>
          </a:solidFill>
        </a:fill>
      </a:tcStyle>
    </a:firstRow>
  </a:tblStyle>
  <a:tblStyle styleId="{33BA23B1-9221-436E-865A-0063620EA4FD}" styleName="">
    <a:tblBg/>
    <a:wholeTbl>
      <a:tcTxStyle b="off" i="off">
        <a:font>
          <a:latin typeface="Palatino"/>
          <a:ea typeface="Palatino"/>
          <a:cs typeface="Palatino"/>
        </a:font>
        <a:srgbClr val="414141"/>
      </a:tcTxStyle>
      <a:tcStyle>
        <a:tcBdr>
          <a:left>
            <a:ln w="12700" cap="flat">
              <a:solidFill>
                <a:srgbClr val="C9C3BA"/>
              </a:solidFill>
              <a:prstDash val="solid"/>
              <a:miter lim="400000"/>
            </a:ln>
          </a:left>
          <a:right>
            <a:ln w="12700" cap="flat">
              <a:solidFill>
                <a:srgbClr val="C9C3BA"/>
              </a:solidFill>
              <a:prstDash val="solid"/>
              <a:miter lim="400000"/>
            </a:ln>
          </a:right>
          <a:top>
            <a:ln w="12700" cap="flat">
              <a:solidFill>
                <a:srgbClr val="C9C3BA"/>
              </a:solidFill>
              <a:prstDash val="solid"/>
              <a:miter lim="400000"/>
            </a:ln>
          </a:top>
          <a:bottom>
            <a:ln w="12700" cap="flat">
              <a:solidFill>
                <a:srgbClr val="C9C3BA"/>
              </a:solidFill>
              <a:prstDash val="solid"/>
              <a:miter lim="400000"/>
            </a:ln>
          </a:bottom>
          <a:insideH>
            <a:ln w="12700" cap="flat">
              <a:solidFill>
                <a:srgbClr val="C9C3BA"/>
              </a:solidFill>
              <a:prstDash val="solid"/>
              <a:miter lim="400000"/>
            </a:ln>
          </a:insideH>
          <a:insideV>
            <a:ln w="12700" cap="flat">
              <a:solidFill>
                <a:srgbClr val="C9C3BA"/>
              </a:solidFill>
              <a:prstDash val="solid"/>
              <a:miter lim="400000"/>
            </a:ln>
          </a:insideV>
        </a:tcBdr>
        <a:fill>
          <a:noFill/>
        </a:fill>
      </a:tcStyle>
    </a:wholeTbl>
    <a:band2H>
      <a:tcTxStyle/>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6635F"/>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rgbClr val="89847F"/>
          </a:solidFill>
        </a:fill>
      </a:tcStyle>
    </a:firstRow>
  </a:tblStyle>
  <a:tblStyle styleId="{2708684C-4D16-4618-839F-0558EEFCDFE6}"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89847F"/>
              </a:solidFill>
              <a:custDash>
                <a:ds d="200000" sp="200000"/>
              </a:custDash>
              <a:miter lim="400000"/>
            </a:ln>
          </a:top>
          <a:bottom>
            <a:ln w="12700" cap="flat">
              <a:solidFill>
                <a:srgbClr val="89847F"/>
              </a:solidFill>
              <a:custDash>
                <a:ds d="200000" sp="200000"/>
              </a:custDash>
              <a:miter lim="400000"/>
            </a:ln>
          </a:bottom>
          <a:insideH>
            <a:ln w="12700" cap="flat">
              <a:solidFill>
                <a:srgbClr val="89847F"/>
              </a:solidFill>
              <a:custDash>
                <a:ds d="200000" sp="200000"/>
              </a:custDash>
              <a:miter lim="400000"/>
            </a:ln>
          </a:insideH>
          <a:insideV>
            <a:ln w="12700" cap="flat">
              <a:noFill/>
              <a:miter lim="400000"/>
            </a:ln>
          </a:insideV>
        </a:tcBdr>
        <a:fill>
          <a:noFill/>
        </a:fill>
      </a:tcStyle>
    </a:wholeTbl>
    <a:band2H>
      <a:tcTxStyle/>
      <a:tcStyle>
        <a:tcBdr/>
        <a:fill>
          <a:solidFill>
            <a:srgbClr val="C9C3BA">
              <a:alpha val="35000"/>
            </a:srgbClr>
          </a:solidFill>
        </a:fill>
      </a:tcStyle>
    </a:band2H>
    <a:firstCol>
      <a:tcTxStyle b="off" i="off">
        <a:font>
          <a:latin typeface="Palatino"/>
          <a:ea typeface="Palatino"/>
          <a:cs typeface="Palatino"/>
        </a:font>
        <a:srgbClr val="414141"/>
      </a:tcTxStyle>
      <a:tcStyle>
        <a:tcBdr>
          <a:left>
            <a:ln w="12700" cap="flat">
              <a:noFill/>
              <a:miter lim="400000"/>
            </a:ln>
          </a:left>
          <a:right>
            <a:ln w="25400" cap="flat">
              <a:solidFill>
                <a:srgbClr val="000000"/>
              </a:solidFill>
              <a:prstDash val="solid"/>
              <a:miter lim="400000"/>
            </a:ln>
          </a:right>
          <a:top>
            <a:ln w="12700" cap="flat">
              <a:solidFill>
                <a:srgbClr val="89847F"/>
              </a:solidFill>
              <a:custDash>
                <a:ds d="200000" sp="200000"/>
              </a:custDash>
              <a:miter lim="400000"/>
            </a:ln>
          </a:top>
          <a:bottom>
            <a:ln w="12700" cap="flat">
              <a:solidFill>
                <a:srgbClr val="89847F"/>
              </a:solidFill>
              <a:custDash>
                <a:ds d="200000" sp="200000"/>
              </a:custDash>
              <a:miter lim="400000"/>
            </a:ln>
          </a:bottom>
          <a:insideH>
            <a:ln w="12700" cap="flat">
              <a:solidFill>
                <a:srgbClr val="89847F"/>
              </a:solidFill>
              <a:custDash>
                <a:ds d="200000" sp="200000"/>
              </a:custDash>
              <a:miter lim="400000"/>
            </a:ln>
          </a:insideH>
          <a:insideV>
            <a:ln w="12700" cap="flat">
              <a:noFill/>
              <a:miter lim="400000"/>
            </a:ln>
          </a:insideV>
        </a:tcBdr>
        <a:fill>
          <a:no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noFill/>
              <a:miter lim="400000"/>
            </a:ln>
          </a:bottom>
          <a:insideH>
            <a:ln w="12700" cap="flat">
              <a:solidFill>
                <a:srgbClr val="89847F"/>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noFill/>
              <a:miter lim="400000"/>
            </a:ln>
          </a:top>
          <a:bottom>
            <a:ln w="25400" cap="flat">
              <a:solidFill>
                <a:srgbClr val="000000"/>
              </a:solidFill>
              <a:prstDash val="solid"/>
              <a:miter lim="400000"/>
            </a:ln>
          </a:bottom>
          <a:insideH>
            <a:ln w="12700" cap="flat">
              <a:solidFill>
                <a:srgbClr val="89847F"/>
              </a:solidFill>
              <a:prstDash val="solid"/>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3" d="100"/>
          <a:sy n="73" d="100"/>
        </p:scale>
        <p:origin x="-108" y="-282"/>
      </p:cViewPr>
      <p:guideLst>
        <p:guide orient="horz" pos="3072"/>
        <p:guide pos="4096"/>
      </p:guideLst>
    </p:cSldViewPr>
  </p:slideViewPr>
  <p:notesTextViewPr>
    <p:cViewPr>
      <p:scale>
        <a:sx n="1" d="1"/>
        <a:sy n="1" d="1"/>
      </p:scale>
      <p:origin x="0" y="0"/>
    </p:cViewPr>
  </p:notesTextViewPr>
  <p:sorterViewPr>
    <p:cViewPr>
      <p:scale>
        <a:sx n="100" d="100"/>
        <a:sy n="100" d="100"/>
      </p:scale>
      <p:origin x="0" y="175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0" name="Shape 130"/>
          <p:cNvSpPr>
            <a:spLocks noGrp="1" noRot="1" noChangeAspect="1"/>
          </p:cNvSpPr>
          <p:nvPr>
            <p:ph type="sldImg"/>
          </p:nvPr>
        </p:nvSpPr>
        <p:spPr>
          <a:xfrm>
            <a:off x="1143000" y="685800"/>
            <a:ext cx="4572000" cy="3429000"/>
          </a:xfrm>
          <a:prstGeom prst="rect">
            <a:avLst/>
          </a:prstGeom>
        </p:spPr>
        <p:txBody>
          <a:bodyPr/>
          <a:lstStyle/>
          <a:p>
            <a:endParaRPr/>
          </a:p>
        </p:txBody>
      </p:sp>
      <p:sp>
        <p:nvSpPr>
          <p:cNvPr id="131" name="Shape 131"/>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895659758"/>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タイトル &amp; サブタイトル">
    <p:spTree>
      <p:nvGrpSpPr>
        <p:cNvPr id="1" name=""/>
        <p:cNvGrpSpPr/>
        <p:nvPr/>
      </p:nvGrpSpPr>
      <p:grpSpPr>
        <a:xfrm>
          <a:off x="0" y="0"/>
          <a:ext cx="0" cy="0"/>
          <a:chOff x="0" y="0"/>
          <a:chExt cx="0" cy="0"/>
        </a:xfrm>
      </p:grpSpPr>
      <p:sp>
        <p:nvSpPr>
          <p:cNvPr id="13" name="Shape 13"/>
          <p:cNvSpPr/>
          <p:nvPr/>
        </p:nvSpPr>
        <p:spPr>
          <a:xfrm>
            <a:off x="508000" y="6591300"/>
            <a:ext cx="11999453"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ヒラギノ角ゴ ProN W3"/>
                <a:ea typeface="ヒラギノ角ゴ ProN W3"/>
                <a:cs typeface="ヒラギノ角ゴ ProN W3"/>
                <a:sym typeface="ヒラギノ角ゴ ProN W3"/>
              </a:defRPr>
            </a:pPr>
            <a:endParaRPr/>
          </a:p>
        </p:txBody>
      </p:sp>
      <p:sp>
        <p:nvSpPr>
          <p:cNvPr id="14" name="Shape 14"/>
          <p:cNvSpPr/>
          <p:nvPr/>
        </p:nvSpPr>
        <p:spPr>
          <a:xfrm>
            <a:off x="508000" y="4089400"/>
            <a:ext cx="12000019"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ヒラギノ角ゴ ProN W3"/>
                <a:ea typeface="ヒラギノ角ゴ ProN W3"/>
                <a:cs typeface="ヒラギノ角ゴ ProN W3"/>
                <a:sym typeface="ヒラギノ角ゴ ProN W3"/>
              </a:defRPr>
            </a:pPr>
            <a:endParaRPr/>
          </a:p>
        </p:txBody>
      </p:sp>
      <p:sp>
        <p:nvSpPr>
          <p:cNvPr id="15" name="Shape 15"/>
          <p:cNvSpPr/>
          <p:nvPr/>
        </p:nvSpPr>
        <p:spPr>
          <a:xfrm flipV="1">
            <a:off x="7994302" y="4526255"/>
            <a:ext cx="1" cy="1642759"/>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ヒラギノ角ゴ ProN W3"/>
                <a:ea typeface="ヒラギノ角ゴ ProN W3"/>
                <a:cs typeface="ヒラギノ角ゴ ProN W3"/>
                <a:sym typeface="ヒラギノ角ゴ ProN W3"/>
              </a:defRPr>
            </a:pPr>
            <a:endParaRPr/>
          </a:p>
        </p:txBody>
      </p:sp>
      <p:sp>
        <p:nvSpPr>
          <p:cNvPr id="16" name="Shape 16"/>
          <p:cNvSpPr>
            <a:spLocks noGrp="1"/>
          </p:cNvSpPr>
          <p:nvPr>
            <p:ph type="body" sz="quarter" idx="13"/>
          </p:nvPr>
        </p:nvSpPr>
        <p:spPr>
          <a:xfrm>
            <a:off x="508000" y="3505200"/>
            <a:ext cx="7200900" cy="508000"/>
          </a:xfrm>
          <a:prstGeom prst="rect">
            <a:avLst/>
          </a:prstGeom>
        </p:spPr>
        <p:txBody>
          <a:bodyPr>
            <a:spAutoFit/>
          </a:bodyPr>
          <a:lstStyle>
            <a:lvl1pPr marL="0" indent="0">
              <a:lnSpc>
                <a:spcPct val="110000"/>
              </a:lnSpc>
              <a:spcBef>
                <a:spcPts val="0"/>
              </a:spcBef>
              <a:buClrTx/>
              <a:buSzTx/>
              <a:buFontTx/>
              <a:buNone/>
              <a:defRPr sz="2400" i="1"/>
            </a:lvl1pPr>
          </a:lstStyle>
          <a:p>
            <a:r>
              <a:t>Lorem Ipsum Dolor</a:t>
            </a:r>
          </a:p>
        </p:txBody>
      </p:sp>
      <p:sp>
        <p:nvSpPr>
          <p:cNvPr id="17" name="Shape 17"/>
          <p:cNvSpPr>
            <a:spLocks noGrp="1"/>
          </p:cNvSpPr>
          <p:nvPr>
            <p:ph type="title"/>
          </p:nvPr>
        </p:nvSpPr>
        <p:spPr>
          <a:xfrm>
            <a:off x="508000" y="4140200"/>
            <a:ext cx="7200900" cy="2413000"/>
          </a:xfrm>
          <a:prstGeom prst="rect">
            <a:avLst/>
          </a:prstGeom>
        </p:spPr>
        <p:txBody>
          <a:bodyPr/>
          <a:lstStyle>
            <a:lvl1pPr algn="l"/>
          </a:lstStyle>
          <a:p>
            <a:r>
              <a:t>タイトルテキスト</a:t>
            </a:r>
          </a:p>
        </p:txBody>
      </p:sp>
      <p:sp>
        <p:nvSpPr>
          <p:cNvPr id="18" name="Shape 18"/>
          <p:cNvSpPr>
            <a:spLocks noGrp="1"/>
          </p:cNvSpPr>
          <p:nvPr>
            <p:ph type="body" sz="quarter" idx="1"/>
          </p:nvPr>
        </p:nvSpPr>
        <p:spPr>
          <a:xfrm>
            <a:off x="8280400" y="4140200"/>
            <a:ext cx="4241800" cy="2413000"/>
          </a:xfrm>
          <a:prstGeom prst="rect">
            <a:avLst/>
          </a:prstGeom>
        </p:spPr>
        <p:txBody>
          <a:bodyPr/>
          <a:lstStyle>
            <a:lvl1pPr marL="0" indent="0">
              <a:spcBef>
                <a:spcPts val="0"/>
              </a:spcBef>
              <a:buClrTx/>
              <a:buSzTx/>
              <a:buFontTx/>
              <a:buNone/>
              <a:defRPr sz="2400"/>
            </a:lvl1pPr>
            <a:lvl2pPr marL="0" indent="228600">
              <a:spcBef>
                <a:spcPts val="0"/>
              </a:spcBef>
              <a:buClrTx/>
              <a:buSzTx/>
              <a:buFontTx/>
              <a:buNone/>
              <a:defRPr sz="2400"/>
            </a:lvl2pPr>
            <a:lvl3pPr marL="0" indent="457200">
              <a:spcBef>
                <a:spcPts val="0"/>
              </a:spcBef>
              <a:buClrTx/>
              <a:buSzTx/>
              <a:buFontTx/>
              <a:buNone/>
              <a:defRPr sz="2400"/>
            </a:lvl3pPr>
            <a:lvl4pPr marL="0" indent="685800">
              <a:spcBef>
                <a:spcPts val="0"/>
              </a:spcBef>
              <a:buClrTx/>
              <a:buSzTx/>
              <a:buFontTx/>
              <a:buNone/>
              <a:defRPr sz="2400"/>
            </a:lvl4pPr>
            <a:lvl5pPr marL="0" indent="914400">
              <a:spcBef>
                <a:spcPts val="0"/>
              </a:spcBef>
              <a:buClrTx/>
              <a:buSzTx/>
              <a:buFontTx/>
              <a:buNone/>
              <a:defRPr sz="2400"/>
            </a:lvl5pPr>
          </a:lstStyle>
          <a:p>
            <a:r>
              <a:t>本文レベル1</a:t>
            </a:r>
          </a:p>
          <a:p>
            <a:pPr lvl="1"/>
            <a:r>
              <a:t>本文レベル2</a:t>
            </a:r>
          </a:p>
          <a:p>
            <a:pPr lvl="2"/>
            <a:r>
              <a:t>本文レベル3</a:t>
            </a:r>
          </a:p>
          <a:p>
            <a:pPr lvl="3"/>
            <a:r>
              <a:t>本文レベル4</a:t>
            </a:r>
          </a:p>
          <a:p>
            <a:pPr lvl="4"/>
            <a:r>
              <a:t>本文レベル 5</a:t>
            </a:r>
          </a:p>
        </p:txBody>
      </p:sp>
      <p:sp>
        <p:nvSpPr>
          <p:cNvPr id="19" name="Shape 1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引用">
    <p:spTree>
      <p:nvGrpSpPr>
        <p:cNvPr id="1" name=""/>
        <p:cNvGrpSpPr/>
        <p:nvPr/>
      </p:nvGrpSpPr>
      <p:grpSpPr>
        <a:xfrm>
          <a:off x="0" y="0"/>
          <a:ext cx="0" cy="0"/>
          <a:chOff x="0" y="0"/>
          <a:chExt cx="0" cy="0"/>
        </a:xfrm>
      </p:grpSpPr>
      <p:sp>
        <p:nvSpPr>
          <p:cNvPr id="107" name="Shape 107"/>
          <p:cNvSpPr>
            <a:spLocks noGrp="1"/>
          </p:cNvSpPr>
          <p:nvPr>
            <p:ph type="body" sz="quarter" idx="13"/>
          </p:nvPr>
        </p:nvSpPr>
        <p:spPr>
          <a:xfrm>
            <a:off x="533400" y="5969000"/>
            <a:ext cx="11938000" cy="609600"/>
          </a:xfrm>
          <a:prstGeom prst="rect">
            <a:avLst/>
          </a:prstGeom>
        </p:spPr>
        <p:txBody>
          <a:bodyPr anchor="t">
            <a:spAutoFit/>
          </a:bodyPr>
          <a:lstStyle>
            <a:lvl1pPr marL="0" indent="0" algn="ctr">
              <a:spcBef>
                <a:spcPts val="1200"/>
              </a:spcBef>
              <a:buClrTx/>
              <a:buSzTx/>
              <a:buFontTx/>
              <a:buNone/>
              <a:defRPr sz="3000" i="1"/>
            </a:lvl1pPr>
          </a:lstStyle>
          <a:p>
            <a:r>
              <a:t>–Johnny Appleseed</a:t>
            </a:r>
          </a:p>
        </p:txBody>
      </p:sp>
      <p:sp>
        <p:nvSpPr>
          <p:cNvPr id="108" name="Shape 108"/>
          <p:cNvSpPr>
            <a:spLocks noGrp="1"/>
          </p:cNvSpPr>
          <p:nvPr>
            <p:ph type="body" sz="quarter" idx="14"/>
          </p:nvPr>
        </p:nvSpPr>
        <p:spPr>
          <a:xfrm>
            <a:off x="1270000" y="4254500"/>
            <a:ext cx="10464800" cy="711200"/>
          </a:xfrm>
          <a:prstGeom prst="rect">
            <a:avLst/>
          </a:prstGeom>
        </p:spPr>
        <p:txBody>
          <a:bodyPr>
            <a:spAutoFit/>
          </a:bodyPr>
          <a:lstStyle>
            <a:lvl1pPr marL="0" indent="0" algn="ctr">
              <a:spcBef>
                <a:spcPts val="0"/>
              </a:spcBef>
              <a:buClrTx/>
              <a:buSzTx/>
              <a:buFontTx/>
              <a:buNone/>
            </a:lvl1pPr>
          </a:lstStyle>
          <a:p>
            <a:r>
              <a:t>“ここに引用を入力してください。”</a:t>
            </a:r>
          </a:p>
        </p:txBody>
      </p:sp>
      <p:sp>
        <p:nvSpPr>
          <p:cNvPr id="109" name="Shape 10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写真">
    <p:spTree>
      <p:nvGrpSpPr>
        <p:cNvPr id="1" name=""/>
        <p:cNvGrpSpPr/>
        <p:nvPr/>
      </p:nvGrpSpPr>
      <p:grpSpPr>
        <a:xfrm>
          <a:off x="0" y="0"/>
          <a:ext cx="0" cy="0"/>
          <a:chOff x="0" y="0"/>
          <a:chExt cx="0" cy="0"/>
        </a:xfrm>
      </p:grpSpPr>
      <p:sp>
        <p:nvSpPr>
          <p:cNvPr id="116" name="Shape 116"/>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17" name="Shape 117"/>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空白">
    <p:spTree>
      <p:nvGrpSpPr>
        <p:cNvPr id="1" name=""/>
        <p:cNvGrpSpPr/>
        <p:nvPr/>
      </p:nvGrpSpPr>
      <p:grpSpPr>
        <a:xfrm>
          <a:off x="0" y="0"/>
          <a:ext cx="0" cy="0"/>
          <a:chOff x="0" y="0"/>
          <a:chExt cx="0" cy="0"/>
        </a:xfrm>
      </p:grpSpPr>
      <p:sp>
        <p:nvSpPr>
          <p:cNvPr id="124" name="Shape 12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画像（横長）">
    <p:spTree>
      <p:nvGrpSpPr>
        <p:cNvPr id="1" name=""/>
        <p:cNvGrpSpPr/>
        <p:nvPr/>
      </p:nvGrpSpPr>
      <p:grpSpPr>
        <a:xfrm>
          <a:off x="0" y="0"/>
          <a:ext cx="0" cy="0"/>
          <a:chOff x="0" y="0"/>
          <a:chExt cx="0" cy="0"/>
        </a:xfrm>
      </p:grpSpPr>
      <p:sp>
        <p:nvSpPr>
          <p:cNvPr id="26" name="Shape 26"/>
          <p:cNvSpPr/>
          <p:nvPr/>
        </p:nvSpPr>
        <p:spPr>
          <a:xfrm flipV="1">
            <a:off x="7994302" y="7053555"/>
            <a:ext cx="1" cy="1642759"/>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ヒラギノ角ゴ ProN W3"/>
                <a:ea typeface="ヒラギノ角ゴ ProN W3"/>
                <a:cs typeface="ヒラギノ角ゴ ProN W3"/>
                <a:sym typeface="ヒラギノ角ゴ ProN W3"/>
              </a:defRPr>
            </a:pPr>
            <a:endParaRPr/>
          </a:p>
        </p:txBody>
      </p:sp>
      <p:sp>
        <p:nvSpPr>
          <p:cNvPr id="27" name="Shape 27"/>
          <p:cNvSpPr/>
          <p:nvPr/>
        </p:nvSpPr>
        <p:spPr>
          <a:xfrm>
            <a:off x="508000" y="9131300"/>
            <a:ext cx="11999453"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ヒラギノ角ゴ ProN W3"/>
                <a:ea typeface="ヒラギノ角ゴ ProN W3"/>
                <a:cs typeface="ヒラギノ角ゴ ProN W3"/>
                <a:sym typeface="ヒラギノ角ゴ ProN W3"/>
              </a:defRPr>
            </a:pPr>
            <a:endParaRPr/>
          </a:p>
        </p:txBody>
      </p:sp>
      <p:sp>
        <p:nvSpPr>
          <p:cNvPr id="28" name="Shape 28"/>
          <p:cNvSpPr/>
          <p:nvPr/>
        </p:nvSpPr>
        <p:spPr>
          <a:xfrm>
            <a:off x="508000" y="6629400"/>
            <a:ext cx="12000019"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ヒラギノ角ゴ ProN W3"/>
                <a:ea typeface="ヒラギノ角ゴ ProN W3"/>
                <a:cs typeface="ヒラギノ角ゴ ProN W3"/>
                <a:sym typeface="ヒラギノ角ゴ ProN W3"/>
              </a:defRPr>
            </a:pPr>
            <a:endParaRPr/>
          </a:p>
        </p:txBody>
      </p:sp>
      <p:sp>
        <p:nvSpPr>
          <p:cNvPr id="29" name="Shape 29"/>
          <p:cNvSpPr/>
          <p:nvPr/>
        </p:nvSpPr>
        <p:spPr>
          <a:xfrm flipV="1">
            <a:off x="7994302" y="7053555"/>
            <a:ext cx="1" cy="1642759"/>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ヒラギノ角ゴ ProN W3"/>
                <a:ea typeface="ヒラギノ角ゴ ProN W3"/>
                <a:cs typeface="ヒラギノ角ゴ ProN W3"/>
                <a:sym typeface="ヒラギノ角ゴ ProN W3"/>
              </a:defRPr>
            </a:pPr>
            <a:endParaRPr/>
          </a:p>
        </p:txBody>
      </p:sp>
      <p:sp>
        <p:nvSpPr>
          <p:cNvPr id="30" name="Shape 30"/>
          <p:cNvSpPr>
            <a:spLocks noGrp="1"/>
          </p:cNvSpPr>
          <p:nvPr>
            <p:ph type="body" sz="quarter" idx="13"/>
          </p:nvPr>
        </p:nvSpPr>
        <p:spPr>
          <a:xfrm>
            <a:off x="508000" y="6096000"/>
            <a:ext cx="7200900" cy="508000"/>
          </a:xfrm>
          <a:prstGeom prst="rect">
            <a:avLst/>
          </a:prstGeom>
        </p:spPr>
        <p:txBody>
          <a:bodyPr>
            <a:spAutoFit/>
          </a:bodyPr>
          <a:lstStyle>
            <a:lvl1pPr marL="0" indent="0">
              <a:lnSpc>
                <a:spcPct val="110000"/>
              </a:lnSpc>
              <a:spcBef>
                <a:spcPts val="0"/>
              </a:spcBef>
              <a:buClrTx/>
              <a:buSzTx/>
              <a:buFontTx/>
              <a:buNone/>
              <a:defRPr sz="2400" i="1"/>
            </a:lvl1pPr>
          </a:lstStyle>
          <a:p>
            <a:r>
              <a:t>Lorem Ipsum Dolor</a:t>
            </a:r>
          </a:p>
        </p:txBody>
      </p:sp>
      <p:sp>
        <p:nvSpPr>
          <p:cNvPr id="31" name="Shape 31"/>
          <p:cNvSpPr>
            <a:spLocks noGrp="1"/>
          </p:cNvSpPr>
          <p:nvPr>
            <p:ph type="pic" idx="14"/>
          </p:nvPr>
        </p:nvSpPr>
        <p:spPr>
          <a:xfrm>
            <a:off x="596900" y="633461"/>
            <a:ext cx="11811000" cy="5207001"/>
          </a:xfrm>
          <a:prstGeom prst="rect">
            <a:avLst/>
          </a:prstGeom>
          <a:ln w="9525">
            <a:round/>
          </a:ln>
        </p:spPr>
        <p:txBody>
          <a:bodyPr lIns="91439" tIns="45719" rIns="91439" bIns="45719" anchor="t">
            <a:noAutofit/>
          </a:bodyPr>
          <a:lstStyle/>
          <a:p>
            <a:endParaRPr/>
          </a:p>
        </p:txBody>
      </p:sp>
      <p:sp>
        <p:nvSpPr>
          <p:cNvPr id="32" name="Shape 32"/>
          <p:cNvSpPr>
            <a:spLocks noGrp="1"/>
          </p:cNvSpPr>
          <p:nvPr>
            <p:ph type="title"/>
          </p:nvPr>
        </p:nvSpPr>
        <p:spPr>
          <a:xfrm>
            <a:off x="508000" y="6680200"/>
            <a:ext cx="7200900" cy="2413000"/>
          </a:xfrm>
          <a:prstGeom prst="rect">
            <a:avLst/>
          </a:prstGeom>
        </p:spPr>
        <p:txBody>
          <a:bodyPr/>
          <a:lstStyle>
            <a:lvl1pPr algn="l"/>
          </a:lstStyle>
          <a:p>
            <a:r>
              <a:t>タイトルテキスト</a:t>
            </a:r>
          </a:p>
        </p:txBody>
      </p:sp>
      <p:sp>
        <p:nvSpPr>
          <p:cNvPr id="33" name="Shape 33"/>
          <p:cNvSpPr>
            <a:spLocks noGrp="1"/>
          </p:cNvSpPr>
          <p:nvPr>
            <p:ph type="body" sz="quarter" idx="1"/>
          </p:nvPr>
        </p:nvSpPr>
        <p:spPr>
          <a:xfrm>
            <a:off x="8280400" y="6680200"/>
            <a:ext cx="4241800" cy="2413000"/>
          </a:xfrm>
          <a:prstGeom prst="rect">
            <a:avLst/>
          </a:prstGeom>
        </p:spPr>
        <p:txBody>
          <a:bodyPr/>
          <a:lstStyle>
            <a:lvl1pPr marL="0" indent="0">
              <a:spcBef>
                <a:spcPts val="0"/>
              </a:spcBef>
              <a:buClrTx/>
              <a:buSzTx/>
              <a:buFontTx/>
              <a:buNone/>
              <a:defRPr sz="2400"/>
            </a:lvl1pPr>
            <a:lvl2pPr marL="0" indent="228600">
              <a:spcBef>
                <a:spcPts val="0"/>
              </a:spcBef>
              <a:buClrTx/>
              <a:buSzTx/>
              <a:buFontTx/>
              <a:buNone/>
              <a:defRPr sz="2400"/>
            </a:lvl2pPr>
            <a:lvl3pPr marL="0" indent="457200">
              <a:spcBef>
                <a:spcPts val="0"/>
              </a:spcBef>
              <a:buClrTx/>
              <a:buSzTx/>
              <a:buFontTx/>
              <a:buNone/>
              <a:defRPr sz="2400"/>
            </a:lvl3pPr>
            <a:lvl4pPr marL="0" indent="685800">
              <a:spcBef>
                <a:spcPts val="0"/>
              </a:spcBef>
              <a:buClrTx/>
              <a:buSzTx/>
              <a:buFontTx/>
              <a:buNone/>
              <a:defRPr sz="2400"/>
            </a:lvl4pPr>
            <a:lvl5pPr marL="0" indent="914400">
              <a:spcBef>
                <a:spcPts val="0"/>
              </a:spcBef>
              <a:buClrTx/>
              <a:buSzTx/>
              <a:buFontTx/>
              <a:buNone/>
              <a:defRPr sz="2400"/>
            </a:lvl5pPr>
          </a:lstStyle>
          <a:p>
            <a:r>
              <a:t>本文レベル1</a:t>
            </a:r>
          </a:p>
          <a:p>
            <a:pPr lvl="1"/>
            <a:r>
              <a:t>本文レベル2</a:t>
            </a:r>
          </a:p>
          <a:p>
            <a:pPr lvl="2"/>
            <a:r>
              <a:t>本文レベル3</a:t>
            </a:r>
          </a:p>
          <a:p>
            <a:pPr lvl="3"/>
            <a:r>
              <a:t>本文レベル4</a:t>
            </a:r>
          </a:p>
          <a:p>
            <a:pPr lvl="4"/>
            <a:r>
              <a:t>本文レベル 5</a:t>
            </a:r>
          </a:p>
        </p:txBody>
      </p:sp>
      <p:sp>
        <p:nvSpPr>
          <p:cNvPr id="34" name="Shape 3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タイトル（中央）">
    <p:spTree>
      <p:nvGrpSpPr>
        <p:cNvPr id="1" name=""/>
        <p:cNvGrpSpPr/>
        <p:nvPr/>
      </p:nvGrpSpPr>
      <p:grpSpPr>
        <a:xfrm>
          <a:off x="0" y="0"/>
          <a:ext cx="0" cy="0"/>
          <a:chOff x="0" y="0"/>
          <a:chExt cx="0" cy="0"/>
        </a:xfrm>
      </p:grpSpPr>
      <p:sp>
        <p:nvSpPr>
          <p:cNvPr id="41" name="Shape 41"/>
          <p:cNvSpPr>
            <a:spLocks noGrp="1"/>
          </p:cNvSpPr>
          <p:nvPr>
            <p:ph type="title"/>
          </p:nvPr>
        </p:nvSpPr>
        <p:spPr>
          <a:xfrm>
            <a:off x="508000" y="3670300"/>
            <a:ext cx="11988800" cy="2413000"/>
          </a:xfrm>
          <a:prstGeom prst="rect">
            <a:avLst/>
          </a:prstGeom>
        </p:spPr>
        <p:txBody>
          <a:bodyPr/>
          <a:lstStyle/>
          <a:p>
            <a:r>
              <a:t>タイトルテキスト</a:t>
            </a:r>
          </a:p>
        </p:txBody>
      </p:sp>
      <p:sp>
        <p:nvSpPr>
          <p:cNvPr id="42" name="Shape 4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画像（縦長）">
    <p:spTree>
      <p:nvGrpSpPr>
        <p:cNvPr id="1" name=""/>
        <p:cNvGrpSpPr/>
        <p:nvPr/>
      </p:nvGrpSpPr>
      <p:grpSpPr>
        <a:xfrm>
          <a:off x="0" y="0"/>
          <a:ext cx="0" cy="0"/>
          <a:chOff x="0" y="0"/>
          <a:chExt cx="0" cy="0"/>
        </a:xfrm>
      </p:grpSpPr>
      <p:sp>
        <p:nvSpPr>
          <p:cNvPr id="49" name="Shape 49"/>
          <p:cNvSpPr/>
          <p:nvPr/>
        </p:nvSpPr>
        <p:spPr>
          <a:xfrm>
            <a:off x="508000" y="4876800"/>
            <a:ext cx="5676374"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ヒラギノ角ゴ ProN W3"/>
                <a:ea typeface="ヒラギノ角ゴ ProN W3"/>
                <a:cs typeface="ヒラギノ角ゴ ProN W3"/>
                <a:sym typeface="ヒラギノ角ゴ ProN W3"/>
              </a:defRPr>
            </a:pPr>
            <a:endParaRPr/>
          </a:p>
        </p:txBody>
      </p:sp>
      <p:sp>
        <p:nvSpPr>
          <p:cNvPr id="50" name="Shape 50"/>
          <p:cNvSpPr/>
          <p:nvPr/>
        </p:nvSpPr>
        <p:spPr>
          <a:xfrm>
            <a:off x="508000" y="2768600"/>
            <a:ext cx="5676316"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ヒラギノ角ゴ ProN W3"/>
                <a:ea typeface="ヒラギノ角ゴ ProN W3"/>
                <a:cs typeface="ヒラギノ角ゴ ProN W3"/>
                <a:sym typeface="ヒラギノ角ゴ ProN W3"/>
              </a:defRPr>
            </a:pPr>
            <a:endParaRPr/>
          </a:p>
        </p:txBody>
      </p:sp>
      <p:sp>
        <p:nvSpPr>
          <p:cNvPr id="51" name="Shape 51"/>
          <p:cNvSpPr>
            <a:spLocks noGrp="1"/>
          </p:cNvSpPr>
          <p:nvPr>
            <p:ph type="body" sz="quarter" idx="13"/>
          </p:nvPr>
        </p:nvSpPr>
        <p:spPr>
          <a:xfrm>
            <a:off x="508000" y="2171700"/>
            <a:ext cx="5676900" cy="508000"/>
          </a:xfrm>
          <a:prstGeom prst="rect">
            <a:avLst/>
          </a:prstGeom>
        </p:spPr>
        <p:txBody>
          <a:bodyPr anchor="b">
            <a:spAutoFit/>
          </a:bodyPr>
          <a:lstStyle>
            <a:lvl1pPr marL="0" indent="0">
              <a:lnSpc>
                <a:spcPct val="110000"/>
              </a:lnSpc>
              <a:spcBef>
                <a:spcPts val="0"/>
              </a:spcBef>
              <a:buClrTx/>
              <a:buSzTx/>
              <a:buFontTx/>
              <a:buNone/>
              <a:defRPr sz="2400" i="1"/>
            </a:lvl1pPr>
          </a:lstStyle>
          <a:p>
            <a:r>
              <a:t>Lorem Ipsum Dolor</a:t>
            </a:r>
          </a:p>
        </p:txBody>
      </p:sp>
      <p:sp>
        <p:nvSpPr>
          <p:cNvPr id="52" name="Shape 52"/>
          <p:cNvSpPr>
            <a:spLocks noGrp="1"/>
          </p:cNvSpPr>
          <p:nvPr>
            <p:ph type="pic" sz="half" idx="14"/>
          </p:nvPr>
        </p:nvSpPr>
        <p:spPr>
          <a:xfrm>
            <a:off x="6818219" y="647699"/>
            <a:ext cx="5588001" cy="8331201"/>
          </a:xfrm>
          <a:prstGeom prst="rect">
            <a:avLst/>
          </a:prstGeom>
          <a:ln w="9525">
            <a:round/>
          </a:ln>
        </p:spPr>
        <p:txBody>
          <a:bodyPr lIns="91439" tIns="45719" rIns="91439" bIns="45719" anchor="t">
            <a:noAutofit/>
          </a:bodyPr>
          <a:lstStyle/>
          <a:p>
            <a:endParaRPr/>
          </a:p>
        </p:txBody>
      </p:sp>
      <p:sp>
        <p:nvSpPr>
          <p:cNvPr id="53" name="Shape 53"/>
          <p:cNvSpPr>
            <a:spLocks noGrp="1"/>
          </p:cNvSpPr>
          <p:nvPr>
            <p:ph type="title"/>
          </p:nvPr>
        </p:nvSpPr>
        <p:spPr>
          <a:xfrm>
            <a:off x="508000" y="2806700"/>
            <a:ext cx="5676900" cy="2032000"/>
          </a:xfrm>
          <a:prstGeom prst="rect">
            <a:avLst/>
          </a:prstGeom>
        </p:spPr>
        <p:txBody>
          <a:bodyPr/>
          <a:lstStyle>
            <a:lvl1pPr algn="l">
              <a:defRPr sz="5600"/>
            </a:lvl1pPr>
          </a:lstStyle>
          <a:p>
            <a:r>
              <a:t>タイトルテキスト</a:t>
            </a:r>
          </a:p>
        </p:txBody>
      </p:sp>
      <p:sp>
        <p:nvSpPr>
          <p:cNvPr id="54" name="Shape 54"/>
          <p:cNvSpPr>
            <a:spLocks noGrp="1"/>
          </p:cNvSpPr>
          <p:nvPr>
            <p:ph type="body" sz="quarter" idx="1"/>
          </p:nvPr>
        </p:nvSpPr>
        <p:spPr>
          <a:xfrm>
            <a:off x="508000" y="5029200"/>
            <a:ext cx="5676900" cy="4013200"/>
          </a:xfrm>
          <a:prstGeom prst="rect">
            <a:avLst/>
          </a:prstGeom>
        </p:spPr>
        <p:txBody>
          <a:bodyPr anchor="t"/>
          <a:lstStyle>
            <a:lvl1pPr marL="0" indent="0">
              <a:spcBef>
                <a:spcPts val="0"/>
              </a:spcBef>
              <a:buClrTx/>
              <a:buSzTx/>
              <a:buFontTx/>
              <a:buNone/>
              <a:defRPr sz="2400"/>
            </a:lvl1pPr>
            <a:lvl2pPr marL="0" indent="228600">
              <a:spcBef>
                <a:spcPts val="0"/>
              </a:spcBef>
              <a:buClrTx/>
              <a:buSzTx/>
              <a:buFontTx/>
              <a:buNone/>
              <a:defRPr sz="2400"/>
            </a:lvl2pPr>
            <a:lvl3pPr marL="0" indent="457200">
              <a:spcBef>
                <a:spcPts val="0"/>
              </a:spcBef>
              <a:buClrTx/>
              <a:buSzTx/>
              <a:buFontTx/>
              <a:buNone/>
              <a:defRPr sz="2400"/>
            </a:lvl3pPr>
            <a:lvl4pPr marL="0" indent="685800">
              <a:spcBef>
                <a:spcPts val="0"/>
              </a:spcBef>
              <a:buClrTx/>
              <a:buSzTx/>
              <a:buFontTx/>
              <a:buNone/>
              <a:defRPr sz="2400"/>
            </a:lvl4pPr>
            <a:lvl5pPr marL="0" indent="914400">
              <a:spcBef>
                <a:spcPts val="0"/>
              </a:spcBef>
              <a:buClrTx/>
              <a:buSzTx/>
              <a:buFontTx/>
              <a:buNone/>
              <a:defRPr sz="2400"/>
            </a:lvl5pPr>
          </a:lstStyle>
          <a:p>
            <a:r>
              <a:t>本文レベル1</a:t>
            </a:r>
          </a:p>
          <a:p>
            <a:pPr lvl="1"/>
            <a:r>
              <a:t>本文レベル2</a:t>
            </a:r>
          </a:p>
          <a:p>
            <a:pPr lvl="2"/>
            <a:r>
              <a:t>本文レベル3</a:t>
            </a:r>
          </a:p>
          <a:p>
            <a:pPr lvl="3"/>
            <a:r>
              <a:t>本文レベル4</a:t>
            </a:r>
          </a:p>
          <a:p>
            <a:pPr lvl="4"/>
            <a:r>
              <a:t>本文レベル 5</a:t>
            </a:r>
          </a:p>
        </p:txBody>
      </p:sp>
      <p:sp>
        <p:nvSpPr>
          <p:cNvPr id="55" name="Shape 5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タイトル（上）">
    <p:spTree>
      <p:nvGrpSpPr>
        <p:cNvPr id="1" name=""/>
        <p:cNvGrpSpPr/>
        <p:nvPr/>
      </p:nvGrpSpPr>
      <p:grpSpPr>
        <a:xfrm>
          <a:off x="0" y="0"/>
          <a:ext cx="0" cy="0"/>
          <a:chOff x="0" y="0"/>
          <a:chExt cx="0" cy="0"/>
        </a:xfrm>
      </p:grpSpPr>
      <p:sp>
        <p:nvSpPr>
          <p:cNvPr id="62" name="Shape 62"/>
          <p:cNvSpPr>
            <a:spLocks noGrp="1"/>
          </p:cNvSpPr>
          <p:nvPr>
            <p:ph type="title"/>
          </p:nvPr>
        </p:nvSpPr>
        <p:spPr>
          <a:prstGeom prst="rect">
            <a:avLst/>
          </a:prstGeom>
        </p:spPr>
        <p:txBody>
          <a:bodyPr/>
          <a:lstStyle/>
          <a:p>
            <a:r>
              <a:t>タイトルテキスト</a:t>
            </a:r>
          </a:p>
        </p:txBody>
      </p:sp>
      <p:sp>
        <p:nvSpPr>
          <p:cNvPr id="63" name="Shape 6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タイトル &amp; 箇条書き">
    <p:spTree>
      <p:nvGrpSpPr>
        <p:cNvPr id="1" name=""/>
        <p:cNvGrpSpPr/>
        <p:nvPr/>
      </p:nvGrpSpPr>
      <p:grpSpPr>
        <a:xfrm>
          <a:off x="0" y="0"/>
          <a:ext cx="0" cy="0"/>
          <a:chOff x="0" y="0"/>
          <a:chExt cx="0" cy="0"/>
        </a:xfrm>
      </p:grpSpPr>
      <p:sp>
        <p:nvSpPr>
          <p:cNvPr id="70" name="Shape 70"/>
          <p:cNvSpPr>
            <a:spLocks noGrp="1"/>
          </p:cNvSpPr>
          <p:nvPr>
            <p:ph type="title"/>
          </p:nvPr>
        </p:nvSpPr>
        <p:spPr>
          <a:prstGeom prst="rect">
            <a:avLst/>
          </a:prstGeom>
        </p:spPr>
        <p:txBody>
          <a:bodyPr/>
          <a:lstStyle/>
          <a:p>
            <a:r>
              <a:t>タイトルテキスト</a:t>
            </a:r>
          </a:p>
        </p:txBody>
      </p:sp>
      <p:sp>
        <p:nvSpPr>
          <p:cNvPr id="71" name="Shape 71"/>
          <p:cNvSpPr>
            <a:spLocks noGrp="1"/>
          </p:cNvSpPr>
          <p:nvPr>
            <p:ph type="body" idx="1"/>
          </p:nvPr>
        </p:nvSpPr>
        <p:spPr>
          <a:prstGeom prst="rect">
            <a:avLst/>
          </a:prstGeom>
        </p:spPr>
        <p:txBody>
          <a:bodyPr/>
          <a:lstStyle/>
          <a:p>
            <a:r>
              <a:t>本文レベル1</a:t>
            </a:r>
          </a:p>
          <a:p>
            <a:pPr lvl="1"/>
            <a:r>
              <a:t>本文レベル2</a:t>
            </a:r>
          </a:p>
          <a:p>
            <a:pPr lvl="2"/>
            <a:r>
              <a:t>本文レベル3</a:t>
            </a:r>
          </a:p>
          <a:p>
            <a:pPr lvl="3"/>
            <a:r>
              <a:t>本文レベル4</a:t>
            </a:r>
          </a:p>
          <a:p>
            <a:pPr lvl="4"/>
            <a:r>
              <a:t>本文レベル 5</a:t>
            </a:r>
          </a:p>
        </p:txBody>
      </p:sp>
      <p:sp>
        <p:nvSpPr>
          <p:cNvPr id="72" name="Shape 7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タイトル、箇条書き、画像">
    <p:spTree>
      <p:nvGrpSpPr>
        <p:cNvPr id="1" name=""/>
        <p:cNvGrpSpPr/>
        <p:nvPr/>
      </p:nvGrpSpPr>
      <p:grpSpPr>
        <a:xfrm>
          <a:off x="0" y="0"/>
          <a:ext cx="0" cy="0"/>
          <a:chOff x="0" y="0"/>
          <a:chExt cx="0" cy="0"/>
        </a:xfrm>
      </p:grpSpPr>
      <p:sp>
        <p:nvSpPr>
          <p:cNvPr id="79" name="Shape 79"/>
          <p:cNvSpPr>
            <a:spLocks noGrp="1"/>
          </p:cNvSpPr>
          <p:nvPr>
            <p:ph type="pic" sz="half" idx="13"/>
          </p:nvPr>
        </p:nvSpPr>
        <p:spPr>
          <a:xfrm>
            <a:off x="6819900" y="2654300"/>
            <a:ext cx="5588000" cy="6350000"/>
          </a:xfrm>
          <a:prstGeom prst="rect">
            <a:avLst/>
          </a:prstGeom>
          <a:ln w="9525">
            <a:round/>
          </a:ln>
        </p:spPr>
        <p:txBody>
          <a:bodyPr lIns="91439" tIns="45719" rIns="91439" bIns="45719" anchor="t">
            <a:noAutofit/>
          </a:bodyPr>
          <a:lstStyle/>
          <a:p>
            <a:endParaRPr/>
          </a:p>
        </p:txBody>
      </p:sp>
      <p:sp>
        <p:nvSpPr>
          <p:cNvPr id="80" name="Shape 80"/>
          <p:cNvSpPr>
            <a:spLocks noGrp="1"/>
          </p:cNvSpPr>
          <p:nvPr>
            <p:ph type="title"/>
          </p:nvPr>
        </p:nvSpPr>
        <p:spPr>
          <a:prstGeom prst="rect">
            <a:avLst/>
          </a:prstGeom>
        </p:spPr>
        <p:txBody>
          <a:bodyPr/>
          <a:lstStyle/>
          <a:p>
            <a:r>
              <a:t>タイトルテキスト</a:t>
            </a:r>
          </a:p>
        </p:txBody>
      </p:sp>
      <p:sp>
        <p:nvSpPr>
          <p:cNvPr id="81" name="Shape 81"/>
          <p:cNvSpPr>
            <a:spLocks noGrp="1"/>
          </p:cNvSpPr>
          <p:nvPr>
            <p:ph type="body" sz="half" idx="1"/>
          </p:nvPr>
        </p:nvSpPr>
        <p:spPr>
          <a:xfrm>
            <a:off x="508000" y="2730500"/>
            <a:ext cx="5816600" cy="6350000"/>
          </a:xfrm>
          <a:prstGeom prst="rect">
            <a:avLst/>
          </a:prstGeom>
        </p:spPr>
        <p:txBody>
          <a:bodyPr/>
          <a:lstStyle>
            <a:lvl1pPr marL="393700" indent="-393700">
              <a:spcBef>
                <a:spcPts val="1800"/>
              </a:spcBef>
              <a:buSzPct val="65000"/>
              <a:defRPr sz="3000"/>
            </a:lvl1pPr>
            <a:lvl2pPr marL="787400" indent="-393700">
              <a:spcBef>
                <a:spcPts val="1800"/>
              </a:spcBef>
              <a:buSzPct val="65000"/>
              <a:defRPr sz="3000"/>
            </a:lvl2pPr>
            <a:lvl3pPr marL="1181100" indent="-393700">
              <a:spcBef>
                <a:spcPts val="1800"/>
              </a:spcBef>
              <a:buSzPct val="65000"/>
              <a:defRPr sz="3000"/>
            </a:lvl3pPr>
            <a:lvl4pPr marL="1574800" indent="-393700">
              <a:spcBef>
                <a:spcPts val="1800"/>
              </a:spcBef>
              <a:buSzPct val="65000"/>
              <a:defRPr sz="3000"/>
            </a:lvl4pPr>
            <a:lvl5pPr marL="1968500" indent="-393700">
              <a:spcBef>
                <a:spcPts val="1800"/>
              </a:spcBef>
              <a:buSzPct val="65000"/>
              <a:defRPr sz="3000"/>
            </a:lvl5pPr>
          </a:lstStyle>
          <a:p>
            <a:r>
              <a:t>本文レベル1</a:t>
            </a:r>
          </a:p>
          <a:p>
            <a:pPr lvl="1"/>
            <a:r>
              <a:t>本文レベル2</a:t>
            </a:r>
          </a:p>
          <a:p>
            <a:pPr lvl="2"/>
            <a:r>
              <a:t>本文レベル3</a:t>
            </a:r>
          </a:p>
          <a:p>
            <a:pPr lvl="3"/>
            <a:r>
              <a:t>本文レベル4</a:t>
            </a:r>
          </a:p>
          <a:p>
            <a:pPr lvl="4"/>
            <a:r>
              <a:t>本文レベル 5</a:t>
            </a:r>
          </a:p>
        </p:txBody>
      </p:sp>
      <p:sp>
        <p:nvSpPr>
          <p:cNvPr id="82" name="Shape 8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箇条書き">
    <p:spTree>
      <p:nvGrpSpPr>
        <p:cNvPr id="1" name=""/>
        <p:cNvGrpSpPr/>
        <p:nvPr/>
      </p:nvGrpSpPr>
      <p:grpSpPr>
        <a:xfrm>
          <a:off x="0" y="0"/>
          <a:ext cx="0" cy="0"/>
          <a:chOff x="0" y="0"/>
          <a:chExt cx="0" cy="0"/>
        </a:xfrm>
      </p:grpSpPr>
      <p:sp>
        <p:nvSpPr>
          <p:cNvPr id="89" name="Shape 89"/>
          <p:cNvSpPr>
            <a:spLocks noGrp="1"/>
          </p:cNvSpPr>
          <p:nvPr>
            <p:ph type="body" idx="1"/>
          </p:nvPr>
        </p:nvSpPr>
        <p:spPr>
          <a:xfrm>
            <a:off x="508000" y="1270000"/>
            <a:ext cx="11988800" cy="7213600"/>
          </a:xfrm>
          <a:prstGeom prst="rect">
            <a:avLst/>
          </a:prstGeom>
        </p:spPr>
        <p:txBody>
          <a:bodyPr/>
          <a:lstStyle/>
          <a:p>
            <a:r>
              <a:t>本文レベル1</a:t>
            </a:r>
          </a:p>
          <a:p>
            <a:pPr lvl="1"/>
            <a:r>
              <a:t>本文レベル2</a:t>
            </a:r>
          </a:p>
          <a:p>
            <a:pPr lvl="2"/>
            <a:r>
              <a:t>本文レベル3</a:t>
            </a:r>
          </a:p>
          <a:p>
            <a:pPr lvl="3"/>
            <a:r>
              <a:t>本文レベル4</a:t>
            </a:r>
          </a:p>
          <a:p>
            <a:pPr lvl="4"/>
            <a:r>
              <a:t>本文レベル 5</a:t>
            </a:r>
          </a:p>
        </p:txBody>
      </p:sp>
      <p:sp>
        <p:nvSpPr>
          <p:cNvPr id="90" name="Shape 9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画像（3 点）">
    <p:spTree>
      <p:nvGrpSpPr>
        <p:cNvPr id="1" name=""/>
        <p:cNvGrpSpPr/>
        <p:nvPr/>
      </p:nvGrpSpPr>
      <p:grpSpPr>
        <a:xfrm>
          <a:off x="0" y="0"/>
          <a:ext cx="0" cy="0"/>
          <a:chOff x="0" y="0"/>
          <a:chExt cx="0" cy="0"/>
        </a:xfrm>
      </p:grpSpPr>
      <p:sp>
        <p:nvSpPr>
          <p:cNvPr id="97" name="Shape 97"/>
          <p:cNvSpPr>
            <a:spLocks noGrp="1"/>
          </p:cNvSpPr>
          <p:nvPr>
            <p:ph type="pic" sz="quarter" idx="13"/>
          </p:nvPr>
        </p:nvSpPr>
        <p:spPr>
          <a:xfrm>
            <a:off x="6856319" y="4772799"/>
            <a:ext cx="5499101" cy="4229101"/>
          </a:xfrm>
          <a:prstGeom prst="rect">
            <a:avLst/>
          </a:prstGeom>
          <a:ln w="9525">
            <a:round/>
          </a:ln>
        </p:spPr>
        <p:txBody>
          <a:bodyPr lIns="91439" tIns="45719" rIns="91439" bIns="45719" anchor="t">
            <a:noAutofit/>
          </a:bodyPr>
          <a:lstStyle/>
          <a:p>
            <a:endParaRPr/>
          </a:p>
        </p:txBody>
      </p:sp>
      <p:sp>
        <p:nvSpPr>
          <p:cNvPr id="98" name="Shape 98"/>
          <p:cNvSpPr>
            <a:spLocks noGrp="1"/>
          </p:cNvSpPr>
          <p:nvPr>
            <p:ph type="pic" sz="quarter" idx="14"/>
          </p:nvPr>
        </p:nvSpPr>
        <p:spPr>
          <a:xfrm>
            <a:off x="6860562" y="609600"/>
            <a:ext cx="5499101" cy="3530600"/>
          </a:xfrm>
          <a:prstGeom prst="rect">
            <a:avLst/>
          </a:prstGeom>
          <a:ln w="9525">
            <a:round/>
          </a:ln>
        </p:spPr>
        <p:txBody>
          <a:bodyPr lIns="91439" tIns="45719" rIns="91439" bIns="45719" anchor="t">
            <a:noAutofit/>
          </a:bodyPr>
          <a:lstStyle/>
          <a:p>
            <a:endParaRPr/>
          </a:p>
        </p:txBody>
      </p:sp>
      <p:sp>
        <p:nvSpPr>
          <p:cNvPr id="99" name="Shape 99"/>
          <p:cNvSpPr>
            <a:spLocks noGrp="1"/>
          </p:cNvSpPr>
          <p:nvPr>
            <p:ph type="pic" sz="half" idx="15"/>
          </p:nvPr>
        </p:nvSpPr>
        <p:spPr>
          <a:xfrm>
            <a:off x="557119" y="609599"/>
            <a:ext cx="5588001" cy="8394701"/>
          </a:xfrm>
          <a:prstGeom prst="rect">
            <a:avLst/>
          </a:prstGeom>
          <a:ln w="9525">
            <a:round/>
          </a:ln>
        </p:spPr>
        <p:txBody>
          <a:bodyPr lIns="91439" tIns="45719" rIns="91439" bIns="45719" anchor="t">
            <a:noAutofit/>
          </a:bodyPr>
          <a:lstStyle/>
          <a:p>
            <a:endParaRPr/>
          </a:p>
        </p:txBody>
      </p:sp>
      <p:sp>
        <p:nvSpPr>
          <p:cNvPr id="100" name="Shape 10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4"/>
          <a:srcRect/>
          <a:stretch>
            <a:fillRect/>
          </a:stretch>
        </a:blipFill>
        <a:effectLst/>
      </p:bgPr>
    </p:bg>
    <p:spTree>
      <p:nvGrpSpPr>
        <p:cNvPr id="1" name=""/>
        <p:cNvGrpSpPr/>
        <p:nvPr/>
      </p:nvGrpSpPr>
      <p:grpSpPr>
        <a:xfrm>
          <a:off x="0" y="0"/>
          <a:ext cx="0" cy="0"/>
          <a:chOff x="0" y="0"/>
          <a:chExt cx="0" cy="0"/>
        </a:xfrm>
      </p:grpSpPr>
      <p:sp>
        <p:nvSpPr>
          <p:cNvPr id="2" name="Shape 2"/>
          <p:cNvSpPr/>
          <p:nvPr/>
        </p:nvSpPr>
        <p:spPr>
          <a:xfrm>
            <a:off x="508000" y="2171700"/>
            <a:ext cx="1199729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ヒラギノ角ゴ ProN W3"/>
                <a:ea typeface="ヒラギノ角ゴ ProN W3"/>
                <a:cs typeface="ヒラギノ角ゴ ProN W3"/>
                <a:sym typeface="ヒラギノ角ゴ ProN W3"/>
              </a:defRPr>
            </a:pPr>
            <a:endParaRPr/>
          </a:p>
        </p:txBody>
      </p:sp>
      <p:sp>
        <p:nvSpPr>
          <p:cNvPr id="3" name="Shape 3"/>
          <p:cNvSpPr/>
          <p:nvPr/>
        </p:nvSpPr>
        <p:spPr>
          <a:xfrm>
            <a:off x="508000" y="635000"/>
            <a:ext cx="1199729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ヒラギノ角ゴ ProN W3"/>
                <a:ea typeface="ヒラギノ角ゴ ProN W3"/>
                <a:cs typeface="ヒラギノ角ゴ ProN W3"/>
                <a:sym typeface="ヒラギノ角ゴ ProN W3"/>
              </a:defRPr>
            </a:pPr>
            <a:endParaRPr/>
          </a:p>
        </p:txBody>
      </p:sp>
      <p:sp>
        <p:nvSpPr>
          <p:cNvPr id="4" name="Shape 4"/>
          <p:cNvSpPr>
            <a:spLocks noGrp="1"/>
          </p:cNvSpPr>
          <p:nvPr>
            <p:ph type="title"/>
          </p:nvPr>
        </p:nvSpPr>
        <p:spPr>
          <a:xfrm>
            <a:off x="508000" y="800100"/>
            <a:ext cx="11988800" cy="12192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タイトルテキスト</a:t>
            </a:r>
          </a:p>
        </p:txBody>
      </p:sp>
      <p:sp>
        <p:nvSpPr>
          <p:cNvPr id="5" name="Shape 5"/>
          <p:cNvSpPr>
            <a:spLocks noGrp="1"/>
          </p:cNvSpPr>
          <p:nvPr>
            <p:ph type="body" idx="1"/>
          </p:nvPr>
        </p:nvSpPr>
        <p:spPr>
          <a:xfrm>
            <a:off x="508000" y="2628900"/>
            <a:ext cx="11988800" cy="6096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本文レベル1</a:t>
            </a:r>
          </a:p>
          <a:p>
            <a:pPr lvl="1"/>
            <a:r>
              <a:t>本文レベル2</a:t>
            </a:r>
          </a:p>
          <a:p>
            <a:pPr lvl="2"/>
            <a:r>
              <a:t>本文レベル3</a:t>
            </a:r>
          </a:p>
          <a:p>
            <a:pPr lvl="3"/>
            <a:r>
              <a:t>本文レベル4</a:t>
            </a:r>
          </a:p>
          <a:p>
            <a:pPr lvl="4"/>
            <a:r>
              <a:t>本文レベル 5</a:t>
            </a:r>
          </a:p>
        </p:txBody>
      </p:sp>
      <p:sp>
        <p:nvSpPr>
          <p:cNvPr id="6" name="Shape 6"/>
          <p:cNvSpPr>
            <a:spLocks noGrp="1"/>
          </p:cNvSpPr>
          <p:nvPr>
            <p:ph type="sldNum" sz="quarter" idx="2"/>
          </p:nvPr>
        </p:nvSpPr>
        <p:spPr>
          <a:xfrm>
            <a:off x="6324599" y="9258300"/>
            <a:ext cx="342901" cy="406400"/>
          </a:xfrm>
          <a:prstGeom prst="rect">
            <a:avLst/>
          </a:prstGeom>
          <a:ln w="12700">
            <a:miter lim="400000"/>
          </a:ln>
        </p:spPr>
        <p:txBody>
          <a:bodyPr wrap="none" lIns="50800" tIns="50800" rIns="50800" bIns="50800">
            <a:spAutoFit/>
          </a:bodyPr>
          <a:lstStyle>
            <a:lvl1pPr>
              <a:defRPr sz="1800">
                <a:solidFill>
                  <a:srgbClr val="4C4946"/>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1pPr>
      <a:lvl2pPr marL="0" marR="0" indent="2286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2pPr>
      <a:lvl3pPr marL="0" marR="0" indent="4572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3pPr>
      <a:lvl4pPr marL="0" marR="0" indent="6858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4pPr>
      <a:lvl5pPr marL="0" marR="0" indent="9144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5pPr>
      <a:lvl6pPr marL="0" marR="0" indent="11430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6pPr>
      <a:lvl7pPr marL="0" marR="0" indent="13716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7pPr>
      <a:lvl8pPr marL="0" marR="0" indent="16002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8pPr>
      <a:lvl9pPr marL="0" marR="0" indent="18288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9pPr>
    </p:titleStyle>
    <p:bodyStyle>
      <a:lvl1pPr marL="4699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1pPr>
      <a:lvl2pPr marL="9398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2pPr>
      <a:lvl3pPr marL="14097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3pPr>
      <a:lvl4pPr marL="18796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4pPr>
      <a:lvl5pPr marL="23495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5pPr>
      <a:lvl6pPr marL="28194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6pPr>
      <a:lvl7pPr marL="32893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7pPr>
      <a:lvl8pPr marL="37592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8pPr>
      <a:lvl9pPr marL="42291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9pPr>
    </p:bodyStyle>
    <p:otherStyle>
      <a:lvl1pPr marL="0" marR="0" indent="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1pPr>
      <a:lvl2pPr marL="0" marR="0" indent="2286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2pPr>
      <a:lvl3pPr marL="0" marR="0" indent="4572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3pPr>
      <a:lvl4pPr marL="0" marR="0" indent="6858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4pPr>
      <a:lvl5pPr marL="0" marR="0" indent="9144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5pPr>
      <a:lvl6pPr marL="0" marR="0" indent="11430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6pPr>
      <a:lvl7pPr marL="0" marR="0" indent="13716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7pPr>
      <a:lvl8pPr marL="0" marR="0" indent="16002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8pPr>
      <a:lvl9pPr marL="0" marR="0" indent="18288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Shape 133"/>
          <p:cNvSpPr>
            <a:spLocks noGrp="1"/>
          </p:cNvSpPr>
          <p:nvPr>
            <p:ph type="body" idx="13"/>
          </p:nvPr>
        </p:nvSpPr>
        <p:spPr>
          <a:prstGeom prst="rect">
            <a:avLst/>
          </a:prstGeom>
        </p:spPr>
        <p:txBody>
          <a:bodyPr/>
          <a:lstStyle/>
          <a:p>
            <a:r>
              <a:rPr dirty="0"/>
              <a:t>Lorem Ipsum Dolor</a:t>
            </a:r>
          </a:p>
        </p:txBody>
      </p:sp>
      <p:sp>
        <p:nvSpPr>
          <p:cNvPr id="134" name="Shape 134"/>
          <p:cNvSpPr>
            <a:spLocks noGrp="1"/>
          </p:cNvSpPr>
          <p:nvPr>
            <p:ph type="ctrTitle"/>
          </p:nvPr>
        </p:nvSpPr>
        <p:spPr>
          <a:xfrm>
            <a:off x="508000" y="4140200"/>
            <a:ext cx="7406290" cy="2413000"/>
          </a:xfrm>
          <a:prstGeom prst="rect">
            <a:avLst/>
          </a:prstGeom>
        </p:spPr>
        <p:txBody>
          <a:bodyPr/>
          <a:lstStyle/>
          <a:p>
            <a:pPr>
              <a:defRPr sz="4400"/>
            </a:pPr>
            <a:r>
              <a:rPr dirty="0"/>
              <a:t>LEGO </a:t>
            </a:r>
            <a:r>
              <a:rPr dirty="0" err="1"/>
              <a:t>Mindstorm</a:t>
            </a:r>
            <a:r>
              <a:rPr dirty="0"/>
              <a:t> EV3による</a:t>
            </a:r>
          </a:p>
          <a:p>
            <a:pPr>
              <a:defRPr sz="4400"/>
            </a:pPr>
            <a:r>
              <a:rPr dirty="0" err="1"/>
              <a:t>モデル検査演習作成について</a:t>
            </a:r>
            <a:endParaRPr dirty="0"/>
          </a:p>
        </p:txBody>
      </p:sp>
      <p:sp>
        <p:nvSpPr>
          <p:cNvPr id="135" name="Shape 135"/>
          <p:cNvSpPr>
            <a:spLocks noGrp="1"/>
          </p:cNvSpPr>
          <p:nvPr>
            <p:ph type="subTitle" sz="quarter" idx="1"/>
          </p:nvPr>
        </p:nvSpPr>
        <p:spPr>
          <a:prstGeom prst="rect">
            <a:avLst/>
          </a:prstGeom>
        </p:spPr>
        <p:txBody>
          <a:bodyPr/>
          <a:lstStyle/>
          <a:p>
            <a:r>
              <a:t>２０１６年４月２０日</a:t>
            </a:r>
          </a:p>
          <a:p>
            <a:r>
              <a:t>宇佐美雅紀</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Hackathon</a:t>
            </a:r>
            <a:r>
              <a:rPr kumimoji="1" lang="ja-JP" altLang="en-US" dirty="0" smtClean="0"/>
              <a:t>準備方針</a:t>
            </a:r>
            <a:r>
              <a:rPr kumimoji="1" lang="ja-JP" altLang="en-US" dirty="0" smtClean="0"/>
              <a:t>（案）</a:t>
            </a:r>
            <a:endParaRPr kumimoji="1" lang="ja-JP" altLang="en-US" dirty="0"/>
          </a:p>
        </p:txBody>
      </p:sp>
      <p:sp>
        <p:nvSpPr>
          <p:cNvPr id="3" name="テキスト プレースホルダー 2"/>
          <p:cNvSpPr>
            <a:spLocks noGrp="1"/>
          </p:cNvSpPr>
          <p:nvPr>
            <p:ph type="body" idx="1"/>
          </p:nvPr>
        </p:nvSpPr>
        <p:spPr/>
        <p:txBody>
          <a:bodyPr anchor="t" anchorCtr="0">
            <a:normAutofit/>
          </a:bodyPr>
          <a:lstStyle/>
          <a:p>
            <a:r>
              <a:rPr kumimoji="1" lang="ja-JP" altLang="en-US" sz="2800" dirty="0" smtClean="0"/>
              <a:t>準備が必要なもの</a:t>
            </a:r>
            <a:endParaRPr kumimoji="1" lang="en-US" altLang="ja-JP" sz="2800" dirty="0" smtClean="0"/>
          </a:p>
          <a:p>
            <a:pPr lvl="1"/>
            <a:r>
              <a:rPr kumimoji="1" lang="ja-JP" altLang="en-US" sz="2400" dirty="0" smtClean="0"/>
              <a:t>ＥＶ３本体　</a:t>
            </a:r>
            <a:r>
              <a:rPr kumimoji="1" lang="en-US" altLang="ja-JP" sz="2400" dirty="0" smtClean="0"/>
              <a:t>×</a:t>
            </a:r>
            <a:r>
              <a:rPr kumimoji="1" lang="ja-JP" altLang="en-US" sz="2400" dirty="0" smtClean="0"/>
              <a:t>　４　：　ＮＩＩ事務・ニイさん？が準備</a:t>
            </a:r>
            <a:endParaRPr kumimoji="1" lang="ja-JP" altLang="en-US" sz="2400" dirty="0"/>
          </a:p>
          <a:p>
            <a:pPr lvl="1"/>
            <a:r>
              <a:rPr kumimoji="1" lang="ja-JP" altLang="en-US" sz="2400" dirty="0" smtClean="0"/>
              <a:t>ＳＤカード　</a:t>
            </a:r>
            <a:r>
              <a:rPr kumimoji="1" lang="en-US" altLang="ja-JP" sz="2400" dirty="0" smtClean="0"/>
              <a:t>×</a:t>
            </a:r>
            <a:r>
              <a:rPr kumimoji="1" lang="ja-JP" altLang="en-US" sz="2400" dirty="0" smtClean="0"/>
              <a:t>　４</a:t>
            </a:r>
            <a:endParaRPr kumimoji="1" lang="ja-JP" altLang="en-US" sz="2400" dirty="0"/>
          </a:p>
          <a:p>
            <a:pPr lvl="1"/>
            <a:r>
              <a:rPr kumimoji="1" lang="ja-JP" altLang="en-US" sz="2400" dirty="0" smtClean="0"/>
              <a:t>ミニ</a:t>
            </a:r>
            <a:r>
              <a:rPr kumimoji="1" lang="ja-JP" altLang="en-US" sz="2400" dirty="0"/>
              <a:t>ＵＳＢ</a:t>
            </a:r>
            <a:r>
              <a:rPr kumimoji="1" lang="ja-JP" altLang="en-US" sz="2400" dirty="0" smtClean="0"/>
              <a:t>ケーブル　</a:t>
            </a:r>
            <a:r>
              <a:rPr kumimoji="1" lang="en-US" altLang="ja-JP" sz="2400" dirty="0" smtClean="0"/>
              <a:t>×</a:t>
            </a:r>
            <a:r>
              <a:rPr kumimoji="1" lang="ja-JP" altLang="en-US" sz="2400" dirty="0" smtClean="0"/>
              <a:t>　４</a:t>
            </a:r>
            <a:endParaRPr kumimoji="1" lang="ja-JP" altLang="en-US" sz="2400" dirty="0"/>
          </a:p>
          <a:p>
            <a:pPr lvl="1"/>
            <a:r>
              <a:rPr kumimoji="1" lang="ja-JP" altLang="en-US" sz="2400" dirty="0" smtClean="0"/>
              <a:t>Ｗｉｆｉアダプタ　</a:t>
            </a:r>
            <a:r>
              <a:rPr kumimoji="1" lang="en-US" altLang="ja-JP" sz="2400" dirty="0" smtClean="0"/>
              <a:t>×</a:t>
            </a:r>
            <a:r>
              <a:rPr kumimoji="1" lang="ja-JP" altLang="en-US" sz="2400" dirty="0" smtClean="0"/>
              <a:t>　４</a:t>
            </a:r>
            <a:endParaRPr kumimoji="1" lang="en-US" altLang="ja-JP" sz="2400" dirty="0" smtClean="0"/>
          </a:p>
          <a:p>
            <a:pPr lvl="2"/>
            <a:r>
              <a:rPr kumimoji="1" lang="ja-JP" altLang="en-US" sz="2000" dirty="0"/>
              <a:t>（対応している</a:t>
            </a:r>
            <a:r>
              <a:rPr kumimoji="1" lang="en-US" altLang="ja-JP" sz="2000" dirty="0"/>
              <a:t>Wi-Fi</a:t>
            </a:r>
            <a:r>
              <a:rPr kumimoji="1" lang="ja-JP" altLang="en-US" sz="2000" dirty="0"/>
              <a:t>ドングル</a:t>
            </a:r>
            <a:r>
              <a:rPr kumimoji="1" lang="ja-JP" altLang="en-US" sz="2000" dirty="0" smtClean="0"/>
              <a:t>）　</a:t>
            </a:r>
            <a:r>
              <a:rPr kumimoji="1" lang="en-US" altLang="ja-JP" sz="2000" dirty="0" smtClean="0"/>
              <a:t>http</a:t>
            </a:r>
            <a:r>
              <a:rPr kumimoji="1" lang="en-US" altLang="ja-JP" sz="2000" dirty="0"/>
              <a:t>://</a:t>
            </a:r>
            <a:r>
              <a:rPr kumimoji="1" lang="en-US" altLang="ja-JP" sz="2000" dirty="0" err="1"/>
              <a:t>www.afrel.co.jp</a:t>
            </a:r>
            <a:r>
              <a:rPr kumimoji="1" lang="en-US" altLang="ja-JP" sz="2000" dirty="0"/>
              <a:t>/archives/15615</a:t>
            </a:r>
          </a:p>
          <a:p>
            <a:pPr lvl="2"/>
            <a:r>
              <a:rPr kumimoji="1" lang="ja-JP" altLang="en-US" sz="2000" dirty="0" smtClean="0"/>
              <a:t>（</a:t>
            </a:r>
            <a:r>
              <a:rPr kumimoji="1" lang="en-US" altLang="ja-JP" sz="2000" dirty="0"/>
              <a:t>WLI-UC-GNM</a:t>
            </a:r>
            <a:r>
              <a:rPr kumimoji="1" lang="ja-JP" altLang="en-US" sz="2000" dirty="0" smtClean="0"/>
              <a:t>）　</a:t>
            </a:r>
            <a:r>
              <a:rPr kumimoji="1" lang="en-US" altLang="ja-JP" sz="2000" dirty="0" smtClean="0"/>
              <a:t>http</a:t>
            </a:r>
            <a:r>
              <a:rPr kumimoji="1" lang="en-US" altLang="ja-JP" sz="2000" dirty="0"/>
              <a:t>://</a:t>
            </a:r>
            <a:r>
              <a:rPr kumimoji="1" lang="en-US" altLang="ja-JP" sz="2000" dirty="0" err="1"/>
              <a:t>buffalo.jp</a:t>
            </a:r>
            <a:r>
              <a:rPr kumimoji="1" lang="en-US" altLang="ja-JP" sz="2000" dirty="0"/>
              <a:t>/product/wireless-</a:t>
            </a:r>
            <a:r>
              <a:rPr kumimoji="1" lang="en-US" altLang="ja-JP" sz="2000" dirty="0" err="1"/>
              <a:t>lan</a:t>
            </a:r>
            <a:r>
              <a:rPr kumimoji="1" lang="en-US" altLang="ja-JP" sz="2000" dirty="0"/>
              <a:t>/client/</a:t>
            </a:r>
            <a:r>
              <a:rPr kumimoji="1" lang="en-US" altLang="ja-JP" sz="2000" dirty="0" err="1"/>
              <a:t>wli-uc-gnm</a:t>
            </a:r>
            <a:r>
              <a:rPr kumimoji="1" lang="en-US" altLang="ja-JP" sz="2000" dirty="0" smtClean="0"/>
              <a:t>/</a:t>
            </a:r>
          </a:p>
          <a:p>
            <a:pPr lvl="1"/>
            <a:r>
              <a:rPr kumimoji="1" lang="ja-JP" altLang="en-US" sz="2400" dirty="0" smtClean="0"/>
              <a:t>ゲートウェイルータ　</a:t>
            </a:r>
            <a:r>
              <a:rPr kumimoji="1" lang="en-US" altLang="ja-JP" sz="2400" dirty="0" smtClean="0"/>
              <a:t>×</a:t>
            </a:r>
            <a:r>
              <a:rPr kumimoji="1" lang="ja-JP" altLang="en-US" sz="2400" dirty="0" smtClean="0"/>
              <a:t>　？　</a:t>
            </a:r>
            <a:r>
              <a:rPr kumimoji="1" lang="ja-JP" altLang="en-US" sz="2400" dirty="0" err="1" smtClean="0"/>
              <a:t>、</a:t>
            </a:r>
            <a:r>
              <a:rPr kumimoji="1" lang="ja-JP" altLang="en-US" sz="2400" dirty="0" smtClean="0"/>
              <a:t>　ハブ　、ＬＡＮケーブル</a:t>
            </a:r>
            <a:endParaRPr kumimoji="1" lang="en-US" altLang="ja-JP" sz="2400" dirty="0" smtClean="0"/>
          </a:p>
          <a:p>
            <a:pPr lvl="2"/>
            <a:r>
              <a:rPr kumimoji="1" lang="ja-JP" altLang="en-US" sz="2400" dirty="0" smtClean="0"/>
              <a:t>モバイルＷｉｆｉルータやスマホのテザリングでも代替可</a:t>
            </a:r>
            <a:endParaRPr kumimoji="1" lang="en-US" altLang="ja-JP" sz="2400" dirty="0" smtClean="0"/>
          </a:p>
        </p:txBody>
      </p:sp>
      <p:sp>
        <p:nvSpPr>
          <p:cNvPr id="4" name="テキスト ボックス 3"/>
          <p:cNvSpPr txBox="1"/>
          <p:nvPr/>
        </p:nvSpPr>
        <p:spPr>
          <a:xfrm>
            <a:off x="10274793" y="199729"/>
            <a:ext cx="2548286" cy="644475"/>
          </a:xfrm>
          <a:prstGeom prst="roundRect">
            <a:avLst/>
          </a:prstGeom>
          <a:solidFill>
            <a:srgbClr val="0070C0"/>
          </a:solidFill>
          <a:ln w="38100" cap="flat">
            <a:solidFill>
              <a:schemeClr val="tx1">
                <a:lumMod val="40000"/>
                <a:lumOff val="6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no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ja-JP" altLang="en-US" sz="3200" b="0" i="0" u="none" strike="noStrike" cap="none" spc="0" normalizeH="0" baseline="0" dirty="0" smtClean="0">
                <a:ln>
                  <a:noFill/>
                </a:ln>
                <a:solidFill>
                  <a:schemeClr val="accent6">
                    <a:lumMod val="20000"/>
                    <a:lumOff val="80000"/>
                  </a:schemeClr>
                </a:solidFill>
                <a:effectLst/>
                <a:uFillTx/>
                <a:sym typeface="Palatino"/>
              </a:rPr>
              <a:t>石井追記</a:t>
            </a:r>
            <a:endParaRPr kumimoji="0" lang="ja-JP" altLang="en-US" sz="3200" b="0" i="0" u="none" strike="noStrike" cap="none" spc="0" normalizeH="0" baseline="0" dirty="0">
              <a:ln>
                <a:noFill/>
              </a:ln>
              <a:solidFill>
                <a:schemeClr val="accent6">
                  <a:lumMod val="20000"/>
                  <a:lumOff val="80000"/>
                </a:schemeClr>
              </a:solidFill>
              <a:effectLst/>
              <a:uFillTx/>
              <a:sym typeface="Palatino"/>
            </a:endParaRPr>
          </a:p>
        </p:txBody>
      </p:sp>
    </p:spTree>
    <p:extLst>
      <p:ext uri="{BB962C8B-B14F-4D97-AF65-F5344CB8AC3E}">
        <p14:creationId xmlns:p14="http://schemas.microsoft.com/office/powerpoint/2010/main" val="2304518134"/>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Shape 183"/>
          <p:cNvSpPr>
            <a:spLocks noGrp="1"/>
          </p:cNvSpPr>
          <p:nvPr>
            <p:ph type="title"/>
          </p:nvPr>
        </p:nvSpPr>
        <p:spPr>
          <a:prstGeom prst="rect">
            <a:avLst/>
          </a:prstGeom>
        </p:spPr>
        <p:txBody>
          <a:bodyPr/>
          <a:lstStyle/>
          <a:p>
            <a:r>
              <a:t>今後のスケジュール</a:t>
            </a:r>
          </a:p>
        </p:txBody>
      </p:sp>
      <p:sp>
        <p:nvSpPr>
          <p:cNvPr id="184" name="Shape 184"/>
          <p:cNvSpPr>
            <a:spLocks noGrp="1"/>
          </p:cNvSpPr>
          <p:nvPr>
            <p:ph type="body" idx="1"/>
          </p:nvPr>
        </p:nvSpPr>
        <p:spPr>
          <a:prstGeom prst="rect">
            <a:avLst/>
          </a:prstGeom>
        </p:spPr>
        <p:txBody>
          <a:bodyPr/>
          <a:lstStyle/>
          <a:p>
            <a:endParaRPr/>
          </a:p>
        </p:txBody>
      </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Shape 186"/>
          <p:cNvSpPr>
            <a:spLocks noGrp="1"/>
          </p:cNvSpPr>
          <p:nvPr>
            <p:ph type="title"/>
          </p:nvPr>
        </p:nvSpPr>
        <p:spPr>
          <a:prstGeom prst="rect">
            <a:avLst/>
          </a:prstGeom>
        </p:spPr>
        <p:txBody>
          <a:bodyPr/>
          <a:lstStyle/>
          <a:p>
            <a:r>
              <a:t>依頼事項</a:t>
            </a:r>
          </a:p>
        </p:txBody>
      </p:sp>
      <p:sp>
        <p:nvSpPr>
          <p:cNvPr id="187" name="Shape 187"/>
          <p:cNvSpPr>
            <a:spLocks noGrp="1"/>
          </p:cNvSpPr>
          <p:nvPr>
            <p:ph type="body" idx="1"/>
          </p:nvPr>
        </p:nvSpPr>
        <p:spPr>
          <a:prstGeom prst="rect">
            <a:avLst/>
          </a:prstGeom>
        </p:spPr>
        <p:txBody>
          <a:bodyPr/>
          <a:lstStyle/>
          <a:p>
            <a:endParaRPr/>
          </a:p>
        </p:txBody>
      </p:sp>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Shape 189"/>
          <p:cNvSpPr>
            <a:spLocks noGrp="1"/>
          </p:cNvSpPr>
          <p:nvPr>
            <p:ph type="title"/>
          </p:nvPr>
        </p:nvSpPr>
        <p:spPr>
          <a:prstGeom prst="rect">
            <a:avLst/>
          </a:prstGeom>
        </p:spPr>
        <p:txBody>
          <a:bodyPr/>
          <a:lstStyle/>
          <a:p>
            <a:r>
              <a:t>リソース</a:t>
            </a:r>
          </a:p>
        </p:txBody>
      </p:sp>
      <p:sp>
        <p:nvSpPr>
          <p:cNvPr id="190" name="Shape 190"/>
          <p:cNvSpPr>
            <a:spLocks noGrp="1"/>
          </p:cNvSpPr>
          <p:nvPr>
            <p:ph type="body" idx="1"/>
          </p:nvPr>
        </p:nvSpPr>
        <p:spPr>
          <a:prstGeom prst="rect">
            <a:avLst/>
          </a:prstGeom>
        </p:spPr>
        <p:txBody>
          <a:bodyPr/>
          <a:lstStyle/>
          <a:p>
            <a:endParaRP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p:cNvSpPr>
          <p:nvPr>
            <p:ph type="title"/>
          </p:nvPr>
        </p:nvSpPr>
        <p:spPr>
          <a:prstGeom prst="rect">
            <a:avLst/>
          </a:prstGeom>
        </p:spPr>
        <p:txBody>
          <a:bodyPr/>
          <a:lstStyle/>
          <a:p>
            <a:r>
              <a:t>もくじ</a:t>
            </a:r>
          </a:p>
        </p:txBody>
      </p:sp>
      <p:sp>
        <p:nvSpPr>
          <p:cNvPr id="138" name="Shape 138"/>
          <p:cNvSpPr>
            <a:spLocks noGrp="1"/>
          </p:cNvSpPr>
          <p:nvPr>
            <p:ph type="body" idx="1"/>
          </p:nvPr>
        </p:nvSpPr>
        <p:spPr>
          <a:prstGeom prst="rect">
            <a:avLst/>
          </a:prstGeom>
        </p:spPr>
        <p:txBody>
          <a:bodyPr/>
          <a:lstStyle/>
          <a:p>
            <a:pPr marL="437006" indent="-437006" defTabSz="543305">
              <a:spcBef>
                <a:spcPts val="2200"/>
              </a:spcBef>
              <a:defRPr sz="3348"/>
            </a:pPr>
            <a:r>
              <a:t>演習更新の目的</a:t>
            </a:r>
          </a:p>
          <a:p>
            <a:pPr marL="437006" indent="-437006" defTabSz="543305">
              <a:spcBef>
                <a:spcPts val="2200"/>
              </a:spcBef>
              <a:defRPr sz="3348"/>
            </a:pPr>
            <a:r>
              <a:t>演習の制約事項</a:t>
            </a:r>
          </a:p>
          <a:p>
            <a:pPr marL="437006" indent="-437006" defTabSz="543305">
              <a:spcBef>
                <a:spcPts val="2200"/>
              </a:spcBef>
              <a:defRPr sz="3348"/>
            </a:pPr>
            <a:r>
              <a:t>演習環境（案）</a:t>
            </a:r>
          </a:p>
          <a:p>
            <a:pPr marL="437006" indent="-437006" defTabSz="543305">
              <a:spcBef>
                <a:spcPts val="2200"/>
              </a:spcBef>
              <a:defRPr sz="3348"/>
            </a:pPr>
            <a:r>
              <a:t>必要な作業</a:t>
            </a:r>
          </a:p>
          <a:p>
            <a:pPr marL="437006" indent="-437006" defTabSz="543305">
              <a:spcBef>
                <a:spcPts val="2200"/>
              </a:spcBef>
              <a:defRPr sz="3348"/>
            </a:pPr>
            <a:r>
              <a:t>今後のスケジュール</a:t>
            </a:r>
          </a:p>
          <a:p>
            <a:pPr marL="437006" indent="-437006" defTabSz="543305">
              <a:spcBef>
                <a:spcPts val="2200"/>
              </a:spcBef>
              <a:defRPr sz="3348"/>
            </a:pPr>
            <a:r>
              <a:t>依頼事項</a:t>
            </a:r>
          </a:p>
          <a:p>
            <a:pPr marL="437006" indent="-437006" defTabSz="543305">
              <a:spcBef>
                <a:spcPts val="2200"/>
              </a:spcBef>
              <a:defRPr sz="3348"/>
            </a:pPr>
            <a:r>
              <a:t>リソース</a:t>
            </a: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Shape 140"/>
          <p:cNvSpPr>
            <a:spLocks noGrp="1"/>
          </p:cNvSpPr>
          <p:nvPr>
            <p:ph type="title"/>
          </p:nvPr>
        </p:nvSpPr>
        <p:spPr>
          <a:prstGeom prst="rect">
            <a:avLst/>
          </a:prstGeom>
        </p:spPr>
        <p:txBody>
          <a:bodyPr/>
          <a:lstStyle/>
          <a:p>
            <a:r>
              <a:t>演習更新の目的</a:t>
            </a:r>
          </a:p>
        </p:txBody>
      </p:sp>
      <p:sp>
        <p:nvSpPr>
          <p:cNvPr id="141" name="Shape 141"/>
          <p:cNvSpPr>
            <a:spLocks noGrp="1"/>
          </p:cNvSpPr>
          <p:nvPr>
            <p:ph type="body" idx="1"/>
          </p:nvPr>
        </p:nvSpPr>
        <p:spPr>
          <a:prstGeom prst="rect">
            <a:avLst/>
          </a:prstGeom>
        </p:spPr>
        <p:txBody>
          <a:bodyPr/>
          <a:lstStyle/>
          <a:p>
            <a:pPr marL="352425" indent="-352425" defTabSz="438150">
              <a:spcBef>
                <a:spcPts val="1800"/>
              </a:spcBef>
              <a:defRPr sz="2700"/>
            </a:pPr>
            <a:r>
              <a:t>演習の背景</a:t>
            </a:r>
          </a:p>
          <a:p>
            <a:pPr marL="704850" lvl="1" indent="-352425" defTabSz="438150">
              <a:spcBef>
                <a:spcPts val="1800"/>
              </a:spcBef>
              <a:defRPr sz="2700"/>
            </a:pPr>
            <a:r>
              <a:t>LEGO Mindstormを用いたモデル検査演習は、Spin、Uppaalの演習がすでに実施されています</a:t>
            </a:r>
          </a:p>
          <a:p>
            <a:pPr marL="704850" lvl="1" indent="-352425" defTabSz="438150">
              <a:spcBef>
                <a:spcPts val="1800"/>
              </a:spcBef>
              <a:defRPr sz="2700"/>
            </a:pPr>
            <a:r>
              <a:t> LEGO  Mindstormが第３世代（EV3）に進化したことに伴い、過去の部品の入手が困難になったことから、この機会に演習の更新を行います</a:t>
            </a:r>
          </a:p>
          <a:p>
            <a:pPr marL="352425" indent="-352425" defTabSz="438150">
              <a:spcBef>
                <a:spcPts val="1800"/>
              </a:spcBef>
              <a:defRPr sz="2700"/>
            </a:pPr>
            <a:r>
              <a:t>演習更新の目的</a:t>
            </a:r>
          </a:p>
          <a:p>
            <a:pPr marL="704850" lvl="1" indent="-352425" defTabSz="438150">
              <a:spcBef>
                <a:spcPts val="1800"/>
              </a:spcBef>
              <a:defRPr sz="2700"/>
            </a:pPr>
            <a:r>
              <a:t>LEGO Mindstorm EV3に対応する</a:t>
            </a:r>
          </a:p>
          <a:p>
            <a:pPr marL="704850" lvl="1" indent="-352425" defTabSz="438150">
              <a:spcBef>
                <a:spcPts val="1800"/>
              </a:spcBef>
              <a:defRPr sz="2700"/>
            </a:pPr>
            <a:r>
              <a:t>演習用のプログラミング言語をC++からJavaに刷新する</a:t>
            </a: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p:cNvSpPr>
          <p:nvPr>
            <p:ph type="title"/>
          </p:nvPr>
        </p:nvSpPr>
        <p:spPr>
          <a:prstGeom prst="rect">
            <a:avLst/>
          </a:prstGeom>
        </p:spPr>
        <p:txBody>
          <a:bodyPr/>
          <a:lstStyle/>
          <a:p>
            <a:r>
              <a:t>演習の制約事項</a:t>
            </a:r>
          </a:p>
        </p:txBody>
      </p:sp>
      <p:sp>
        <p:nvSpPr>
          <p:cNvPr id="144" name="Shape 144"/>
          <p:cNvSpPr>
            <a:spLocks noGrp="1"/>
          </p:cNvSpPr>
          <p:nvPr>
            <p:ph type="body" idx="1"/>
          </p:nvPr>
        </p:nvSpPr>
        <p:spPr>
          <a:prstGeom prst="rect">
            <a:avLst/>
          </a:prstGeom>
        </p:spPr>
        <p:txBody>
          <a:bodyPr/>
          <a:lstStyle/>
          <a:p>
            <a:pPr marL="380618" indent="-380618" defTabSz="473201">
              <a:spcBef>
                <a:spcPts val="1900"/>
              </a:spcBef>
              <a:defRPr sz="2916"/>
            </a:pPr>
            <a:r>
              <a:rPr dirty="0"/>
              <a:t>Mandatory</a:t>
            </a:r>
          </a:p>
          <a:p>
            <a:pPr marL="761237" lvl="1" indent="-380618" defTabSz="473201">
              <a:spcBef>
                <a:spcPts val="1900"/>
              </a:spcBef>
              <a:defRPr sz="2916"/>
            </a:pPr>
            <a:r>
              <a:rPr dirty="0"/>
              <a:t>演習はEV3の特徴を出して、目に見えて動きがあるロボットを作成するものとする</a:t>
            </a:r>
          </a:p>
          <a:p>
            <a:pPr marL="761237" lvl="1" indent="-380618" defTabSz="473201">
              <a:spcBef>
                <a:spcPts val="1900"/>
              </a:spcBef>
              <a:defRPr sz="2916"/>
            </a:pPr>
            <a:r>
              <a:rPr dirty="0" err="1"/>
              <a:t>演習はSpinによるモデル検査演習に利用できる</a:t>
            </a:r>
            <a:endParaRPr dirty="0"/>
          </a:p>
          <a:p>
            <a:pPr marL="761237" lvl="1" indent="-380618" defTabSz="473201">
              <a:spcBef>
                <a:spcPts val="1900"/>
              </a:spcBef>
              <a:defRPr sz="2916"/>
            </a:pPr>
            <a:r>
              <a:rPr dirty="0" err="1"/>
              <a:t>演習はUppaalによるモデル検査演習に利用できる</a:t>
            </a:r>
            <a:endParaRPr dirty="0"/>
          </a:p>
          <a:p>
            <a:pPr marL="380618" indent="-380618" defTabSz="473201">
              <a:spcBef>
                <a:spcPts val="1900"/>
              </a:spcBef>
              <a:defRPr sz="2916"/>
            </a:pPr>
            <a:r>
              <a:rPr dirty="0"/>
              <a:t>Option</a:t>
            </a:r>
          </a:p>
          <a:p>
            <a:pPr marL="761237" lvl="1" indent="-380618" defTabSz="473201">
              <a:spcBef>
                <a:spcPts val="1900"/>
              </a:spcBef>
              <a:defRPr sz="2916"/>
            </a:pPr>
            <a:r>
              <a:rPr dirty="0" err="1"/>
              <a:t>サーバとの通信を利用したアプリケーションとする</a:t>
            </a:r>
            <a:endParaRPr dirty="0"/>
          </a:p>
          <a:p>
            <a:pPr marL="761237" lvl="1" indent="-380618" defTabSz="473201">
              <a:spcBef>
                <a:spcPts val="1900"/>
              </a:spcBef>
              <a:defRPr sz="2916"/>
            </a:pPr>
            <a:r>
              <a:rPr dirty="0" err="1"/>
              <a:t>サーバ側プログラムが機会学習する</a:t>
            </a:r>
            <a:endParaRPr dirty="0"/>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Shape 146"/>
          <p:cNvSpPr>
            <a:spLocks noGrp="1"/>
          </p:cNvSpPr>
          <p:nvPr>
            <p:ph type="title"/>
          </p:nvPr>
        </p:nvSpPr>
        <p:spPr>
          <a:prstGeom prst="rect">
            <a:avLst/>
          </a:prstGeom>
        </p:spPr>
        <p:txBody>
          <a:bodyPr/>
          <a:lstStyle/>
          <a:p>
            <a:r>
              <a:t>演習環境（案）</a:t>
            </a:r>
          </a:p>
        </p:txBody>
      </p:sp>
      <p:grpSp>
        <p:nvGrpSpPr>
          <p:cNvPr id="156" name="Group 156"/>
          <p:cNvGrpSpPr/>
          <p:nvPr/>
        </p:nvGrpSpPr>
        <p:grpSpPr>
          <a:xfrm>
            <a:off x="5812367" y="2400300"/>
            <a:ext cx="5345261" cy="3487068"/>
            <a:chOff x="0" y="0"/>
            <a:chExt cx="5345260" cy="3487067"/>
          </a:xfrm>
        </p:grpSpPr>
        <p:sp>
          <p:nvSpPr>
            <p:cNvPr id="147" name="Shape 147"/>
            <p:cNvSpPr/>
            <p:nvPr/>
          </p:nvSpPr>
          <p:spPr>
            <a:xfrm>
              <a:off x="143933" y="521683"/>
              <a:ext cx="1617134" cy="1219201"/>
            </a:xfrm>
            <a:prstGeom prst="ellipse">
              <a:avLst/>
            </a:prstGeom>
            <a:solidFill>
              <a:srgbClr val="C9C3BA"/>
            </a:solidFill>
            <a:ln w="12700" cap="flat">
              <a:noFill/>
              <a:miter lim="400000"/>
            </a:ln>
            <a:effectLst/>
          </p:spPr>
          <p:txBody>
            <a:bodyPr wrap="square" lIns="50800" tIns="50800" rIns="50800" bIns="50800" numCol="1" anchor="ctr">
              <a:noAutofit/>
            </a:bodyPr>
            <a:lstStyle/>
            <a:p>
              <a:pPr>
                <a:defRPr sz="3200"/>
              </a:pPr>
              <a:endParaRPr/>
            </a:p>
          </p:txBody>
        </p:sp>
        <p:sp>
          <p:nvSpPr>
            <p:cNvPr id="148" name="Shape 148"/>
            <p:cNvSpPr/>
            <p:nvPr/>
          </p:nvSpPr>
          <p:spPr>
            <a:xfrm>
              <a:off x="1397000" y="419025"/>
              <a:ext cx="3048331" cy="2319471"/>
            </a:xfrm>
            <a:prstGeom prst="ellipse">
              <a:avLst/>
            </a:prstGeom>
            <a:solidFill>
              <a:srgbClr val="C9C3BA"/>
            </a:solidFill>
            <a:ln w="12700" cap="flat">
              <a:noFill/>
              <a:miter lim="400000"/>
            </a:ln>
            <a:effectLst/>
          </p:spPr>
          <p:txBody>
            <a:bodyPr wrap="square" lIns="50800" tIns="50800" rIns="50800" bIns="50800" numCol="1" anchor="ctr">
              <a:noAutofit/>
            </a:bodyPr>
            <a:lstStyle/>
            <a:p>
              <a:pPr>
                <a:defRPr sz="3200"/>
              </a:pPr>
              <a:endParaRPr/>
            </a:p>
          </p:txBody>
        </p:sp>
        <p:sp>
          <p:nvSpPr>
            <p:cNvPr id="149" name="Shape 149"/>
            <p:cNvSpPr/>
            <p:nvPr/>
          </p:nvSpPr>
          <p:spPr>
            <a:xfrm>
              <a:off x="1134533" y="56017"/>
              <a:ext cx="2032331" cy="1760141"/>
            </a:xfrm>
            <a:prstGeom prst="ellipse">
              <a:avLst/>
            </a:prstGeom>
            <a:solidFill>
              <a:srgbClr val="C9C3BA"/>
            </a:solidFill>
            <a:ln w="12700" cap="flat">
              <a:noFill/>
              <a:miter lim="400000"/>
            </a:ln>
            <a:effectLst/>
          </p:spPr>
          <p:txBody>
            <a:bodyPr wrap="square" lIns="50800" tIns="50800" rIns="50800" bIns="50800" numCol="1" anchor="ctr">
              <a:noAutofit/>
            </a:bodyPr>
            <a:lstStyle/>
            <a:p>
              <a:pPr>
                <a:defRPr sz="3200"/>
              </a:pPr>
              <a:endParaRPr/>
            </a:p>
          </p:txBody>
        </p:sp>
        <p:sp>
          <p:nvSpPr>
            <p:cNvPr id="150" name="Shape 150"/>
            <p:cNvSpPr/>
            <p:nvPr/>
          </p:nvSpPr>
          <p:spPr>
            <a:xfrm>
              <a:off x="2895600" y="1328993"/>
              <a:ext cx="2032331" cy="1760142"/>
            </a:xfrm>
            <a:prstGeom prst="ellipse">
              <a:avLst/>
            </a:prstGeom>
            <a:solidFill>
              <a:srgbClr val="C9C3BA"/>
            </a:solidFill>
            <a:ln w="12700" cap="flat">
              <a:noFill/>
              <a:miter lim="400000"/>
            </a:ln>
            <a:effectLst/>
          </p:spPr>
          <p:txBody>
            <a:bodyPr wrap="square" lIns="50800" tIns="50800" rIns="50800" bIns="50800" numCol="1" anchor="ctr">
              <a:noAutofit/>
            </a:bodyPr>
            <a:lstStyle/>
            <a:p>
              <a:pPr>
                <a:defRPr sz="3200"/>
              </a:pPr>
              <a:endParaRPr/>
            </a:p>
          </p:txBody>
        </p:sp>
        <p:sp>
          <p:nvSpPr>
            <p:cNvPr id="151" name="Shape 151"/>
            <p:cNvSpPr/>
            <p:nvPr/>
          </p:nvSpPr>
          <p:spPr>
            <a:xfrm>
              <a:off x="2040466" y="1726927"/>
              <a:ext cx="2032332" cy="1760141"/>
            </a:xfrm>
            <a:prstGeom prst="ellipse">
              <a:avLst/>
            </a:prstGeom>
            <a:solidFill>
              <a:srgbClr val="C9C3BA"/>
            </a:solidFill>
            <a:ln w="12700" cap="flat">
              <a:noFill/>
              <a:miter lim="400000"/>
            </a:ln>
            <a:effectLst/>
          </p:spPr>
          <p:txBody>
            <a:bodyPr wrap="square" lIns="50800" tIns="50800" rIns="50800" bIns="50800" numCol="1" anchor="ctr">
              <a:noAutofit/>
            </a:bodyPr>
            <a:lstStyle/>
            <a:p>
              <a:pPr>
                <a:defRPr sz="3200"/>
              </a:pPr>
              <a:endParaRPr/>
            </a:p>
          </p:txBody>
        </p:sp>
        <p:sp>
          <p:nvSpPr>
            <p:cNvPr id="152" name="Shape 152"/>
            <p:cNvSpPr/>
            <p:nvPr/>
          </p:nvSpPr>
          <p:spPr>
            <a:xfrm>
              <a:off x="0" y="1429022"/>
              <a:ext cx="1617134" cy="1219201"/>
            </a:xfrm>
            <a:prstGeom prst="ellipse">
              <a:avLst/>
            </a:prstGeom>
            <a:solidFill>
              <a:srgbClr val="C9C3BA"/>
            </a:solidFill>
            <a:ln w="12700" cap="flat">
              <a:noFill/>
              <a:miter lim="400000"/>
            </a:ln>
            <a:effectLst/>
          </p:spPr>
          <p:txBody>
            <a:bodyPr wrap="square" lIns="50800" tIns="50800" rIns="50800" bIns="50800" numCol="1" anchor="ctr">
              <a:noAutofit/>
            </a:bodyPr>
            <a:lstStyle/>
            <a:p>
              <a:pPr>
                <a:defRPr sz="3200"/>
              </a:pPr>
              <a:endParaRPr/>
            </a:p>
          </p:txBody>
        </p:sp>
        <p:sp>
          <p:nvSpPr>
            <p:cNvPr id="153" name="Shape 153"/>
            <p:cNvSpPr/>
            <p:nvPr/>
          </p:nvSpPr>
          <p:spPr>
            <a:xfrm>
              <a:off x="2576660" y="0"/>
              <a:ext cx="1617134" cy="1219200"/>
            </a:xfrm>
            <a:prstGeom prst="ellipse">
              <a:avLst/>
            </a:prstGeom>
            <a:solidFill>
              <a:srgbClr val="C9C3BA"/>
            </a:solidFill>
            <a:ln w="12700" cap="flat">
              <a:noFill/>
              <a:miter lim="400000"/>
            </a:ln>
            <a:effectLst/>
          </p:spPr>
          <p:txBody>
            <a:bodyPr wrap="square" lIns="50800" tIns="50800" rIns="50800" bIns="50800" numCol="1" anchor="ctr">
              <a:noAutofit/>
            </a:bodyPr>
            <a:lstStyle/>
            <a:p>
              <a:pPr>
                <a:defRPr sz="3200"/>
              </a:pPr>
              <a:endParaRPr/>
            </a:p>
          </p:txBody>
        </p:sp>
        <p:sp>
          <p:nvSpPr>
            <p:cNvPr id="154" name="Shape 154"/>
            <p:cNvSpPr/>
            <p:nvPr/>
          </p:nvSpPr>
          <p:spPr>
            <a:xfrm>
              <a:off x="942593" y="1997397"/>
              <a:ext cx="1617134" cy="1219201"/>
            </a:xfrm>
            <a:prstGeom prst="ellipse">
              <a:avLst/>
            </a:prstGeom>
            <a:solidFill>
              <a:srgbClr val="C9C3BA"/>
            </a:solidFill>
            <a:ln w="12700" cap="flat">
              <a:noFill/>
              <a:miter lim="400000"/>
            </a:ln>
            <a:effectLst/>
          </p:spPr>
          <p:txBody>
            <a:bodyPr wrap="square" lIns="50800" tIns="50800" rIns="50800" bIns="50800" numCol="1" anchor="ctr">
              <a:noAutofit/>
            </a:bodyPr>
            <a:lstStyle/>
            <a:p>
              <a:pPr>
                <a:defRPr sz="3200"/>
              </a:pPr>
              <a:endParaRPr/>
            </a:p>
          </p:txBody>
        </p:sp>
        <p:sp>
          <p:nvSpPr>
            <p:cNvPr id="155" name="Shape 155"/>
            <p:cNvSpPr/>
            <p:nvPr/>
          </p:nvSpPr>
          <p:spPr>
            <a:xfrm>
              <a:off x="3728126" y="521683"/>
              <a:ext cx="1617135" cy="1219201"/>
            </a:xfrm>
            <a:prstGeom prst="ellipse">
              <a:avLst/>
            </a:prstGeom>
            <a:solidFill>
              <a:srgbClr val="C9C3BA"/>
            </a:solidFill>
            <a:ln w="12700" cap="flat">
              <a:noFill/>
              <a:miter lim="400000"/>
            </a:ln>
            <a:effectLst/>
          </p:spPr>
          <p:txBody>
            <a:bodyPr wrap="square" lIns="50800" tIns="50800" rIns="50800" bIns="50800" numCol="1" anchor="ctr">
              <a:noAutofit/>
            </a:bodyPr>
            <a:lstStyle/>
            <a:p>
              <a:pPr>
                <a:defRPr sz="3200"/>
              </a:pPr>
              <a:endParaRPr/>
            </a:p>
          </p:txBody>
        </p:sp>
      </p:grpSp>
      <p:sp>
        <p:nvSpPr>
          <p:cNvPr id="157" name="Shape 157"/>
          <p:cNvSpPr/>
          <p:nvPr/>
        </p:nvSpPr>
        <p:spPr>
          <a:xfrm>
            <a:off x="1805520" y="8041418"/>
            <a:ext cx="3892782" cy="971114"/>
          </a:xfrm>
          <a:custGeom>
            <a:avLst/>
            <a:gdLst/>
            <a:ahLst/>
            <a:cxnLst>
              <a:cxn ang="0">
                <a:pos x="wd2" y="hd2"/>
              </a:cxn>
              <a:cxn ang="5400000">
                <a:pos x="wd2" y="hd2"/>
              </a:cxn>
              <a:cxn ang="10800000">
                <a:pos x="wd2" y="hd2"/>
              </a:cxn>
              <a:cxn ang="16200000">
                <a:pos x="wd2" y="hd2"/>
              </a:cxn>
            </a:cxnLst>
            <a:rect l="0" t="0" r="r" b="b"/>
            <a:pathLst>
              <a:path w="21280" h="20573" extrusionOk="0">
                <a:moveTo>
                  <a:pt x="20799" y="3980"/>
                </a:moveTo>
                <a:cubicBezTo>
                  <a:pt x="18981" y="555"/>
                  <a:pt x="16943" y="-700"/>
                  <a:pt x="14941" y="373"/>
                </a:cubicBezTo>
                <a:cubicBezTo>
                  <a:pt x="12996" y="1415"/>
                  <a:pt x="11155" y="4639"/>
                  <a:pt x="9191" y="4978"/>
                </a:cubicBezTo>
                <a:cubicBezTo>
                  <a:pt x="7366" y="5294"/>
                  <a:pt x="5583" y="3087"/>
                  <a:pt x="3759" y="2798"/>
                </a:cubicBezTo>
                <a:cubicBezTo>
                  <a:pt x="1716" y="2475"/>
                  <a:pt x="-223" y="6558"/>
                  <a:pt x="21" y="13148"/>
                </a:cubicBezTo>
                <a:cubicBezTo>
                  <a:pt x="256" y="19469"/>
                  <a:pt x="2256" y="20900"/>
                  <a:pt x="4101" y="20515"/>
                </a:cubicBezTo>
                <a:cubicBezTo>
                  <a:pt x="6085" y="20100"/>
                  <a:pt x="8072" y="19810"/>
                  <a:pt x="10054" y="19298"/>
                </a:cubicBezTo>
                <a:cubicBezTo>
                  <a:pt x="13058" y="18522"/>
                  <a:pt x="16055" y="17235"/>
                  <a:pt x="19006" y="14911"/>
                </a:cubicBezTo>
                <a:cubicBezTo>
                  <a:pt x="19952" y="14166"/>
                  <a:pt x="20958" y="12890"/>
                  <a:pt x="21225" y="9401"/>
                </a:cubicBezTo>
                <a:cubicBezTo>
                  <a:pt x="21377" y="7426"/>
                  <a:pt x="21209" y="5290"/>
                  <a:pt x="20799" y="3980"/>
                </a:cubicBezTo>
                <a:close/>
              </a:path>
            </a:pathLst>
          </a:custGeom>
          <a:ln w="50800">
            <a:solidFill>
              <a:srgbClr val="66635F"/>
            </a:solidFill>
            <a:miter lim="400000"/>
          </a:ln>
        </p:spPr>
        <p:txBody>
          <a:bodyPr lIns="50800" tIns="50800" rIns="50800" bIns="50800" anchor="ctr"/>
          <a:lstStyle/>
          <a:p>
            <a:pPr>
              <a:defRPr sz="3200"/>
            </a:pPr>
            <a:endParaRPr/>
          </a:p>
        </p:txBody>
      </p:sp>
      <p:grpSp>
        <p:nvGrpSpPr>
          <p:cNvPr id="164" name="Group 164"/>
          <p:cNvGrpSpPr/>
          <p:nvPr/>
        </p:nvGrpSpPr>
        <p:grpSpPr>
          <a:xfrm>
            <a:off x="1629953" y="5302249"/>
            <a:ext cx="2331390" cy="3169181"/>
            <a:chOff x="0" y="0"/>
            <a:chExt cx="2331388" cy="3169179"/>
          </a:xfrm>
        </p:grpSpPr>
        <p:sp>
          <p:nvSpPr>
            <p:cNvPr id="158" name="Shape 158"/>
            <p:cNvSpPr/>
            <p:nvPr/>
          </p:nvSpPr>
          <p:spPr>
            <a:xfrm rot="20387897">
              <a:off x="607303" y="138618"/>
              <a:ext cx="964725" cy="908800"/>
            </a:xfrm>
            <a:prstGeom prst="rect">
              <a:avLst/>
            </a:prstGeom>
            <a:solidFill>
              <a:srgbClr val="89847F"/>
            </a:solidFill>
            <a:ln w="12700" cap="flat">
              <a:noFill/>
              <a:miter lim="400000"/>
            </a:ln>
            <a:effectLst/>
          </p:spPr>
          <p:txBody>
            <a:bodyPr wrap="square" lIns="50800" tIns="50800" rIns="50800" bIns="50800" numCol="1" anchor="ctr">
              <a:noAutofit/>
            </a:bodyPr>
            <a:lstStyle/>
            <a:p>
              <a:pPr>
                <a:defRPr sz="3200"/>
              </a:pPr>
              <a:endParaRPr/>
            </a:p>
          </p:txBody>
        </p:sp>
        <p:sp>
          <p:nvSpPr>
            <p:cNvPr id="159" name="Shape 159"/>
            <p:cNvSpPr/>
            <p:nvPr/>
          </p:nvSpPr>
          <p:spPr>
            <a:xfrm>
              <a:off x="573198" y="1048465"/>
              <a:ext cx="1270001" cy="1270001"/>
            </a:xfrm>
            <a:prstGeom prst="rect">
              <a:avLst/>
            </a:prstGeom>
            <a:solidFill>
              <a:srgbClr val="89847F"/>
            </a:solidFill>
            <a:ln w="12700" cap="flat">
              <a:noFill/>
              <a:miter lim="400000"/>
            </a:ln>
            <a:effectLst/>
          </p:spPr>
          <p:txBody>
            <a:bodyPr wrap="square" lIns="50800" tIns="50800" rIns="50800" bIns="50800" numCol="1" anchor="ctr">
              <a:noAutofit/>
            </a:bodyPr>
            <a:lstStyle/>
            <a:p>
              <a:pPr>
                <a:defRPr sz="3200"/>
              </a:pPr>
              <a:endParaRPr/>
            </a:p>
          </p:txBody>
        </p:sp>
        <p:sp>
          <p:nvSpPr>
            <p:cNvPr id="160" name="Shape 160"/>
            <p:cNvSpPr/>
            <p:nvPr/>
          </p:nvSpPr>
          <p:spPr>
            <a:xfrm rot="20387897">
              <a:off x="1438556" y="2226276"/>
              <a:ext cx="499722" cy="883805"/>
            </a:xfrm>
            <a:prstGeom prst="rect">
              <a:avLst/>
            </a:prstGeom>
            <a:solidFill>
              <a:srgbClr val="89847F"/>
            </a:solidFill>
            <a:ln w="12700" cap="flat">
              <a:noFill/>
              <a:miter lim="400000"/>
            </a:ln>
            <a:effectLst/>
          </p:spPr>
          <p:txBody>
            <a:bodyPr wrap="square" lIns="50800" tIns="50800" rIns="50800" bIns="50800" numCol="1" anchor="ctr">
              <a:noAutofit/>
            </a:bodyPr>
            <a:lstStyle/>
            <a:p>
              <a:pPr>
                <a:defRPr sz="3200"/>
              </a:pPr>
              <a:endParaRPr/>
            </a:p>
          </p:txBody>
        </p:sp>
        <p:sp>
          <p:nvSpPr>
            <p:cNvPr id="161" name="Shape 161"/>
            <p:cNvSpPr/>
            <p:nvPr/>
          </p:nvSpPr>
          <p:spPr>
            <a:xfrm rot="1200000" flipH="1">
              <a:off x="532623" y="2226276"/>
              <a:ext cx="499722" cy="883805"/>
            </a:xfrm>
            <a:prstGeom prst="rect">
              <a:avLst/>
            </a:prstGeom>
            <a:solidFill>
              <a:srgbClr val="89847F"/>
            </a:solidFill>
            <a:ln w="12700" cap="flat">
              <a:noFill/>
              <a:miter lim="400000"/>
            </a:ln>
            <a:effectLst/>
          </p:spPr>
          <p:txBody>
            <a:bodyPr wrap="square" lIns="50800" tIns="50800" rIns="50800" bIns="50800" numCol="1" anchor="ctr">
              <a:noAutofit/>
            </a:bodyPr>
            <a:lstStyle/>
            <a:p>
              <a:pPr>
                <a:defRPr sz="3200"/>
              </a:pPr>
              <a:endParaRPr/>
            </a:p>
          </p:txBody>
        </p:sp>
        <p:sp>
          <p:nvSpPr>
            <p:cNvPr id="162" name="Shape 162"/>
            <p:cNvSpPr/>
            <p:nvPr/>
          </p:nvSpPr>
          <p:spPr>
            <a:xfrm rot="1200000" flipH="1">
              <a:off x="183819" y="1114926"/>
              <a:ext cx="297232" cy="1127317"/>
            </a:xfrm>
            <a:prstGeom prst="rect">
              <a:avLst/>
            </a:prstGeom>
            <a:solidFill>
              <a:srgbClr val="89847F"/>
            </a:solidFill>
            <a:ln w="25400" cap="flat">
              <a:solidFill>
                <a:srgbClr val="FFFFFF"/>
              </a:solidFill>
              <a:prstDash val="solid"/>
              <a:miter lim="400000"/>
            </a:ln>
            <a:effectLst/>
          </p:spPr>
          <p:txBody>
            <a:bodyPr wrap="square" lIns="50800" tIns="50800" rIns="50800" bIns="50800" numCol="1" anchor="ctr">
              <a:noAutofit/>
            </a:bodyPr>
            <a:lstStyle/>
            <a:p>
              <a:pPr>
                <a:defRPr sz="3200"/>
              </a:pPr>
              <a:endParaRPr/>
            </a:p>
          </p:txBody>
        </p:sp>
        <p:sp>
          <p:nvSpPr>
            <p:cNvPr id="163" name="Shape 163"/>
            <p:cNvSpPr/>
            <p:nvPr/>
          </p:nvSpPr>
          <p:spPr>
            <a:xfrm rot="20530052" flipH="1">
              <a:off x="1868686" y="1119807"/>
              <a:ext cx="297232" cy="1127317"/>
            </a:xfrm>
            <a:prstGeom prst="rect">
              <a:avLst/>
            </a:prstGeom>
            <a:solidFill>
              <a:srgbClr val="89847F"/>
            </a:solidFill>
            <a:ln w="25400" cap="flat">
              <a:solidFill>
                <a:srgbClr val="FFFFFF"/>
              </a:solidFill>
              <a:prstDash val="solid"/>
              <a:miter lim="400000"/>
            </a:ln>
            <a:effectLst/>
          </p:spPr>
          <p:txBody>
            <a:bodyPr wrap="square" lIns="50800" tIns="50800" rIns="50800" bIns="50800" numCol="1" anchor="ctr">
              <a:noAutofit/>
            </a:bodyPr>
            <a:lstStyle/>
            <a:p>
              <a:pPr>
                <a:defRPr sz="3200"/>
              </a:pPr>
              <a:endParaRPr/>
            </a:p>
          </p:txBody>
        </p:sp>
      </p:grpSp>
      <p:grpSp>
        <p:nvGrpSpPr>
          <p:cNvPr id="169" name="Group 169"/>
          <p:cNvGrpSpPr/>
          <p:nvPr/>
        </p:nvGrpSpPr>
        <p:grpSpPr>
          <a:xfrm>
            <a:off x="2807854" y="3112653"/>
            <a:ext cx="5166359" cy="3027011"/>
            <a:chOff x="0" y="0"/>
            <a:chExt cx="5166358" cy="3027010"/>
          </a:xfrm>
        </p:grpSpPr>
        <p:sp>
          <p:nvSpPr>
            <p:cNvPr id="165" name="Shape 165"/>
            <p:cNvSpPr/>
            <p:nvPr/>
          </p:nvSpPr>
          <p:spPr>
            <a:xfrm rot="14499946">
              <a:off x="594227" y="1497627"/>
              <a:ext cx="606523" cy="171225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4">
                <a:hueOff val="254533"/>
                <a:satOff val="20019"/>
                <a:lumOff val="9426"/>
              </a:schemeClr>
            </a:solidFill>
            <a:ln w="12700" cap="flat">
              <a:noFill/>
              <a:miter lim="400000"/>
            </a:ln>
            <a:effectLst/>
          </p:spPr>
          <p:txBody>
            <a:bodyPr wrap="square" lIns="50800" tIns="50800" rIns="50800" bIns="50800" numCol="1" anchor="ctr">
              <a:noAutofit/>
            </a:bodyPr>
            <a:lstStyle/>
            <a:p>
              <a:pPr>
                <a:defRPr sz="3200">
                  <a:solidFill>
                    <a:srgbClr val="FFFFFF"/>
                  </a:solidFill>
                  <a:effectLst>
                    <a:outerShdw blurRad="25400" dist="33948" dir="2700000" rotWithShape="0">
                      <a:srgbClr val="3B3936"/>
                    </a:outerShdw>
                  </a:effectLst>
                </a:defRPr>
              </a:pPr>
              <a:endParaRPr/>
            </a:p>
          </p:txBody>
        </p:sp>
        <p:sp>
          <p:nvSpPr>
            <p:cNvPr id="166" name="Shape 166"/>
            <p:cNvSpPr/>
            <p:nvPr/>
          </p:nvSpPr>
          <p:spPr>
            <a:xfrm rot="12790552">
              <a:off x="1655715" y="1064726"/>
              <a:ext cx="606523" cy="139376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lnTo>
                    <a:pt x="21600" y="0"/>
                  </a:lnTo>
                  <a:lnTo>
                    <a:pt x="0" y="0"/>
                  </a:lnTo>
                  <a:close/>
                </a:path>
              </a:pathLst>
            </a:custGeom>
            <a:solidFill>
              <a:schemeClr val="accent4">
                <a:hueOff val="254533"/>
                <a:satOff val="20019"/>
                <a:lumOff val="9426"/>
              </a:schemeClr>
            </a:solidFill>
            <a:ln w="12700" cap="flat">
              <a:noFill/>
              <a:miter lim="400000"/>
            </a:ln>
            <a:effectLst/>
          </p:spPr>
          <p:txBody>
            <a:bodyPr wrap="square" lIns="50800" tIns="50800" rIns="50800" bIns="50800" numCol="1" anchor="ctr">
              <a:noAutofit/>
            </a:bodyPr>
            <a:lstStyle/>
            <a:p>
              <a:pPr>
                <a:defRPr sz="3200">
                  <a:solidFill>
                    <a:srgbClr val="FFFFFF"/>
                  </a:solidFill>
                  <a:effectLst>
                    <a:outerShdw blurRad="25400" dist="33948" dir="2700000" rotWithShape="0">
                      <a:srgbClr val="3B3936"/>
                    </a:outerShdw>
                  </a:effectLst>
                </a:defRPr>
              </a:pPr>
              <a:endParaRPr/>
            </a:p>
          </p:txBody>
        </p:sp>
        <p:sp>
          <p:nvSpPr>
            <p:cNvPr id="167" name="Shape 167"/>
            <p:cNvSpPr/>
            <p:nvPr/>
          </p:nvSpPr>
          <p:spPr>
            <a:xfrm rot="13860211">
              <a:off x="2465451" y="427843"/>
              <a:ext cx="606523" cy="171225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4">
                <a:hueOff val="254533"/>
                <a:satOff val="20019"/>
                <a:lumOff val="9426"/>
              </a:schemeClr>
            </a:solidFill>
            <a:ln w="12700" cap="flat">
              <a:noFill/>
              <a:miter lim="400000"/>
            </a:ln>
            <a:effectLst/>
          </p:spPr>
          <p:txBody>
            <a:bodyPr wrap="square" lIns="50800" tIns="50800" rIns="50800" bIns="50800" numCol="1" anchor="ctr">
              <a:noAutofit/>
            </a:bodyPr>
            <a:lstStyle/>
            <a:p>
              <a:pPr>
                <a:defRPr sz="3200">
                  <a:solidFill>
                    <a:srgbClr val="FFFFFF"/>
                  </a:solidFill>
                  <a:effectLst>
                    <a:outerShdw blurRad="25400" dist="33948" dir="2700000" rotWithShape="0">
                      <a:srgbClr val="3B3936"/>
                    </a:outerShdw>
                  </a:effectLst>
                </a:defRPr>
              </a:pPr>
              <a:endParaRPr/>
            </a:p>
          </p:txBody>
        </p:sp>
        <p:sp>
          <p:nvSpPr>
            <p:cNvPr id="168" name="Shape 168"/>
            <p:cNvSpPr/>
            <p:nvPr/>
          </p:nvSpPr>
          <p:spPr>
            <a:xfrm rot="14483928">
              <a:off x="3919599" y="-207745"/>
              <a:ext cx="606522" cy="1818564"/>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lnTo>
                    <a:pt x="21600" y="0"/>
                  </a:lnTo>
                  <a:lnTo>
                    <a:pt x="0" y="0"/>
                  </a:lnTo>
                  <a:close/>
                </a:path>
              </a:pathLst>
            </a:custGeom>
            <a:solidFill>
              <a:schemeClr val="accent4">
                <a:hueOff val="254533"/>
                <a:satOff val="20019"/>
                <a:lumOff val="9426"/>
              </a:schemeClr>
            </a:solidFill>
            <a:ln w="12700" cap="flat">
              <a:noFill/>
              <a:miter lim="400000"/>
            </a:ln>
            <a:effectLst/>
          </p:spPr>
          <p:txBody>
            <a:bodyPr wrap="square" lIns="50800" tIns="50800" rIns="50800" bIns="50800" numCol="1" anchor="ctr">
              <a:noAutofit/>
            </a:bodyPr>
            <a:lstStyle/>
            <a:p>
              <a:pPr>
                <a:defRPr sz="3200" b="1">
                  <a:solidFill>
                    <a:srgbClr val="FFFFFF"/>
                  </a:solidFill>
                  <a:effectLst>
                    <a:outerShdw blurRad="25400" dist="33948" dir="2700000" rotWithShape="0">
                      <a:srgbClr val="3B3936"/>
                    </a:outerShdw>
                  </a:effectLst>
                </a:defRPr>
              </a:pPr>
              <a:endParaRPr/>
            </a:p>
          </p:txBody>
        </p:sp>
      </p:grpSp>
      <p:sp>
        <p:nvSpPr>
          <p:cNvPr id="170" name="Shape 170"/>
          <p:cNvSpPr/>
          <p:nvPr/>
        </p:nvSpPr>
        <p:spPr>
          <a:xfrm>
            <a:off x="3977386" y="7399574"/>
            <a:ext cx="3424429" cy="40640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ライントレースロボット</a:t>
            </a:r>
          </a:p>
        </p:txBody>
      </p:sp>
      <p:sp>
        <p:nvSpPr>
          <p:cNvPr id="171" name="Shape 171"/>
          <p:cNvSpPr/>
          <p:nvPr/>
        </p:nvSpPr>
        <p:spPr>
          <a:xfrm>
            <a:off x="7284847" y="4371975"/>
            <a:ext cx="2324101" cy="47625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900"/>
            </a:lvl1pPr>
          </a:lstStyle>
          <a:p>
            <a:r>
              <a:t>クラウド環境</a:t>
            </a:r>
          </a:p>
        </p:txBody>
      </p:sp>
      <p:sp>
        <p:nvSpPr>
          <p:cNvPr id="172" name="Shape 172"/>
          <p:cNvSpPr/>
          <p:nvPr/>
        </p:nvSpPr>
        <p:spPr>
          <a:xfrm>
            <a:off x="5856985" y="8016017"/>
            <a:ext cx="2919340" cy="6731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defRPr sz="1800"/>
            </a:pPr>
            <a:r>
              <a:t>ロボットは自律的に</a:t>
            </a:r>
          </a:p>
          <a:p>
            <a:pPr>
              <a:defRPr sz="1800"/>
            </a:pPr>
            <a:r>
              <a:t>ライントレースができる</a:t>
            </a:r>
          </a:p>
        </p:txBody>
      </p:sp>
      <p:sp>
        <p:nvSpPr>
          <p:cNvPr id="173" name="Shape 173"/>
          <p:cNvSpPr/>
          <p:nvPr/>
        </p:nvSpPr>
        <p:spPr>
          <a:xfrm>
            <a:off x="5923110" y="5926238"/>
            <a:ext cx="5047574" cy="673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marL="313266" indent="-313266" algn="l">
              <a:buSzPct val="75000"/>
              <a:buChar char="✤"/>
              <a:defRPr sz="1800"/>
            </a:pPr>
            <a:r>
              <a:rPr dirty="0" err="1"/>
              <a:t>クラウド環境にセンサーのデータを送信可能</a:t>
            </a:r>
            <a:endParaRPr dirty="0"/>
          </a:p>
          <a:p>
            <a:pPr marL="313266" indent="-313266" algn="l">
              <a:buSzPct val="75000"/>
              <a:buChar char="✤"/>
              <a:defRPr sz="1800"/>
            </a:pPr>
            <a:r>
              <a:rPr dirty="0" err="1"/>
              <a:t>クラウド環境からロボットの操作が可能</a:t>
            </a:r>
            <a:endParaRPr dirty="0"/>
          </a:p>
        </p:txBody>
      </p:sp>
      <p:sp>
        <p:nvSpPr>
          <p:cNvPr id="174" name="Shape 174"/>
          <p:cNvSpPr/>
          <p:nvPr/>
        </p:nvSpPr>
        <p:spPr>
          <a:xfrm>
            <a:off x="797559" y="2607733"/>
            <a:ext cx="4793378" cy="1016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1800"/>
            </a:lvl1pPr>
          </a:lstStyle>
          <a:p>
            <a:r>
              <a:rPr dirty="0" err="1"/>
              <a:t>クラウド環境で機会学習によるパラメータの最適化とかができると機会学習勉強会の話と噛み合って嬉しいかも</a:t>
            </a:r>
            <a:r>
              <a:rPr dirty="0"/>
              <a:t>〜〜</a:t>
            </a:r>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Shape 176"/>
          <p:cNvSpPr>
            <a:spLocks noGrp="1"/>
          </p:cNvSpPr>
          <p:nvPr>
            <p:ph type="title"/>
          </p:nvPr>
        </p:nvSpPr>
        <p:spPr>
          <a:prstGeom prst="rect">
            <a:avLst/>
          </a:prstGeom>
        </p:spPr>
        <p:txBody>
          <a:bodyPr/>
          <a:lstStyle/>
          <a:p>
            <a:r>
              <a:t>必要な作業</a:t>
            </a:r>
          </a:p>
        </p:txBody>
      </p:sp>
      <p:sp>
        <p:nvSpPr>
          <p:cNvPr id="177" name="Shape 177"/>
          <p:cNvSpPr>
            <a:spLocks noGrp="1"/>
          </p:cNvSpPr>
          <p:nvPr>
            <p:ph type="body" idx="1"/>
          </p:nvPr>
        </p:nvSpPr>
        <p:spPr>
          <a:prstGeom prst="rect">
            <a:avLst/>
          </a:prstGeom>
        </p:spPr>
        <p:txBody>
          <a:bodyPr/>
          <a:lstStyle/>
          <a:p>
            <a:pPr marL="352425" indent="-352425" defTabSz="438150">
              <a:spcBef>
                <a:spcPts val="1800"/>
              </a:spcBef>
              <a:defRPr sz="2700"/>
            </a:pPr>
            <a:r>
              <a:rPr dirty="0"/>
              <a:t>LEGO </a:t>
            </a:r>
            <a:r>
              <a:rPr dirty="0" err="1"/>
              <a:t>Mindstorm</a:t>
            </a:r>
            <a:r>
              <a:rPr dirty="0"/>
              <a:t> EV3のロボット作り</a:t>
            </a:r>
          </a:p>
          <a:p>
            <a:pPr marL="704850" lvl="1" indent="-352425" defTabSz="438150">
              <a:spcBef>
                <a:spcPts val="1800"/>
              </a:spcBef>
              <a:defRPr sz="2700"/>
            </a:pPr>
            <a:r>
              <a:rPr dirty="0"/>
              <a:t>LEGO </a:t>
            </a:r>
            <a:r>
              <a:rPr dirty="0" err="1"/>
              <a:t>Mindstorm</a:t>
            </a:r>
            <a:r>
              <a:rPr dirty="0"/>
              <a:t> EV3の開発環境作成マニュアル作成</a:t>
            </a:r>
          </a:p>
          <a:p>
            <a:pPr marL="704850" lvl="1" indent="-352425" defTabSz="438150">
              <a:spcBef>
                <a:spcPts val="1800"/>
              </a:spcBef>
              <a:defRPr sz="2700"/>
            </a:pPr>
            <a:r>
              <a:rPr dirty="0"/>
              <a:t>LEGO </a:t>
            </a:r>
            <a:r>
              <a:rPr dirty="0" err="1"/>
              <a:t>Mindstorm</a:t>
            </a:r>
            <a:r>
              <a:rPr dirty="0"/>
              <a:t> EV3のプログラム開発チュートリアル作成</a:t>
            </a:r>
          </a:p>
          <a:p>
            <a:pPr marL="352425" indent="-352425" defTabSz="438150">
              <a:spcBef>
                <a:spcPts val="1800"/>
              </a:spcBef>
              <a:defRPr sz="2700"/>
            </a:pPr>
            <a:r>
              <a:rPr dirty="0"/>
              <a:t>LEGO </a:t>
            </a:r>
            <a:r>
              <a:rPr dirty="0" err="1"/>
              <a:t>Mindstorm</a:t>
            </a:r>
            <a:r>
              <a:rPr dirty="0"/>
              <a:t> EV3</a:t>
            </a:r>
          </a:p>
          <a:p>
            <a:pPr marL="704850" lvl="1" indent="-352425" defTabSz="438150">
              <a:spcBef>
                <a:spcPts val="1800"/>
              </a:spcBef>
              <a:defRPr sz="2700"/>
            </a:pPr>
            <a:r>
              <a:rPr dirty="0" err="1"/>
              <a:t>要件定義、設計、プログラム作成</a:t>
            </a:r>
            <a:endParaRPr dirty="0"/>
          </a:p>
          <a:p>
            <a:pPr marL="704850" lvl="1" indent="-352425" defTabSz="438150">
              <a:spcBef>
                <a:spcPts val="1800"/>
              </a:spcBef>
              <a:defRPr sz="2700"/>
            </a:pPr>
            <a:r>
              <a:rPr dirty="0" err="1"/>
              <a:t>Spinによる検証、Uppaalによる検証</a:t>
            </a:r>
            <a:endParaRPr dirty="0"/>
          </a:p>
          <a:p>
            <a:pPr marL="352425" indent="-352425" defTabSz="438150">
              <a:spcBef>
                <a:spcPts val="1800"/>
              </a:spcBef>
              <a:defRPr sz="2700"/>
            </a:pPr>
            <a:r>
              <a:rPr dirty="0" err="1"/>
              <a:t>クラウド環境</a:t>
            </a:r>
            <a:endParaRPr dirty="0"/>
          </a:p>
          <a:p>
            <a:pPr marL="704850" lvl="1" indent="-352425" defTabSz="438150">
              <a:spcBef>
                <a:spcPts val="1800"/>
              </a:spcBef>
              <a:defRPr sz="2700"/>
            </a:pPr>
            <a:r>
              <a:rPr dirty="0" err="1"/>
              <a:t>要件定義、設計、プログラム作成</a:t>
            </a:r>
            <a:endParaRPr dirty="0"/>
          </a:p>
        </p:txBody>
      </p:sp>
      <p:sp>
        <p:nvSpPr>
          <p:cNvPr id="178" name="Shape 178"/>
          <p:cNvSpPr/>
          <p:nvPr/>
        </p:nvSpPr>
        <p:spPr>
          <a:xfrm>
            <a:off x="6775449" y="5583767"/>
            <a:ext cx="1689101" cy="167639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nSpc>
                <a:spcPct val="90000"/>
              </a:lnSpc>
              <a:spcBef>
                <a:spcPts val="1600"/>
              </a:spcBef>
              <a:defRPr sz="12400">
                <a:solidFill>
                  <a:srgbClr val="000000"/>
                </a:solidFill>
                <a:latin typeface="+mn-lt"/>
                <a:ea typeface="+mn-ea"/>
                <a:cs typeface="+mn-cs"/>
                <a:sym typeface="Bodoni SvtyTwo ITC TT-Book"/>
              </a:defRPr>
            </a:lvl1pPr>
          </a:lstStyle>
          <a:p>
            <a:r>
              <a:t>｝</a:t>
            </a:r>
          </a:p>
        </p:txBody>
      </p:sp>
      <p:sp>
        <p:nvSpPr>
          <p:cNvPr id="179" name="Shape 179"/>
          <p:cNvSpPr/>
          <p:nvPr/>
        </p:nvSpPr>
        <p:spPr>
          <a:xfrm>
            <a:off x="6775449" y="7167033"/>
            <a:ext cx="1689101" cy="167640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nSpc>
                <a:spcPct val="90000"/>
              </a:lnSpc>
              <a:spcBef>
                <a:spcPts val="1600"/>
              </a:spcBef>
              <a:defRPr sz="12400">
                <a:solidFill>
                  <a:srgbClr val="000000"/>
                </a:solidFill>
                <a:latin typeface="+mn-lt"/>
                <a:ea typeface="+mn-ea"/>
                <a:cs typeface="+mn-cs"/>
                <a:sym typeface="Bodoni SvtyTwo ITC TT-Book"/>
              </a:defRPr>
            </a:lvl1pPr>
          </a:lstStyle>
          <a:p>
            <a:r>
              <a:t>｝</a:t>
            </a:r>
          </a:p>
        </p:txBody>
      </p:sp>
      <p:sp>
        <p:nvSpPr>
          <p:cNvPr id="180" name="Shape 180"/>
          <p:cNvSpPr/>
          <p:nvPr/>
        </p:nvSpPr>
        <p:spPr>
          <a:xfrm>
            <a:off x="7561774" y="6167966"/>
            <a:ext cx="2817318" cy="508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dirty="0"/>
              <a:t>Hackathonテーマ１</a:t>
            </a:r>
          </a:p>
        </p:txBody>
      </p:sp>
      <p:sp>
        <p:nvSpPr>
          <p:cNvPr id="181" name="Shape 181"/>
          <p:cNvSpPr/>
          <p:nvPr/>
        </p:nvSpPr>
        <p:spPr>
          <a:xfrm>
            <a:off x="7561774" y="7751233"/>
            <a:ext cx="2817318" cy="508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Hackathonテーマ２</a:t>
            </a:r>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作業状況（</a:t>
            </a:r>
            <a:r>
              <a:rPr kumimoji="1" lang="en-US" altLang="ja-JP" dirty="0" smtClean="0"/>
              <a:t>5/16</a:t>
            </a:r>
            <a:r>
              <a:rPr kumimoji="1" lang="ja-JP" altLang="en-US" dirty="0" smtClean="0"/>
              <a:t>）</a:t>
            </a:r>
            <a:endParaRPr kumimoji="1" lang="ja-JP" altLang="en-US" dirty="0"/>
          </a:p>
        </p:txBody>
      </p:sp>
      <p:sp>
        <p:nvSpPr>
          <p:cNvPr id="3" name="テキスト プレースホルダー 2"/>
          <p:cNvSpPr>
            <a:spLocks noGrp="1"/>
          </p:cNvSpPr>
          <p:nvPr>
            <p:ph type="body" idx="1"/>
          </p:nvPr>
        </p:nvSpPr>
        <p:spPr>
          <a:xfrm>
            <a:off x="508000" y="2628900"/>
            <a:ext cx="11988800" cy="6640388"/>
          </a:xfrm>
        </p:spPr>
        <p:txBody>
          <a:bodyPr anchor="t" anchorCtr="0">
            <a:normAutofit lnSpcReduction="10000"/>
          </a:bodyPr>
          <a:lstStyle/>
          <a:p>
            <a:r>
              <a:rPr lang="en-US" altLang="ja-JP" sz="3200" dirty="0"/>
              <a:t>EV3</a:t>
            </a:r>
            <a:r>
              <a:rPr lang="ja-JP" altLang="en-US" sz="3200" dirty="0"/>
              <a:t>の開発環境</a:t>
            </a:r>
            <a:r>
              <a:rPr lang="ja-JP" altLang="en-US" sz="3200" dirty="0" smtClean="0"/>
              <a:t>作成手順確認</a:t>
            </a:r>
            <a:endParaRPr lang="en-US" altLang="ja-JP" sz="3200" dirty="0" smtClean="0"/>
          </a:p>
          <a:p>
            <a:pPr lvl="1"/>
            <a:r>
              <a:rPr kumimoji="1" lang="en-US" altLang="ja-JP" sz="3200" dirty="0" smtClean="0"/>
              <a:t>ET</a:t>
            </a:r>
            <a:r>
              <a:rPr kumimoji="1" lang="ja-JP" altLang="en-US" sz="3200" dirty="0" smtClean="0"/>
              <a:t>ロボコンの「</a:t>
            </a:r>
            <a:r>
              <a:rPr kumimoji="1" lang="en-US" altLang="ja-JP" sz="3200" dirty="0" err="1"/>
              <a:t>leJOS</a:t>
            </a:r>
            <a:r>
              <a:rPr kumimoji="1" lang="en-US" altLang="ja-JP" sz="3200" dirty="0"/>
              <a:t> EV3</a:t>
            </a:r>
            <a:r>
              <a:rPr kumimoji="1" lang="ja-JP" altLang="en-US" sz="3200" dirty="0"/>
              <a:t>開発環境構築ガイド</a:t>
            </a:r>
            <a:r>
              <a:rPr kumimoji="1" lang="en-US" altLang="ja-JP" sz="3200" dirty="0"/>
              <a:t>(Windows7/8/10)</a:t>
            </a:r>
            <a:r>
              <a:rPr kumimoji="1" lang="ja-JP" altLang="en-US" sz="3200" dirty="0" smtClean="0"/>
              <a:t>」に従い、環境作成できることを確認済</a:t>
            </a:r>
            <a:endParaRPr kumimoji="1" lang="en-US" altLang="ja-JP" sz="3200" dirty="0" smtClean="0"/>
          </a:p>
          <a:p>
            <a:r>
              <a:rPr kumimoji="1" lang="ja-JP" altLang="en-US" sz="3200" dirty="0" smtClean="0"/>
              <a:t>クラウド環境検討</a:t>
            </a:r>
            <a:endParaRPr kumimoji="1" lang="en-US" altLang="ja-JP" sz="3200" dirty="0" smtClean="0"/>
          </a:p>
          <a:p>
            <a:pPr lvl="1"/>
            <a:r>
              <a:rPr kumimoji="1" lang="ja-JP" altLang="en-US" sz="3200" dirty="0" smtClean="0"/>
              <a:t>後述</a:t>
            </a:r>
            <a:r>
              <a:rPr kumimoji="1" lang="ja-JP" altLang="en-US" sz="3200" dirty="0"/>
              <a:t>。</a:t>
            </a:r>
            <a:r>
              <a:rPr kumimoji="1" lang="en-US" altLang="ja-JP" sz="3200" dirty="0" smtClean="0"/>
              <a:t>Hackathon</a:t>
            </a:r>
            <a:r>
              <a:rPr kumimoji="1" lang="ja-JP" altLang="en-US" sz="3200" dirty="0" smtClean="0"/>
              <a:t>で、「</a:t>
            </a:r>
            <a:r>
              <a:rPr kumimoji="1" lang="en-US" altLang="ja-JP" sz="3200" dirty="0" smtClean="0"/>
              <a:t>EV3</a:t>
            </a:r>
            <a:r>
              <a:rPr kumimoji="1" lang="ja-JP" altLang="en-US" sz="3200" dirty="0" smtClean="0"/>
              <a:t>のログデータが収集・蓄積できること」、「収集・蓄積したログデータを機械学習して、分析モデルが作成できること」を確認する方針（まずは、上りから）</a:t>
            </a:r>
            <a:endParaRPr kumimoji="1" lang="en-US" altLang="ja-JP" sz="3200" dirty="0" smtClean="0"/>
          </a:p>
          <a:p>
            <a:r>
              <a:rPr kumimoji="1" lang="ja-JP" altLang="en-US" sz="3200" dirty="0" smtClean="0"/>
              <a:t>クラウド環境（</a:t>
            </a:r>
            <a:r>
              <a:rPr kumimoji="1" lang="en-US" altLang="ja-JP" sz="3200" dirty="0" err="1" smtClean="0"/>
              <a:t>IoT</a:t>
            </a:r>
            <a:r>
              <a:rPr kumimoji="1" lang="ja-JP" altLang="en-US" sz="3200" dirty="0" smtClean="0"/>
              <a:t>共通基盤、モバイルバックエンド基盤）準備</a:t>
            </a:r>
            <a:endParaRPr kumimoji="1" lang="en-US" altLang="ja-JP" sz="3200" dirty="0" smtClean="0"/>
          </a:p>
          <a:p>
            <a:pPr lvl="1"/>
            <a:r>
              <a:rPr kumimoji="1" lang="en-US" altLang="ja-JP" sz="3200" dirty="0" smtClean="0"/>
              <a:t>NEC Cloud </a:t>
            </a:r>
            <a:r>
              <a:rPr kumimoji="1" lang="en-US" altLang="ja-JP" sz="3200" dirty="0" err="1" smtClean="0"/>
              <a:t>IaaS</a:t>
            </a:r>
            <a:r>
              <a:rPr kumimoji="1" lang="ja-JP" altLang="en-US" sz="3200" dirty="0" smtClean="0"/>
              <a:t>の仮想サーバ</a:t>
            </a:r>
            <a:r>
              <a:rPr kumimoji="1" lang="en-US" altLang="ja-JP" sz="3200" dirty="0" smtClean="0"/>
              <a:t>(RHEL6.4)</a:t>
            </a:r>
            <a:r>
              <a:rPr kumimoji="1" lang="ja-JP" altLang="en-US" sz="3200" dirty="0" smtClean="0"/>
              <a:t>上に基盤構築済</a:t>
            </a:r>
            <a:endParaRPr kumimoji="1" lang="en-US" altLang="ja-JP" sz="3200" dirty="0" smtClean="0"/>
          </a:p>
          <a:p>
            <a:pPr marL="939800" lvl="2" indent="0">
              <a:buNone/>
            </a:pPr>
            <a:r>
              <a:rPr kumimoji="1" lang="en-US" altLang="ja-JP" sz="2800" dirty="0" smtClean="0"/>
              <a:t>※</a:t>
            </a:r>
            <a:r>
              <a:rPr kumimoji="1" lang="ja-JP" altLang="en-US" sz="2800" dirty="0" smtClean="0"/>
              <a:t>　</a:t>
            </a:r>
            <a:r>
              <a:rPr kumimoji="1" lang="en-US" altLang="ja-JP" sz="2800" dirty="0" smtClean="0"/>
              <a:t>Hackathon</a:t>
            </a:r>
            <a:r>
              <a:rPr kumimoji="1" lang="ja-JP" altLang="en-US" sz="2800" dirty="0" smtClean="0"/>
              <a:t>向けに無償貸与</a:t>
            </a:r>
            <a:r>
              <a:rPr kumimoji="1" lang="ja-JP" altLang="en-US" sz="2800" dirty="0" smtClean="0"/>
              <a:t>予定</a:t>
            </a:r>
            <a:endParaRPr kumimoji="1" lang="en-US" altLang="ja-JP" sz="2800" dirty="0" smtClean="0"/>
          </a:p>
        </p:txBody>
      </p:sp>
      <p:sp>
        <p:nvSpPr>
          <p:cNvPr id="51" name="テキスト ボックス 50"/>
          <p:cNvSpPr txBox="1"/>
          <p:nvPr/>
        </p:nvSpPr>
        <p:spPr>
          <a:xfrm>
            <a:off x="10274793" y="199729"/>
            <a:ext cx="2548286" cy="644475"/>
          </a:xfrm>
          <a:prstGeom prst="roundRect">
            <a:avLst/>
          </a:prstGeom>
          <a:solidFill>
            <a:srgbClr val="0070C0"/>
          </a:solidFill>
          <a:ln w="38100" cap="flat">
            <a:solidFill>
              <a:schemeClr val="tx1">
                <a:lumMod val="40000"/>
                <a:lumOff val="6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no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ja-JP" altLang="en-US" sz="3200" b="0" i="0" u="none" strike="noStrike" cap="none" spc="0" normalizeH="0" baseline="0" dirty="0" smtClean="0">
                <a:ln>
                  <a:noFill/>
                </a:ln>
                <a:solidFill>
                  <a:schemeClr val="accent6">
                    <a:lumMod val="20000"/>
                    <a:lumOff val="80000"/>
                  </a:schemeClr>
                </a:solidFill>
                <a:effectLst/>
                <a:uFillTx/>
                <a:sym typeface="Palatino"/>
              </a:rPr>
              <a:t>石井追記</a:t>
            </a:r>
            <a:endParaRPr kumimoji="0" lang="ja-JP" altLang="en-US" sz="3200" b="0" i="0" u="none" strike="noStrike" cap="none" spc="0" normalizeH="0" baseline="0" dirty="0">
              <a:ln>
                <a:noFill/>
              </a:ln>
              <a:solidFill>
                <a:schemeClr val="accent6">
                  <a:lumMod val="20000"/>
                  <a:lumOff val="80000"/>
                </a:schemeClr>
              </a:solidFill>
              <a:effectLst/>
              <a:uFillTx/>
              <a:sym typeface="Palatino"/>
            </a:endParaRPr>
          </a:p>
        </p:txBody>
      </p:sp>
    </p:spTree>
    <p:extLst>
      <p:ext uri="{BB962C8B-B14F-4D97-AF65-F5344CB8AC3E}">
        <p14:creationId xmlns:p14="http://schemas.microsoft.com/office/powerpoint/2010/main" val="2160955649"/>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Hackathon</a:t>
            </a:r>
            <a:r>
              <a:rPr kumimoji="1" lang="ja-JP" altLang="en-US" dirty="0" smtClean="0"/>
              <a:t>テーマ２</a:t>
            </a:r>
            <a:r>
              <a:rPr kumimoji="1" lang="ja-JP" altLang="en-US" dirty="0" smtClean="0"/>
              <a:t>向け</a:t>
            </a:r>
            <a:r>
              <a:rPr kumimoji="1" lang="en-US" altLang="ja-JP" dirty="0"/>
              <a:t/>
            </a:r>
            <a:br>
              <a:rPr kumimoji="1" lang="en-US" altLang="ja-JP" dirty="0"/>
            </a:br>
            <a:r>
              <a:rPr kumimoji="1" lang="ja-JP" altLang="en-US" dirty="0" smtClean="0"/>
              <a:t>環境準備方針（</a:t>
            </a:r>
            <a:r>
              <a:rPr kumimoji="1" lang="ja-JP" altLang="en-US" dirty="0" smtClean="0"/>
              <a:t>案）</a:t>
            </a:r>
            <a:endParaRPr kumimoji="1" lang="ja-JP" altLang="en-US" dirty="0"/>
          </a:p>
        </p:txBody>
      </p:sp>
      <p:sp>
        <p:nvSpPr>
          <p:cNvPr id="3" name="テキスト プレースホルダー 2"/>
          <p:cNvSpPr>
            <a:spLocks noGrp="1"/>
          </p:cNvSpPr>
          <p:nvPr>
            <p:ph type="body" idx="1"/>
          </p:nvPr>
        </p:nvSpPr>
        <p:spPr>
          <a:xfrm>
            <a:off x="508000" y="2628900"/>
            <a:ext cx="11988800" cy="3256012"/>
          </a:xfrm>
        </p:spPr>
        <p:txBody>
          <a:bodyPr anchor="t" anchorCtr="0">
            <a:noAutofit/>
          </a:bodyPr>
          <a:lstStyle/>
          <a:p>
            <a:r>
              <a:rPr lang="en-US" altLang="ja-JP" sz="1800" dirty="0" smtClean="0"/>
              <a:t>Mandatory</a:t>
            </a:r>
            <a:r>
              <a:rPr lang="ja-JP" altLang="en-US" sz="1800" dirty="0"/>
              <a:t>および</a:t>
            </a:r>
            <a:r>
              <a:rPr kumimoji="1" lang="en-US" altLang="ja-JP" sz="1800" dirty="0" smtClean="0"/>
              <a:t>Option</a:t>
            </a:r>
            <a:r>
              <a:rPr kumimoji="1" lang="ja-JP" altLang="en-US" sz="1800" dirty="0" smtClean="0"/>
              <a:t>の制約事項を踏まえ、「</a:t>
            </a:r>
            <a:r>
              <a:rPr kumimoji="1" lang="en-US" altLang="ja-JP" sz="1800" dirty="0" smtClean="0"/>
              <a:t>EV3</a:t>
            </a:r>
            <a:r>
              <a:rPr kumimoji="1" lang="ja-JP" altLang="en-US" sz="1800" dirty="0"/>
              <a:t>の</a:t>
            </a:r>
            <a:r>
              <a:rPr kumimoji="1" lang="ja-JP" altLang="en-US" sz="1800" dirty="0" smtClean="0"/>
              <a:t>ログデータの収集</a:t>
            </a:r>
            <a:r>
              <a:rPr kumimoji="1" lang="ja-JP" altLang="en-US" sz="1800" dirty="0" smtClean="0"/>
              <a:t>・蓄積」に必要な機器、環境を準備する</a:t>
            </a:r>
            <a:endParaRPr kumimoji="1" lang="en-US" altLang="ja-JP" sz="1800" dirty="0" smtClean="0"/>
          </a:p>
          <a:p>
            <a:pPr lvl="1"/>
            <a:r>
              <a:rPr kumimoji="1" lang="ja-JP" altLang="en-US" sz="1800" dirty="0" smtClean="0"/>
              <a:t>データ収集・蓄積の方式検討のため、クラウド環境（クライアントのエージェント含む）は、</a:t>
            </a:r>
            <a:r>
              <a:rPr kumimoji="1" lang="en-US" altLang="ja-JP" sz="1800" dirty="0" smtClean="0"/>
              <a:t>NEC</a:t>
            </a:r>
            <a:r>
              <a:rPr kumimoji="1" lang="ja-JP" altLang="en-US" sz="1800" dirty="0" smtClean="0"/>
              <a:t>から無償で貸与する</a:t>
            </a:r>
            <a:endParaRPr kumimoji="1" lang="en-US" altLang="ja-JP" sz="1800" dirty="0" smtClean="0"/>
          </a:p>
          <a:p>
            <a:pPr lvl="1"/>
            <a:r>
              <a:rPr kumimoji="1" lang="ja-JP" altLang="en-US" sz="1800" dirty="0" smtClean="0"/>
              <a:t>クラウドに収集・蓄積</a:t>
            </a:r>
            <a:r>
              <a:rPr kumimoji="1" lang="ja-JP" altLang="en-US" sz="1800" dirty="0" smtClean="0"/>
              <a:t>されたデータは</a:t>
            </a:r>
            <a:r>
              <a:rPr kumimoji="1" lang="ja-JP" altLang="en-US" sz="1800" dirty="0" smtClean="0"/>
              <a:t>、事務局が手動</a:t>
            </a:r>
            <a:r>
              <a:rPr kumimoji="1" lang="ja-JP" altLang="en-US" sz="1800" dirty="0" smtClean="0"/>
              <a:t>で取得し、</a:t>
            </a:r>
            <a:r>
              <a:rPr kumimoji="1" lang="ja-JP" altLang="en-US" sz="1800" dirty="0" smtClean="0"/>
              <a:t>参加者に提供する</a:t>
            </a:r>
            <a:endParaRPr kumimoji="1" lang="en-US" altLang="ja-JP" sz="1800" dirty="0" smtClean="0"/>
          </a:p>
          <a:p>
            <a:pPr lvl="1"/>
            <a:r>
              <a:rPr kumimoji="1" lang="ja-JP" altLang="en-US" sz="1800" dirty="0" smtClean="0"/>
              <a:t>データ加工・分析</a:t>
            </a:r>
            <a:r>
              <a:rPr kumimoji="1" lang="ja-JP" altLang="en-US" sz="1800" dirty="0"/>
              <a:t>（機械学習他</a:t>
            </a:r>
            <a:r>
              <a:rPr kumimoji="1" lang="ja-JP" altLang="en-US" sz="1800" dirty="0" smtClean="0"/>
              <a:t>）は、参加者の開発用</a:t>
            </a:r>
            <a:r>
              <a:rPr kumimoji="1" lang="en-US" altLang="ja-JP" sz="1800" dirty="0" smtClean="0"/>
              <a:t>PC</a:t>
            </a:r>
            <a:r>
              <a:rPr kumimoji="1" lang="ja-JP" altLang="en-US" sz="1800" dirty="0" smtClean="0"/>
              <a:t>で実施する</a:t>
            </a:r>
            <a:endParaRPr kumimoji="1" lang="en-US" altLang="ja-JP" sz="1800" dirty="0" smtClean="0"/>
          </a:p>
          <a:p>
            <a:pPr lvl="1"/>
            <a:r>
              <a:rPr kumimoji="1" lang="ja-JP" altLang="en-US" sz="1800" dirty="0" smtClean="0"/>
              <a:t>データ分析（機械学習他）に使用する（したい）ソフトウェアやサービスは、</a:t>
            </a:r>
            <a:r>
              <a:rPr kumimoji="1" lang="ja-JP" altLang="en-US" sz="1800" dirty="0"/>
              <a:t>事務局では</a:t>
            </a:r>
            <a:r>
              <a:rPr kumimoji="1" lang="ja-JP" altLang="en-US" sz="1800" dirty="0" smtClean="0"/>
              <a:t>準備せず、参加者が準備するものとし、</a:t>
            </a:r>
            <a:r>
              <a:rPr kumimoji="1" lang="en-US" altLang="ja-JP" sz="1800" dirty="0" smtClean="0"/>
              <a:t>Hackathon</a:t>
            </a:r>
            <a:r>
              <a:rPr kumimoji="1" lang="ja-JP" altLang="en-US" sz="1800" dirty="0" smtClean="0"/>
              <a:t>内で検討、評価する</a:t>
            </a:r>
            <a:endParaRPr kumimoji="1" lang="en-US" altLang="ja-JP" sz="1800" dirty="0" smtClean="0"/>
          </a:p>
        </p:txBody>
      </p:sp>
      <p:grpSp>
        <p:nvGrpSpPr>
          <p:cNvPr id="5" name="グループ化 4"/>
          <p:cNvGrpSpPr>
            <a:grpSpLocks noChangeAspect="1"/>
          </p:cNvGrpSpPr>
          <p:nvPr/>
        </p:nvGrpSpPr>
        <p:grpSpPr bwMode="gray">
          <a:xfrm>
            <a:off x="1157577" y="7350864"/>
            <a:ext cx="1111251" cy="733425"/>
            <a:chOff x="2385390" y="1237172"/>
            <a:chExt cx="1111251" cy="733425"/>
          </a:xfrm>
        </p:grpSpPr>
        <p:sp>
          <p:nvSpPr>
            <p:cNvPr id="6" name="フリーフォーム 5"/>
            <p:cNvSpPr>
              <a:spLocks noChangeAspect="1"/>
            </p:cNvSpPr>
            <p:nvPr/>
          </p:nvSpPr>
          <p:spPr bwMode="gray">
            <a:xfrm>
              <a:off x="2385390" y="1237172"/>
              <a:ext cx="1111251" cy="733425"/>
            </a:xfrm>
            <a:custGeom>
              <a:avLst/>
              <a:gdLst>
                <a:gd name="connsiteX0" fmla="*/ 15037 w 1111251"/>
                <a:gd name="connsiteY0" fmla="*/ 703262 h 733425"/>
                <a:gd name="connsiteX1" fmla="*/ 1096966 w 1111251"/>
                <a:gd name="connsiteY1" fmla="*/ 703262 h 733425"/>
                <a:gd name="connsiteX2" fmla="*/ 1111251 w 1111251"/>
                <a:gd name="connsiteY2" fmla="*/ 718730 h 733425"/>
                <a:gd name="connsiteX3" fmla="*/ 1096966 w 1111251"/>
                <a:gd name="connsiteY3" fmla="*/ 733425 h 733425"/>
                <a:gd name="connsiteX4" fmla="*/ 15037 w 1111251"/>
                <a:gd name="connsiteY4" fmla="*/ 733425 h 733425"/>
                <a:gd name="connsiteX5" fmla="*/ 0 w 1111251"/>
                <a:gd name="connsiteY5" fmla="*/ 718730 h 733425"/>
                <a:gd name="connsiteX6" fmla="*/ 15037 w 1111251"/>
                <a:gd name="connsiteY6" fmla="*/ 703262 h 733425"/>
                <a:gd name="connsiteX7" fmla="*/ 195422 w 1111251"/>
                <a:gd name="connsiteY7" fmla="*/ 517525 h 733425"/>
                <a:gd name="connsiteX8" fmla="*/ 917417 w 1111251"/>
                <a:gd name="connsiteY8" fmla="*/ 517525 h 733425"/>
                <a:gd name="connsiteX9" fmla="*/ 951977 w 1111251"/>
                <a:gd name="connsiteY9" fmla="*/ 531011 h 733425"/>
                <a:gd name="connsiteX10" fmla="*/ 1102987 w 1111251"/>
                <a:gd name="connsiteY10" fmla="*/ 664377 h 733425"/>
                <a:gd name="connsiteX11" fmla="*/ 1097728 w 1111251"/>
                <a:gd name="connsiteY11" fmla="*/ 677863 h 733425"/>
                <a:gd name="connsiteX12" fmla="*/ 15111 w 1111251"/>
                <a:gd name="connsiteY12" fmla="*/ 677863 h 733425"/>
                <a:gd name="connsiteX13" fmla="*/ 9852 w 1111251"/>
                <a:gd name="connsiteY13" fmla="*/ 664377 h 733425"/>
                <a:gd name="connsiteX14" fmla="*/ 160111 w 1111251"/>
                <a:gd name="connsiteY14" fmla="*/ 531011 h 733425"/>
                <a:gd name="connsiteX15" fmla="*/ 195422 w 1111251"/>
                <a:gd name="connsiteY15" fmla="*/ 517525 h 733425"/>
                <a:gd name="connsiteX16" fmla="*/ 194915 w 1111251"/>
                <a:gd name="connsiteY16" fmla="*/ 0 h 733425"/>
                <a:gd name="connsiteX17" fmla="*/ 917087 w 1111251"/>
                <a:gd name="connsiteY17" fmla="*/ 0 h 733425"/>
                <a:gd name="connsiteX18" fmla="*/ 936625 w 1111251"/>
                <a:gd name="connsiteY18" fmla="*/ 20252 h 733425"/>
                <a:gd name="connsiteX19" fmla="*/ 936625 w 1111251"/>
                <a:gd name="connsiteY19" fmla="*/ 470286 h 733425"/>
                <a:gd name="connsiteX20" fmla="*/ 917087 w 1111251"/>
                <a:gd name="connsiteY20" fmla="*/ 490538 h 733425"/>
                <a:gd name="connsiteX21" fmla="*/ 194915 w 1111251"/>
                <a:gd name="connsiteY21" fmla="*/ 490538 h 733425"/>
                <a:gd name="connsiteX22" fmla="*/ 174625 w 1111251"/>
                <a:gd name="connsiteY22" fmla="*/ 470286 h 733425"/>
                <a:gd name="connsiteX23" fmla="*/ 174625 w 1111251"/>
                <a:gd name="connsiteY23" fmla="*/ 20252 h 733425"/>
                <a:gd name="connsiteX24" fmla="*/ 194915 w 1111251"/>
                <a:gd name="connsiteY24" fmla="*/ 0 h 733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111251" h="733425">
                  <a:moveTo>
                    <a:pt x="15037" y="703262"/>
                  </a:moveTo>
                  <a:cubicBezTo>
                    <a:pt x="15037" y="703262"/>
                    <a:pt x="15037" y="703262"/>
                    <a:pt x="1096966" y="703262"/>
                  </a:cubicBezTo>
                  <a:cubicBezTo>
                    <a:pt x="1105236" y="703262"/>
                    <a:pt x="1111251" y="710223"/>
                    <a:pt x="1111251" y="718730"/>
                  </a:cubicBezTo>
                  <a:cubicBezTo>
                    <a:pt x="1111251" y="727238"/>
                    <a:pt x="1105236" y="733425"/>
                    <a:pt x="1096966" y="733425"/>
                  </a:cubicBezTo>
                  <a:cubicBezTo>
                    <a:pt x="1096966" y="733425"/>
                    <a:pt x="1096966" y="733425"/>
                    <a:pt x="15037" y="733425"/>
                  </a:cubicBezTo>
                  <a:cubicBezTo>
                    <a:pt x="6767" y="733425"/>
                    <a:pt x="0" y="727238"/>
                    <a:pt x="0" y="718730"/>
                  </a:cubicBezTo>
                  <a:cubicBezTo>
                    <a:pt x="0" y="710223"/>
                    <a:pt x="6767" y="703262"/>
                    <a:pt x="15037" y="703262"/>
                  </a:cubicBezTo>
                  <a:close/>
                  <a:moveTo>
                    <a:pt x="195422" y="517525"/>
                  </a:moveTo>
                  <a:cubicBezTo>
                    <a:pt x="195422" y="517525"/>
                    <a:pt x="195422" y="517525"/>
                    <a:pt x="917417" y="517525"/>
                  </a:cubicBezTo>
                  <a:cubicBezTo>
                    <a:pt x="927935" y="517525"/>
                    <a:pt x="943712" y="523519"/>
                    <a:pt x="951977" y="531011"/>
                  </a:cubicBezTo>
                  <a:cubicBezTo>
                    <a:pt x="951977" y="531011"/>
                    <a:pt x="951977" y="531011"/>
                    <a:pt x="1102987" y="664377"/>
                  </a:cubicBezTo>
                  <a:cubicBezTo>
                    <a:pt x="1111251" y="671869"/>
                    <a:pt x="1108997" y="677863"/>
                    <a:pt x="1097728" y="677863"/>
                  </a:cubicBezTo>
                  <a:lnTo>
                    <a:pt x="15111" y="677863"/>
                  </a:lnTo>
                  <a:cubicBezTo>
                    <a:pt x="3842" y="677863"/>
                    <a:pt x="1588" y="671869"/>
                    <a:pt x="9852" y="664377"/>
                  </a:cubicBezTo>
                  <a:cubicBezTo>
                    <a:pt x="9852" y="664377"/>
                    <a:pt x="9852" y="664377"/>
                    <a:pt x="160111" y="531011"/>
                  </a:cubicBezTo>
                  <a:cubicBezTo>
                    <a:pt x="168376" y="523519"/>
                    <a:pt x="184153" y="517525"/>
                    <a:pt x="195422" y="517525"/>
                  </a:cubicBezTo>
                  <a:close/>
                  <a:moveTo>
                    <a:pt x="194915" y="0"/>
                  </a:moveTo>
                  <a:cubicBezTo>
                    <a:pt x="194915" y="0"/>
                    <a:pt x="194915" y="0"/>
                    <a:pt x="917087" y="0"/>
                  </a:cubicBezTo>
                  <a:cubicBezTo>
                    <a:pt x="927607" y="0"/>
                    <a:pt x="936625" y="9001"/>
                    <a:pt x="936625" y="20252"/>
                  </a:cubicBezTo>
                  <a:cubicBezTo>
                    <a:pt x="936625" y="20252"/>
                    <a:pt x="936625" y="20252"/>
                    <a:pt x="936625" y="470286"/>
                  </a:cubicBezTo>
                  <a:cubicBezTo>
                    <a:pt x="936625" y="481537"/>
                    <a:pt x="927607" y="490538"/>
                    <a:pt x="917087" y="490538"/>
                  </a:cubicBezTo>
                  <a:cubicBezTo>
                    <a:pt x="917087" y="490538"/>
                    <a:pt x="917087" y="490538"/>
                    <a:pt x="194915" y="490538"/>
                  </a:cubicBezTo>
                  <a:cubicBezTo>
                    <a:pt x="183643" y="490538"/>
                    <a:pt x="174625" y="481537"/>
                    <a:pt x="174625" y="470286"/>
                  </a:cubicBezTo>
                  <a:cubicBezTo>
                    <a:pt x="174625" y="470286"/>
                    <a:pt x="174625" y="470286"/>
                    <a:pt x="174625" y="20252"/>
                  </a:cubicBezTo>
                  <a:cubicBezTo>
                    <a:pt x="174625" y="9001"/>
                    <a:pt x="183643" y="0"/>
                    <a:pt x="194915"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sp>
          <p:nvSpPr>
            <p:cNvPr id="7" name="フリーフォーム 6"/>
            <p:cNvSpPr>
              <a:spLocks noChangeAspect="1"/>
            </p:cNvSpPr>
            <p:nvPr/>
          </p:nvSpPr>
          <p:spPr bwMode="gray">
            <a:xfrm>
              <a:off x="2615578" y="1292734"/>
              <a:ext cx="652463" cy="593726"/>
            </a:xfrm>
            <a:custGeom>
              <a:avLst/>
              <a:gdLst>
                <a:gd name="connsiteX0" fmla="*/ 239712 w 652463"/>
                <a:gd name="connsiteY0" fmla="*/ 560388 h 593726"/>
                <a:gd name="connsiteX1" fmla="*/ 420688 w 652463"/>
                <a:gd name="connsiteY1" fmla="*/ 560388 h 593726"/>
                <a:gd name="connsiteX2" fmla="*/ 441325 w 652463"/>
                <a:gd name="connsiteY2" fmla="*/ 593726 h 593726"/>
                <a:gd name="connsiteX3" fmla="*/ 220662 w 652463"/>
                <a:gd name="connsiteY3" fmla="*/ 593726 h 593726"/>
                <a:gd name="connsiteX4" fmla="*/ 0 w 652463"/>
                <a:gd name="connsiteY4" fmla="*/ 0 h 593726"/>
                <a:gd name="connsiteX5" fmla="*/ 652463 w 652463"/>
                <a:gd name="connsiteY5" fmla="*/ 0 h 593726"/>
                <a:gd name="connsiteX6" fmla="*/ 652463 w 652463"/>
                <a:gd name="connsiteY6" fmla="*/ 381000 h 593726"/>
                <a:gd name="connsiteX7" fmla="*/ 0 w 652463"/>
                <a:gd name="connsiteY7" fmla="*/ 381000 h 593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2463" h="593726">
                  <a:moveTo>
                    <a:pt x="239712" y="560388"/>
                  </a:moveTo>
                  <a:lnTo>
                    <a:pt x="420688" y="560388"/>
                  </a:lnTo>
                  <a:lnTo>
                    <a:pt x="441325" y="593726"/>
                  </a:lnTo>
                  <a:lnTo>
                    <a:pt x="220662" y="593726"/>
                  </a:lnTo>
                  <a:close/>
                  <a:moveTo>
                    <a:pt x="0" y="0"/>
                  </a:moveTo>
                  <a:lnTo>
                    <a:pt x="652463" y="0"/>
                  </a:lnTo>
                  <a:lnTo>
                    <a:pt x="652463" y="381000"/>
                  </a:lnTo>
                  <a:lnTo>
                    <a:pt x="0" y="38100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8" name="テキスト ボックス 7"/>
          <p:cNvSpPr txBox="1"/>
          <p:nvPr/>
        </p:nvSpPr>
        <p:spPr>
          <a:xfrm>
            <a:off x="1020891" y="8363803"/>
            <a:ext cx="1404231"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ja-JP" altLang="en-US" sz="1800" b="0" i="0" u="none" strike="noStrike" cap="none" spc="0" normalizeH="0" baseline="0" dirty="0" smtClean="0">
                <a:ln>
                  <a:noFill/>
                </a:ln>
                <a:solidFill>
                  <a:srgbClr val="414141"/>
                </a:solidFill>
                <a:effectLst/>
                <a:uFillTx/>
                <a:latin typeface="Palatino"/>
                <a:ea typeface="Palatino"/>
                <a:cs typeface="Palatino"/>
                <a:sym typeface="Palatino"/>
              </a:rPr>
              <a:t>開発用</a:t>
            </a:r>
            <a:r>
              <a:rPr kumimoji="0" lang="en-US" altLang="ja-JP" sz="1800" b="0" i="0" u="none" strike="noStrike" cap="none" spc="0" normalizeH="0" baseline="0" dirty="0" smtClean="0">
                <a:ln>
                  <a:noFill/>
                </a:ln>
                <a:solidFill>
                  <a:srgbClr val="414141"/>
                </a:solidFill>
                <a:effectLst/>
                <a:uFillTx/>
                <a:latin typeface="Palatino"/>
                <a:ea typeface="Palatino"/>
                <a:cs typeface="Palatino"/>
                <a:sym typeface="Palatino"/>
              </a:rPr>
              <a:t>PC</a:t>
            </a:r>
          </a:p>
          <a:p>
            <a:pPr marL="0" marR="0" indent="0" algn="ctr" defTabSz="584200" rtl="0" fontAlgn="auto" latinLnBrk="0" hangingPunct="0">
              <a:lnSpc>
                <a:spcPct val="100000"/>
              </a:lnSpc>
              <a:spcBef>
                <a:spcPts val="0"/>
              </a:spcBef>
              <a:spcAft>
                <a:spcPts val="0"/>
              </a:spcAft>
              <a:buClrTx/>
              <a:buSzTx/>
              <a:buFontTx/>
              <a:buNone/>
              <a:tabLst/>
            </a:pPr>
            <a:r>
              <a:rPr lang="ja-JP" altLang="en-US" sz="1800" dirty="0" smtClean="0"/>
              <a:t>（</a:t>
            </a:r>
            <a:r>
              <a:rPr lang="en-US" altLang="ja-JP" sz="1800" dirty="0" smtClean="0"/>
              <a:t>Win or Mac</a:t>
            </a:r>
            <a:r>
              <a:rPr lang="ja-JP" altLang="en-US" sz="1800" dirty="0" smtClean="0"/>
              <a:t>）</a:t>
            </a:r>
            <a:endParaRPr kumimoji="0" lang="ja-JP" altLang="en-US" sz="1800" b="0" i="0" u="none" strike="noStrike" cap="none" spc="0" normalizeH="0" baseline="0" dirty="0">
              <a:ln>
                <a:noFill/>
              </a:ln>
              <a:solidFill>
                <a:srgbClr val="414141"/>
              </a:solidFill>
              <a:effectLst/>
              <a:uFillTx/>
              <a:latin typeface="Palatino"/>
              <a:ea typeface="Palatino"/>
              <a:cs typeface="Palatino"/>
              <a:sym typeface="Palatino"/>
            </a:endParaRPr>
          </a:p>
        </p:txBody>
      </p:sp>
      <p:pic>
        <p:nvPicPr>
          <p:cNvPr id="1026" name="Picture 2" descr="M:\D\デスクトップ\NII\参考資料\InTheBox_45500_P_Brik_Left_Squar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18024" y="6932161"/>
            <a:ext cx="1714500" cy="1714500"/>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9"/>
          <p:cNvSpPr txBox="1"/>
          <p:nvPr/>
        </p:nvSpPr>
        <p:spPr>
          <a:xfrm>
            <a:off x="3783142" y="8444329"/>
            <a:ext cx="495328" cy="3795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ja-JP" sz="1800" dirty="0"/>
              <a:t>EV3</a:t>
            </a:r>
            <a:endParaRPr kumimoji="0" lang="ja-JP" altLang="en-US" sz="1800" b="0" i="0" u="none" strike="noStrike" cap="none" spc="0" normalizeH="0" baseline="0" dirty="0">
              <a:ln>
                <a:noFill/>
              </a:ln>
              <a:solidFill>
                <a:srgbClr val="414141"/>
              </a:solidFill>
              <a:effectLst/>
              <a:uFillTx/>
              <a:latin typeface="Palatino"/>
              <a:ea typeface="Palatino"/>
              <a:cs typeface="Palatino"/>
              <a:sym typeface="Palatino"/>
            </a:endParaRPr>
          </a:p>
        </p:txBody>
      </p:sp>
      <p:cxnSp>
        <p:nvCxnSpPr>
          <p:cNvPr id="22" name="直線コネクタ 21"/>
          <p:cNvCxnSpPr/>
          <p:nvPr/>
        </p:nvCxnSpPr>
        <p:spPr>
          <a:xfrm>
            <a:off x="2240386" y="7717576"/>
            <a:ext cx="1073848" cy="0"/>
          </a:xfrm>
          <a:prstGeom prst="line">
            <a:avLst/>
          </a:prstGeom>
          <a:noFill/>
          <a:ln w="25400" cap="flat">
            <a:solidFill>
              <a:schemeClr val="accent6"/>
            </a:solidFill>
            <a:prstDash val="solid"/>
            <a:miter lim="400000"/>
          </a:ln>
          <a:effectLst/>
          <a:sp3d/>
        </p:spPr>
        <p:style>
          <a:lnRef idx="0">
            <a:scrgbClr r="0" g="0" b="0"/>
          </a:lnRef>
          <a:fillRef idx="0">
            <a:scrgbClr r="0" g="0" b="0"/>
          </a:fillRef>
          <a:effectRef idx="0">
            <a:scrgbClr r="0" g="0" b="0"/>
          </a:effectRef>
          <a:fontRef idx="none"/>
        </p:style>
      </p:cxnSp>
      <p:sp>
        <p:nvSpPr>
          <p:cNvPr id="24" name="テキスト ボックス 23"/>
          <p:cNvSpPr txBox="1"/>
          <p:nvPr/>
        </p:nvSpPr>
        <p:spPr>
          <a:xfrm>
            <a:off x="2374026" y="7746508"/>
            <a:ext cx="876843"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ja-JP" altLang="en-US" sz="1600" dirty="0" smtClean="0"/>
              <a:t>ミニ</a:t>
            </a:r>
            <a:r>
              <a:rPr lang="en-US" altLang="ja-JP" sz="1600" dirty="0" smtClean="0"/>
              <a:t>USB</a:t>
            </a:r>
          </a:p>
          <a:p>
            <a:pPr marL="0" marR="0" indent="0" algn="ctr" defTabSz="584200" rtl="0" fontAlgn="auto" latinLnBrk="0" hangingPunct="0">
              <a:lnSpc>
                <a:spcPct val="100000"/>
              </a:lnSpc>
              <a:spcBef>
                <a:spcPts val="0"/>
              </a:spcBef>
              <a:spcAft>
                <a:spcPts val="0"/>
              </a:spcAft>
              <a:buClrTx/>
              <a:buSzTx/>
              <a:buFontTx/>
              <a:buNone/>
              <a:tabLst/>
            </a:pPr>
            <a:r>
              <a:rPr lang="ja-JP" altLang="en-US" sz="1600" dirty="0" smtClean="0"/>
              <a:t>ケーブル</a:t>
            </a:r>
            <a:endParaRPr kumimoji="0" lang="ja-JP" altLang="en-US" sz="1600" b="0" i="0" u="none" strike="noStrike" cap="none" spc="0" normalizeH="0" baseline="0" dirty="0">
              <a:ln>
                <a:noFill/>
              </a:ln>
              <a:solidFill>
                <a:srgbClr val="414141"/>
              </a:solidFill>
              <a:effectLst/>
              <a:uFillTx/>
              <a:sym typeface="Palatino"/>
            </a:endParaRPr>
          </a:p>
        </p:txBody>
      </p:sp>
      <p:pic>
        <p:nvPicPr>
          <p:cNvPr id="1028" name="Picture 4" descr="M:\D\デスクトップ\NII\参考資料\1DJ2UM9ZF.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1570" y="7264762"/>
            <a:ext cx="914400" cy="914400"/>
          </a:xfrm>
          <a:prstGeom prst="rect">
            <a:avLst/>
          </a:prstGeom>
          <a:noFill/>
          <a:extLst>
            <a:ext uri="{909E8E84-426E-40DD-AFC4-6F175D3DCCD1}">
              <a14:hiddenFill xmlns:a14="http://schemas.microsoft.com/office/drawing/2010/main">
                <a:solidFill>
                  <a:srgbClr val="FFFFFF"/>
                </a:solidFill>
              </a14:hiddenFill>
            </a:ext>
          </a:extLst>
        </p:spPr>
      </p:pic>
      <p:sp>
        <p:nvSpPr>
          <p:cNvPr id="29" name="テキスト ボックス 28"/>
          <p:cNvSpPr txBox="1"/>
          <p:nvPr/>
        </p:nvSpPr>
        <p:spPr>
          <a:xfrm>
            <a:off x="4798253" y="7738100"/>
            <a:ext cx="488916"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ja-JP" sz="1600" dirty="0" smtClean="0"/>
              <a:t>USB</a:t>
            </a:r>
            <a:endParaRPr kumimoji="0" lang="ja-JP" altLang="en-US" sz="1600" b="0" i="0" u="none" strike="noStrike" cap="none" spc="0" normalizeH="0" baseline="0" dirty="0">
              <a:ln>
                <a:noFill/>
              </a:ln>
              <a:solidFill>
                <a:srgbClr val="414141"/>
              </a:solidFill>
              <a:effectLst/>
              <a:uFillTx/>
              <a:sym typeface="Palatino"/>
            </a:endParaRPr>
          </a:p>
        </p:txBody>
      </p:sp>
      <p:cxnSp>
        <p:nvCxnSpPr>
          <p:cNvPr id="34" name="直線コネクタ 33"/>
          <p:cNvCxnSpPr/>
          <p:nvPr/>
        </p:nvCxnSpPr>
        <p:spPr>
          <a:xfrm>
            <a:off x="4702200" y="7722711"/>
            <a:ext cx="681022" cy="0"/>
          </a:xfrm>
          <a:prstGeom prst="line">
            <a:avLst/>
          </a:prstGeom>
          <a:noFill/>
          <a:ln w="25400" cap="flat">
            <a:solidFill>
              <a:schemeClr val="accent6"/>
            </a:solidFill>
            <a:prstDash val="sysDash"/>
            <a:miter lim="400000"/>
          </a:ln>
          <a:effectLst/>
          <a:sp3d/>
        </p:spPr>
        <p:style>
          <a:lnRef idx="0">
            <a:scrgbClr r="0" g="0" b="0"/>
          </a:lnRef>
          <a:fillRef idx="0">
            <a:scrgbClr r="0" g="0" b="0"/>
          </a:fillRef>
          <a:effectRef idx="0">
            <a:scrgbClr r="0" g="0" b="0"/>
          </a:effectRef>
          <a:fontRef idx="none"/>
        </p:style>
      </p:cxnSp>
      <p:sp>
        <p:nvSpPr>
          <p:cNvPr id="36" name="テキスト ボックス 35"/>
          <p:cNvSpPr txBox="1"/>
          <p:nvPr/>
        </p:nvSpPr>
        <p:spPr>
          <a:xfrm>
            <a:off x="5467525" y="8300313"/>
            <a:ext cx="90249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ja-JP" sz="1800" dirty="0" err="1"/>
              <a:t>Wifi</a:t>
            </a:r>
            <a:endParaRPr kumimoji="0" lang="en-US" altLang="ja-JP" sz="1800" b="0" i="0" u="none" strike="noStrike" cap="none" spc="0" normalizeH="0" baseline="0" dirty="0" smtClean="0">
              <a:ln>
                <a:noFill/>
              </a:ln>
              <a:solidFill>
                <a:srgbClr val="414141"/>
              </a:solidFill>
              <a:effectLst/>
              <a:uFillTx/>
              <a:latin typeface="Palatino"/>
              <a:ea typeface="Palatino"/>
              <a:cs typeface="Palatino"/>
              <a:sym typeface="Palatino"/>
            </a:endParaRPr>
          </a:p>
          <a:p>
            <a:pPr marL="0" marR="0" indent="0" algn="ctr" defTabSz="584200" rtl="0" fontAlgn="auto" latinLnBrk="0" hangingPunct="0">
              <a:lnSpc>
                <a:spcPct val="100000"/>
              </a:lnSpc>
              <a:spcBef>
                <a:spcPts val="0"/>
              </a:spcBef>
              <a:spcAft>
                <a:spcPts val="0"/>
              </a:spcAft>
              <a:buClrTx/>
              <a:buSzTx/>
              <a:buFontTx/>
              <a:buNone/>
              <a:tabLst/>
            </a:pPr>
            <a:r>
              <a:rPr lang="ja-JP" altLang="en-US" sz="1800" dirty="0" smtClean="0"/>
              <a:t>アダプタ</a:t>
            </a:r>
            <a:endParaRPr kumimoji="0" lang="ja-JP" altLang="en-US" sz="1800" b="0" i="0" u="none" strike="noStrike" cap="none" spc="0" normalizeH="0" baseline="0" dirty="0">
              <a:ln>
                <a:noFill/>
              </a:ln>
              <a:solidFill>
                <a:srgbClr val="414141"/>
              </a:solidFill>
              <a:effectLst/>
              <a:uFillTx/>
              <a:latin typeface="Palatino"/>
              <a:ea typeface="Palatino"/>
              <a:cs typeface="Palatino"/>
              <a:sym typeface="Palatino"/>
            </a:endParaRPr>
          </a:p>
        </p:txBody>
      </p:sp>
      <p:grpSp>
        <p:nvGrpSpPr>
          <p:cNvPr id="37" name="グループ化 36"/>
          <p:cNvGrpSpPr>
            <a:grpSpLocks noChangeAspect="1"/>
          </p:cNvGrpSpPr>
          <p:nvPr/>
        </p:nvGrpSpPr>
        <p:grpSpPr bwMode="gray">
          <a:xfrm>
            <a:off x="7421792" y="7080014"/>
            <a:ext cx="712787" cy="1122362"/>
            <a:chOff x="2597323" y="4836148"/>
            <a:chExt cx="712787" cy="1122362"/>
          </a:xfrm>
        </p:grpSpPr>
        <p:sp>
          <p:nvSpPr>
            <p:cNvPr id="38" name="フリーフォーム 37"/>
            <p:cNvSpPr>
              <a:spLocks noChangeAspect="1"/>
            </p:cNvSpPr>
            <p:nvPr/>
          </p:nvSpPr>
          <p:spPr bwMode="gray">
            <a:xfrm>
              <a:off x="2597323" y="4836148"/>
              <a:ext cx="712787" cy="1122362"/>
            </a:xfrm>
            <a:custGeom>
              <a:avLst/>
              <a:gdLst>
                <a:gd name="connsiteX0" fmla="*/ 410949 w 712787"/>
                <a:gd name="connsiteY0" fmla="*/ 269875 h 1122362"/>
                <a:gd name="connsiteX1" fmla="*/ 441000 w 712787"/>
                <a:gd name="connsiteY1" fmla="*/ 299945 h 1122362"/>
                <a:gd name="connsiteX2" fmla="*/ 441000 w 712787"/>
                <a:gd name="connsiteY2" fmla="*/ 1052449 h 1122362"/>
                <a:gd name="connsiteX3" fmla="*/ 611541 w 712787"/>
                <a:gd name="connsiteY3" fmla="*/ 1052449 h 1122362"/>
                <a:gd name="connsiteX4" fmla="*/ 631825 w 712787"/>
                <a:gd name="connsiteY4" fmla="*/ 1072747 h 1122362"/>
                <a:gd name="connsiteX5" fmla="*/ 631825 w 712787"/>
                <a:gd name="connsiteY5" fmla="*/ 1102817 h 1122362"/>
                <a:gd name="connsiteX6" fmla="*/ 611541 w 712787"/>
                <a:gd name="connsiteY6" fmla="*/ 1122362 h 1122362"/>
                <a:gd name="connsiteX7" fmla="*/ 19533 w 712787"/>
                <a:gd name="connsiteY7" fmla="*/ 1122362 h 1122362"/>
                <a:gd name="connsiteX8" fmla="*/ 0 w 712787"/>
                <a:gd name="connsiteY8" fmla="*/ 1102817 h 1122362"/>
                <a:gd name="connsiteX9" fmla="*/ 0 w 712787"/>
                <a:gd name="connsiteY9" fmla="*/ 1072747 h 1122362"/>
                <a:gd name="connsiteX10" fmla="*/ 19533 w 712787"/>
                <a:gd name="connsiteY10" fmla="*/ 1052449 h 1122362"/>
                <a:gd name="connsiteX11" fmla="*/ 190074 w 712787"/>
                <a:gd name="connsiteY11" fmla="*/ 1052449 h 1122362"/>
                <a:gd name="connsiteX12" fmla="*/ 190074 w 712787"/>
                <a:gd name="connsiteY12" fmla="*/ 490890 h 1122362"/>
                <a:gd name="connsiteX13" fmla="*/ 210358 w 712787"/>
                <a:gd name="connsiteY13" fmla="*/ 470593 h 1122362"/>
                <a:gd name="connsiteX14" fmla="*/ 380898 w 712787"/>
                <a:gd name="connsiteY14" fmla="*/ 470593 h 1122362"/>
                <a:gd name="connsiteX15" fmla="*/ 380898 w 712787"/>
                <a:gd name="connsiteY15" fmla="*/ 299945 h 1122362"/>
                <a:gd name="connsiteX16" fmla="*/ 410949 w 712787"/>
                <a:gd name="connsiteY16" fmla="*/ 269875 h 1122362"/>
                <a:gd name="connsiteX17" fmla="*/ 446828 w 712787"/>
                <a:gd name="connsiteY17" fmla="*/ 168275 h 1122362"/>
                <a:gd name="connsiteX18" fmla="*/ 544512 w 712787"/>
                <a:gd name="connsiteY18" fmla="*/ 262056 h 1122362"/>
                <a:gd name="connsiteX19" fmla="*/ 530235 w 712787"/>
                <a:gd name="connsiteY19" fmla="*/ 277812 h 1122362"/>
                <a:gd name="connsiteX20" fmla="*/ 515207 w 712787"/>
                <a:gd name="connsiteY20" fmla="*/ 263557 h 1122362"/>
                <a:gd name="connsiteX21" fmla="*/ 446828 w 712787"/>
                <a:gd name="connsiteY21" fmla="*/ 197535 h 1122362"/>
                <a:gd name="connsiteX22" fmla="*/ 431800 w 712787"/>
                <a:gd name="connsiteY22" fmla="*/ 182530 h 1122362"/>
                <a:gd name="connsiteX23" fmla="*/ 446828 w 712787"/>
                <a:gd name="connsiteY23" fmla="*/ 168275 h 1122362"/>
                <a:gd name="connsiteX24" fmla="*/ 446827 w 712787"/>
                <a:gd name="connsiteY24" fmla="*/ 84137 h 1122362"/>
                <a:gd name="connsiteX25" fmla="*/ 628650 w 712787"/>
                <a:gd name="connsiteY25" fmla="*/ 262798 h 1122362"/>
                <a:gd name="connsiteX26" fmla="*/ 613623 w 712787"/>
                <a:gd name="connsiteY26" fmla="*/ 277812 h 1122362"/>
                <a:gd name="connsiteX27" fmla="*/ 598597 w 712787"/>
                <a:gd name="connsiteY27" fmla="*/ 263549 h 1122362"/>
                <a:gd name="connsiteX28" fmla="*/ 446827 w 712787"/>
                <a:gd name="connsiteY28" fmla="*/ 114164 h 1122362"/>
                <a:gd name="connsiteX29" fmla="*/ 431800 w 712787"/>
                <a:gd name="connsiteY29" fmla="*/ 99150 h 1122362"/>
                <a:gd name="connsiteX30" fmla="*/ 446827 w 712787"/>
                <a:gd name="connsiteY30" fmla="*/ 84137 h 1122362"/>
                <a:gd name="connsiteX31" fmla="*/ 446866 w 712787"/>
                <a:gd name="connsiteY31" fmla="*/ 0 h 1122362"/>
                <a:gd name="connsiteX32" fmla="*/ 712787 w 712787"/>
                <a:gd name="connsiteY32" fmla="*/ 262754 h 1122362"/>
                <a:gd name="connsiteX33" fmla="*/ 697721 w 712787"/>
                <a:gd name="connsiteY33" fmla="*/ 277812 h 1122362"/>
                <a:gd name="connsiteX34" fmla="*/ 683408 w 712787"/>
                <a:gd name="connsiteY34" fmla="*/ 262754 h 1122362"/>
                <a:gd name="connsiteX35" fmla="*/ 446866 w 712787"/>
                <a:gd name="connsiteY35" fmla="*/ 29362 h 1122362"/>
                <a:gd name="connsiteX36" fmla="*/ 431800 w 712787"/>
                <a:gd name="connsiteY36" fmla="*/ 15057 h 1122362"/>
                <a:gd name="connsiteX37" fmla="*/ 446866 w 712787"/>
                <a:gd name="connsiteY37" fmla="*/ 0 h 1122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712787" h="1122362">
                  <a:moveTo>
                    <a:pt x="410949" y="269875"/>
                  </a:moveTo>
                  <a:cubicBezTo>
                    <a:pt x="427477" y="269875"/>
                    <a:pt x="441000" y="283407"/>
                    <a:pt x="441000" y="299945"/>
                  </a:cubicBezTo>
                  <a:cubicBezTo>
                    <a:pt x="441000" y="299945"/>
                    <a:pt x="441000" y="299945"/>
                    <a:pt x="441000" y="1052449"/>
                  </a:cubicBezTo>
                  <a:cubicBezTo>
                    <a:pt x="441000" y="1052449"/>
                    <a:pt x="441000" y="1052449"/>
                    <a:pt x="611541" y="1052449"/>
                  </a:cubicBezTo>
                  <a:cubicBezTo>
                    <a:pt x="622810" y="1052449"/>
                    <a:pt x="631825" y="1061470"/>
                    <a:pt x="631825" y="1072747"/>
                  </a:cubicBezTo>
                  <a:cubicBezTo>
                    <a:pt x="631825" y="1072747"/>
                    <a:pt x="631825" y="1072747"/>
                    <a:pt x="631825" y="1102817"/>
                  </a:cubicBezTo>
                  <a:cubicBezTo>
                    <a:pt x="631825" y="1113341"/>
                    <a:pt x="622810" y="1122362"/>
                    <a:pt x="611541" y="1122362"/>
                  </a:cubicBezTo>
                  <a:cubicBezTo>
                    <a:pt x="611541" y="1122362"/>
                    <a:pt x="611541" y="1122362"/>
                    <a:pt x="19533" y="1122362"/>
                  </a:cubicBezTo>
                  <a:cubicBezTo>
                    <a:pt x="9015" y="1122362"/>
                    <a:pt x="0" y="1113341"/>
                    <a:pt x="0" y="1102817"/>
                  </a:cubicBezTo>
                  <a:cubicBezTo>
                    <a:pt x="0" y="1102817"/>
                    <a:pt x="0" y="1102817"/>
                    <a:pt x="0" y="1072747"/>
                  </a:cubicBezTo>
                  <a:cubicBezTo>
                    <a:pt x="0" y="1061470"/>
                    <a:pt x="9015" y="1052449"/>
                    <a:pt x="19533" y="1052449"/>
                  </a:cubicBezTo>
                  <a:cubicBezTo>
                    <a:pt x="19533" y="1052449"/>
                    <a:pt x="19533" y="1052449"/>
                    <a:pt x="190074" y="1052449"/>
                  </a:cubicBezTo>
                  <a:cubicBezTo>
                    <a:pt x="190074" y="1052449"/>
                    <a:pt x="190074" y="1052449"/>
                    <a:pt x="190074" y="490890"/>
                  </a:cubicBezTo>
                  <a:cubicBezTo>
                    <a:pt x="190074" y="479614"/>
                    <a:pt x="199089" y="470593"/>
                    <a:pt x="210358" y="470593"/>
                  </a:cubicBezTo>
                  <a:cubicBezTo>
                    <a:pt x="210358" y="470593"/>
                    <a:pt x="210358" y="470593"/>
                    <a:pt x="380898" y="470593"/>
                  </a:cubicBezTo>
                  <a:cubicBezTo>
                    <a:pt x="380898" y="470593"/>
                    <a:pt x="380898" y="470593"/>
                    <a:pt x="380898" y="299945"/>
                  </a:cubicBezTo>
                  <a:cubicBezTo>
                    <a:pt x="380898" y="283407"/>
                    <a:pt x="394421" y="269875"/>
                    <a:pt x="410949" y="269875"/>
                  </a:cubicBezTo>
                  <a:close/>
                  <a:moveTo>
                    <a:pt x="446828" y="168275"/>
                  </a:moveTo>
                  <a:cubicBezTo>
                    <a:pt x="499427" y="168275"/>
                    <a:pt x="542258" y="209539"/>
                    <a:pt x="544512" y="262056"/>
                  </a:cubicBezTo>
                  <a:cubicBezTo>
                    <a:pt x="544512" y="270310"/>
                    <a:pt x="538501" y="277062"/>
                    <a:pt x="530235" y="277812"/>
                  </a:cubicBezTo>
                  <a:cubicBezTo>
                    <a:pt x="521970" y="277812"/>
                    <a:pt x="515207" y="271060"/>
                    <a:pt x="515207" y="263557"/>
                  </a:cubicBezTo>
                  <a:cubicBezTo>
                    <a:pt x="513704" y="226795"/>
                    <a:pt x="483648" y="197535"/>
                    <a:pt x="446828" y="197535"/>
                  </a:cubicBezTo>
                  <a:cubicBezTo>
                    <a:pt x="438563" y="197535"/>
                    <a:pt x="431800" y="190782"/>
                    <a:pt x="431800" y="182530"/>
                  </a:cubicBezTo>
                  <a:cubicBezTo>
                    <a:pt x="431800" y="175027"/>
                    <a:pt x="438563" y="168275"/>
                    <a:pt x="446828" y="168275"/>
                  </a:cubicBezTo>
                  <a:close/>
                  <a:moveTo>
                    <a:pt x="446827" y="84137"/>
                  </a:moveTo>
                  <a:cubicBezTo>
                    <a:pt x="544501" y="84887"/>
                    <a:pt x="626396" y="164459"/>
                    <a:pt x="628650" y="262798"/>
                  </a:cubicBezTo>
                  <a:cubicBezTo>
                    <a:pt x="628650" y="271056"/>
                    <a:pt x="621888" y="277062"/>
                    <a:pt x="613623" y="277812"/>
                  </a:cubicBezTo>
                  <a:cubicBezTo>
                    <a:pt x="605359" y="277812"/>
                    <a:pt x="599348" y="271056"/>
                    <a:pt x="598597" y="263549"/>
                  </a:cubicBezTo>
                  <a:cubicBezTo>
                    <a:pt x="597094" y="180974"/>
                    <a:pt x="528722" y="114164"/>
                    <a:pt x="446827" y="114164"/>
                  </a:cubicBezTo>
                  <a:cubicBezTo>
                    <a:pt x="438562" y="113413"/>
                    <a:pt x="431800" y="107408"/>
                    <a:pt x="431800" y="99150"/>
                  </a:cubicBezTo>
                  <a:cubicBezTo>
                    <a:pt x="431800" y="90893"/>
                    <a:pt x="438562" y="84137"/>
                    <a:pt x="446827" y="84137"/>
                  </a:cubicBezTo>
                  <a:close/>
                  <a:moveTo>
                    <a:pt x="446866" y="0"/>
                  </a:moveTo>
                  <a:cubicBezTo>
                    <a:pt x="591503" y="0"/>
                    <a:pt x="710527" y="118202"/>
                    <a:pt x="712787" y="262754"/>
                  </a:cubicBezTo>
                  <a:cubicBezTo>
                    <a:pt x="712787" y="271036"/>
                    <a:pt x="706007" y="277812"/>
                    <a:pt x="697721" y="277812"/>
                  </a:cubicBezTo>
                  <a:cubicBezTo>
                    <a:pt x="690188" y="277812"/>
                    <a:pt x="683408" y="271036"/>
                    <a:pt x="683408" y="262754"/>
                  </a:cubicBezTo>
                  <a:cubicBezTo>
                    <a:pt x="681148" y="134012"/>
                    <a:pt x="575684" y="29362"/>
                    <a:pt x="446866" y="29362"/>
                  </a:cubicBezTo>
                  <a:cubicBezTo>
                    <a:pt x="438580" y="29362"/>
                    <a:pt x="431800" y="23339"/>
                    <a:pt x="431800" y="15057"/>
                  </a:cubicBezTo>
                  <a:cubicBezTo>
                    <a:pt x="431800" y="6776"/>
                    <a:pt x="438580" y="0"/>
                    <a:pt x="446866"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sp>
          <p:nvSpPr>
            <p:cNvPr id="39" name="フリーフォーム 38"/>
            <p:cNvSpPr>
              <a:spLocks noChangeAspect="1"/>
            </p:cNvSpPr>
            <p:nvPr/>
          </p:nvSpPr>
          <p:spPr bwMode="gray">
            <a:xfrm>
              <a:off x="2889423" y="5387010"/>
              <a:ext cx="52387" cy="254000"/>
            </a:xfrm>
            <a:custGeom>
              <a:avLst/>
              <a:gdLst>
                <a:gd name="connsiteX0" fmla="*/ 25825 w 52387"/>
                <a:gd name="connsiteY0" fmla="*/ 200025 h 254000"/>
                <a:gd name="connsiteX1" fmla="*/ 52387 w 52387"/>
                <a:gd name="connsiteY1" fmla="*/ 226633 h 254000"/>
                <a:gd name="connsiteX2" fmla="*/ 25825 w 52387"/>
                <a:gd name="connsiteY2" fmla="*/ 254000 h 254000"/>
                <a:gd name="connsiteX3" fmla="*/ 0 w 52387"/>
                <a:gd name="connsiteY3" fmla="*/ 226633 h 254000"/>
                <a:gd name="connsiteX4" fmla="*/ 25825 w 52387"/>
                <a:gd name="connsiteY4" fmla="*/ 200025 h 254000"/>
                <a:gd name="connsiteX5" fmla="*/ 25825 w 52387"/>
                <a:gd name="connsiteY5" fmla="*/ 100013 h 254000"/>
                <a:gd name="connsiteX6" fmla="*/ 52387 w 52387"/>
                <a:gd name="connsiteY6" fmla="*/ 126576 h 254000"/>
                <a:gd name="connsiteX7" fmla="*/ 25825 w 52387"/>
                <a:gd name="connsiteY7" fmla="*/ 152400 h 254000"/>
                <a:gd name="connsiteX8" fmla="*/ 0 w 52387"/>
                <a:gd name="connsiteY8" fmla="*/ 126576 h 254000"/>
                <a:gd name="connsiteX9" fmla="*/ 25825 w 52387"/>
                <a:gd name="connsiteY9" fmla="*/ 100013 h 254000"/>
                <a:gd name="connsiteX10" fmla="*/ 25825 w 52387"/>
                <a:gd name="connsiteY10" fmla="*/ 0 h 254000"/>
                <a:gd name="connsiteX11" fmla="*/ 52387 w 52387"/>
                <a:gd name="connsiteY11" fmla="*/ 26608 h 254000"/>
                <a:gd name="connsiteX12" fmla="*/ 25825 w 52387"/>
                <a:gd name="connsiteY12" fmla="*/ 53975 h 254000"/>
                <a:gd name="connsiteX13" fmla="*/ 0 w 52387"/>
                <a:gd name="connsiteY13" fmla="*/ 26608 h 254000"/>
                <a:gd name="connsiteX14" fmla="*/ 25825 w 52387"/>
                <a:gd name="connsiteY14" fmla="*/ 0 h 25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2387" h="254000">
                  <a:moveTo>
                    <a:pt x="25825" y="200025"/>
                  </a:moveTo>
                  <a:cubicBezTo>
                    <a:pt x="40582" y="200025"/>
                    <a:pt x="52387" y="212189"/>
                    <a:pt x="52387" y="226633"/>
                  </a:cubicBezTo>
                  <a:cubicBezTo>
                    <a:pt x="52387" y="241837"/>
                    <a:pt x="40582" y="254000"/>
                    <a:pt x="25825" y="254000"/>
                  </a:cubicBezTo>
                  <a:cubicBezTo>
                    <a:pt x="11806" y="254000"/>
                    <a:pt x="0" y="241837"/>
                    <a:pt x="0" y="226633"/>
                  </a:cubicBezTo>
                  <a:cubicBezTo>
                    <a:pt x="0" y="212189"/>
                    <a:pt x="11806" y="200025"/>
                    <a:pt x="25825" y="200025"/>
                  </a:cubicBezTo>
                  <a:close/>
                  <a:moveTo>
                    <a:pt x="25825" y="100013"/>
                  </a:moveTo>
                  <a:cubicBezTo>
                    <a:pt x="40582" y="100013"/>
                    <a:pt x="52387" y="111819"/>
                    <a:pt x="52387" y="126576"/>
                  </a:cubicBezTo>
                  <a:cubicBezTo>
                    <a:pt x="52387" y="140595"/>
                    <a:pt x="40582" y="152400"/>
                    <a:pt x="25825" y="152400"/>
                  </a:cubicBezTo>
                  <a:cubicBezTo>
                    <a:pt x="11806" y="152400"/>
                    <a:pt x="0" y="140595"/>
                    <a:pt x="0" y="126576"/>
                  </a:cubicBezTo>
                  <a:cubicBezTo>
                    <a:pt x="0" y="111819"/>
                    <a:pt x="11806" y="100013"/>
                    <a:pt x="25825" y="100013"/>
                  </a:cubicBezTo>
                  <a:close/>
                  <a:moveTo>
                    <a:pt x="25825" y="0"/>
                  </a:moveTo>
                  <a:cubicBezTo>
                    <a:pt x="40582" y="0"/>
                    <a:pt x="52387" y="12164"/>
                    <a:pt x="52387" y="26608"/>
                  </a:cubicBezTo>
                  <a:cubicBezTo>
                    <a:pt x="52387" y="41812"/>
                    <a:pt x="40582" y="53975"/>
                    <a:pt x="25825" y="53975"/>
                  </a:cubicBezTo>
                  <a:cubicBezTo>
                    <a:pt x="11806" y="53975"/>
                    <a:pt x="0" y="41812"/>
                    <a:pt x="0" y="26608"/>
                  </a:cubicBezTo>
                  <a:cubicBezTo>
                    <a:pt x="0" y="12164"/>
                    <a:pt x="11806" y="0"/>
                    <a:pt x="2582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40" name="テキスト ボックス 39"/>
          <p:cNvSpPr txBox="1"/>
          <p:nvPr/>
        </p:nvSpPr>
        <p:spPr>
          <a:xfrm>
            <a:off x="7102889" y="8363803"/>
            <a:ext cx="1274387"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ja-JP" altLang="en-US" sz="1800" dirty="0" smtClean="0"/>
              <a:t>ゲートウェイ</a:t>
            </a:r>
            <a:endParaRPr lang="en-US" altLang="ja-JP" sz="1800" dirty="0" smtClean="0"/>
          </a:p>
          <a:p>
            <a:pPr marL="0" marR="0" indent="0" algn="ctr" defTabSz="584200" rtl="0" fontAlgn="auto" latinLnBrk="0" hangingPunct="0">
              <a:lnSpc>
                <a:spcPct val="100000"/>
              </a:lnSpc>
              <a:spcBef>
                <a:spcPts val="0"/>
              </a:spcBef>
              <a:spcAft>
                <a:spcPts val="0"/>
              </a:spcAft>
              <a:buClrTx/>
              <a:buSzTx/>
              <a:buFontTx/>
              <a:buNone/>
              <a:tabLst/>
            </a:pPr>
            <a:r>
              <a:rPr lang="ja-JP" altLang="en-US" sz="1800" dirty="0" smtClean="0"/>
              <a:t>ルータ</a:t>
            </a:r>
            <a:endParaRPr kumimoji="0" lang="ja-JP" altLang="en-US" sz="1800" b="0" i="0" u="none" strike="noStrike" cap="none" spc="0" normalizeH="0" baseline="0" dirty="0">
              <a:ln>
                <a:noFill/>
              </a:ln>
              <a:solidFill>
                <a:srgbClr val="414141"/>
              </a:solidFill>
              <a:effectLst/>
              <a:uFillTx/>
              <a:latin typeface="Palatino"/>
              <a:ea typeface="Palatino"/>
              <a:cs typeface="Palatino"/>
              <a:sym typeface="Palatino"/>
            </a:endParaRPr>
          </a:p>
        </p:txBody>
      </p:sp>
      <p:sp>
        <p:nvSpPr>
          <p:cNvPr id="41" name="Freeform 16"/>
          <p:cNvSpPr>
            <a:spLocks noChangeAspect="1"/>
          </p:cNvSpPr>
          <p:nvPr/>
        </p:nvSpPr>
        <p:spPr bwMode="gray">
          <a:xfrm rot="5400000">
            <a:off x="6540294" y="7530650"/>
            <a:ext cx="514229" cy="379594"/>
          </a:xfrm>
          <a:custGeom>
            <a:avLst/>
            <a:gdLst/>
            <a:ahLst/>
            <a:cxnLst/>
            <a:rect l="l" t="t" r="r" b="b"/>
            <a:pathLst>
              <a:path w="714205" h="527214">
                <a:moveTo>
                  <a:pt x="356005" y="431106"/>
                </a:moveTo>
                <a:cubicBezTo>
                  <a:pt x="390557" y="430918"/>
                  <a:pt x="425015" y="440867"/>
                  <a:pt x="454979" y="461140"/>
                </a:cubicBezTo>
                <a:cubicBezTo>
                  <a:pt x="471460" y="472402"/>
                  <a:pt x="475954" y="494177"/>
                  <a:pt x="465467" y="510695"/>
                </a:cubicBezTo>
                <a:cubicBezTo>
                  <a:pt x="454230" y="527214"/>
                  <a:pt x="431757" y="531719"/>
                  <a:pt x="416026" y="520456"/>
                </a:cubicBezTo>
                <a:cubicBezTo>
                  <a:pt x="379320" y="496429"/>
                  <a:pt x="332876" y="496429"/>
                  <a:pt x="296170" y="521207"/>
                </a:cubicBezTo>
                <a:cubicBezTo>
                  <a:pt x="290177" y="524961"/>
                  <a:pt x="283436" y="527214"/>
                  <a:pt x="276694" y="527214"/>
                </a:cubicBezTo>
                <a:cubicBezTo>
                  <a:pt x="265457" y="527214"/>
                  <a:pt x="254221" y="521958"/>
                  <a:pt x="246730" y="511446"/>
                </a:cubicBezTo>
                <a:cubicBezTo>
                  <a:pt x="236242" y="494928"/>
                  <a:pt x="239988" y="473153"/>
                  <a:pt x="256468" y="461891"/>
                </a:cubicBezTo>
                <a:cubicBezTo>
                  <a:pt x="286806" y="441618"/>
                  <a:pt x="321452" y="431294"/>
                  <a:pt x="356005" y="431106"/>
                </a:cubicBezTo>
                <a:close/>
                <a:moveTo>
                  <a:pt x="354268" y="288006"/>
                </a:moveTo>
                <a:cubicBezTo>
                  <a:pt x="416517" y="287630"/>
                  <a:pt x="478860" y="305103"/>
                  <a:pt x="533481" y="340425"/>
                </a:cubicBezTo>
                <a:cubicBezTo>
                  <a:pt x="550056" y="350946"/>
                  <a:pt x="555329" y="373492"/>
                  <a:pt x="544028" y="390026"/>
                </a:cubicBezTo>
                <a:cubicBezTo>
                  <a:pt x="533481" y="406560"/>
                  <a:pt x="510879" y="411069"/>
                  <a:pt x="494305" y="400547"/>
                </a:cubicBezTo>
                <a:cubicBezTo>
                  <a:pt x="409172" y="344934"/>
                  <a:pt x="299930" y="345686"/>
                  <a:pt x="216303" y="402051"/>
                </a:cubicBezTo>
                <a:cubicBezTo>
                  <a:pt x="209523" y="406560"/>
                  <a:pt x="202742" y="408063"/>
                  <a:pt x="195962" y="408063"/>
                </a:cubicBezTo>
                <a:cubicBezTo>
                  <a:pt x="184661" y="408063"/>
                  <a:pt x="173360" y="402802"/>
                  <a:pt x="166580" y="392281"/>
                </a:cubicBezTo>
                <a:cubicBezTo>
                  <a:pt x="155279" y="376498"/>
                  <a:pt x="159799" y="353953"/>
                  <a:pt x="175620" y="342680"/>
                </a:cubicBezTo>
                <a:cubicBezTo>
                  <a:pt x="229864" y="306606"/>
                  <a:pt x="292019" y="288381"/>
                  <a:pt x="354268" y="288006"/>
                </a:cubicBezTo>
                <a:close/>
                <a:moveTo>
                  <a:pt x="356798" y="143888"/>
                </a:moveTo>
                <a:cubicBezTo>
                  <a:pt x="447424" y="143888"/>
                  <a:pt x="537956" y="170394"/>
                  <a:pt x="616843" y="223407"/>
                </a:cubicBezTo>
                <a:cubicBezTo>
                  <a:pt x="633371" y="234607"/>
                  <a:pt x="637879" y="257007"/>
                  <a:pt x="626610" y="272687"/>
                </a:cubicBezTo>
                <a:cubicBezTo>
                  <a:pt x="619848" y="283141"/>
                  <a:pt x="608578" y="288367"/>
                  <a:pt x="597309" y="288367"/>
                </a:cubicBezTo>
                <a:cubicBezTo>
                  <a:pt x="590547" y="288367"/>
                  <a:pt x="583034" y="286874"/>
                  <a:pt x="577024" y="282394"/>
                </a:cubicBezTo>
                <a:cubicBezTo>
                  <a:pt x="443292" y="192794"/>
                  <a:pt x="270492" y="192794"/>
                  <a:pt x="136008" y="282394"/>
                </a:cubicBezTo>
                <a:cubicBezTo>
                  <a:pt x="119479" y="293594"/>
                  <a:pt x="97692" y="289114"/>
                  <a:pt x="86422" y="272687"/>
                </a:cubicBezTo>
                <a:cubicBezTo>
                  <a:pt x="75904" y="256261"/>
                  <a:pt x="79660" y="234607"/>
                  <a:pt x="96189" y="223407"/>
                </a:cubicBezTo>
                <a:cubicBezTo>
                  <a:pt x="175451" y="170394"/>
                  <a:pt x="266172" y="143888"/>
                  <a:pt x="356798" y="143888"/>
                </a:cubicBezTo>
                <a:close/>
                <a:moveTo>
                  <a:pt x="357550" y="0"/>
                </a:moveTo>
                <a:cubicBezTo>
                  <a:pt x="476350" y="94"/>
                  <a:pt x="595056" y="35206"/>
                  <a:pt x="698524" y="105432"/>
                </a:cubicBezTo>
                <a:cubicBezTo>
                  <a:pt x="715079" y="115947"/>
                  <a:pt x="718841" y="138479"/>
                  <a:pt x="708306" y="155003"/>
                </a:cubicBezTo>
                <a:cubicBezTo>
                  <a:pt x="700781" y="164767"/>
                  <a:pt x="689494" y="170776"/>
                  <a:pt x="678207" y="170776"/>
                </a:cubicBezTo>
                <a:cubicBezTo>
                  <a:pt x="671434" y="170776"/>
                  <a:pt x="664662" y="168522"/>
                  <a:pt x="657889" y="164016"/>
                </a:cubicBezTo>
                <a:cubicBezTo>
                  <a:pt x="475786" y="40840"/>
                  <a:pt x="239503" y="40840"/>
                  <a:pt x="55894" y="164016"/>
                </a:cubicBezTo>
                <a:cubicBezTo>
                  <a:pt x="39339" y="174531"/>
                  <a:pt x="16764" y="170776"/>
                  <a:pt x="6229" y="154252"/>
                </a:cubicBezTo>
                <a:cubicBezTo>
                  <a:pt x="-5058" y="137728"/>
                  <a:pt x="-543" y="115196"/>
                  <a:pt x="16012" y="104681"/>
                </a:cubicBezTo>
                <a:cubicBezTo>
                  <a:pt x="119856" y="34831"/>
                  <a:pt x="238750" y="-94"/>
                  <a:pt x="357550" y="0"/>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ja-JP" altLang="en-US"/>
          </a:p>
        </p:txBody>
      </p:sp>
      <p:sp>
        <p:nvSpPr>
          <p:cNvPr id="42" name="テキスト ボックス 41"/>
          <p:cNvSpPr txBox="1"/>
          <p:nvPr/>
        </p:nvSpPr>
        <p:spPr>
          <a:xfrm>
            <a:off x="6617267" y="7955662"/>
            <a:ext cx="403957"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ja-JP" sz="1600" dirty="0" err="1" smtClean="0"/>
              <a:t>Wifi</a:t>
            </a:r>
            <a:endParaRPr kumimoji="0" lang="ja-JP" altLang="en-US" sz="1600" b="0" i="0" u="none" strike="noStrike" cap="none" spc="0" normalizeH="0" baseline="0" dirty="0">
              <a:ln>
                <a:noFill/>
              </a:ln>
              <a:solidFill>
                <a:srgbClr val="414141"/>
              </a:solidFill>
              <a:effectLst/>
              <a:uFillTx/>
              <a:sym typeface="Palatino"/>
            </a:endParaRPr>
          </a:p>
        </p:txBody>
      </p:sp>
      <p:grpSp>
        <p:nvGrpSpPr>
          <p:cNvPr id="43" name="グループ化 42"/>
          <p:cNvGrpSpPr>
            <a:grpSpLocks/>
          </p:cNvGrpSpPr>
          <p:nvPr/>
        </p:nvGrpSpPr>
        <p:grpSpPr bwMode="gray">
          <a:xfrm>
            <a:off x="9811043" y="7250182"/>
            <a:ext cx="1681163" cy="1050131"/>
            <a:chOff x="705644" y="3139632"/>
            <a:chExt cx="1120775" cy="700087"/>
          </a:xfrm>
        </p:grpSpPr>
        <p:sp>
          <p:nvSpPr>
            <p:cNvPr id="44" name="Freeform 80"/>
            <p:cNvSpPr>
              <a:spLocks noChangeAspect="1"/>
            </p:cNvSpPr>
            <p:nvPr/>
          </p:nvSpPr>
          <p:spPr bwMode="gray">
            <a:xfrm>
              <a:off x="705644" y="3139632"/>
              <a:ext cx="1120775" cy="700087"/>
            </a:xfrm>
            <a:custGeom>
              <a:avLst/>
              <a:gdLst>
                <a:gd name="T0" fmla="*/ 1172 w 1490"/>
                <a:gd name="T1" fmla="*/ 929 h 929"/>
                <a:gd name="T2" fmla="*/ 301 w 1490"/>
                <a:gd name="T3" fmla="*/ 928 h 929"/>
                <a:gd name="T4" fmla="*/ 0 w 1490"/>
                <a:gd name="T5" fmla="*/ 600 h 929"/>
                <a:gd name="T6" fmla="*/ 245 w 1490"/>
                <a:gd name="T7" fmla="*/ 282 h 929"/>
                <a:gd name="T8" fmla="*/ 571 w 1490"/>
                <a:gd name="T9" fmla="*/ 0 h 929"/>
                <a:gd name="T10" fmla="*/ 837 w 1490"/>
                <a:gd name="T11" fmla="*/ 136 h 929"/>
                <a:gd name="T12" fmla="*/ 1139 w 1490"/>
                <a:gd name="T13" fmla="*/ 262 h 929"/>
                <a:gd name="T14" fmla="*/ 1490 w 1490"/>
                <a:gd name="T15" fmla="*/ 595 h 929"/>
                <a:gd name="T16" fmla="*/ 1172 w 1490"/>
                <a:gd name="T17" fmla="*/ 929 h 9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0" h="929">
                  <a:moveTo>
                    <a:pt x="1172" y="929"/>
                  </a:moveTo>
                  <a:cubicBezTo>
                    <a:pt x="301" y="928"/>
                    <a:pt x="301" y="928"/>
                    <a:pt x="301" y="928"/>
                  </a:cubicBezTo>
                  <a:cubicBezTo>
                    <a:pt x="128" y="911"/>
                    <a:pt x="0" y="771"/>
                    <a:pt x="0" y="600"/>
                  </a:cubicBezTo>
                  <a:cubicBezTo>
                    <a:pt x="0" y="450"/>
                    <a:pt x="102" y="320"/>
                    <a:pt x="245" y="282"/>
                  </a:cubicBezTo>
                  <a:cubicBezTo>
                    <a:pt x="268" y="122"/>
                    <a:pt x="407" y="0"/>
                    <a:pt x="571" y="0"/>
                  </a:cubicBezTo>
                  <a:cubicBezTo>
                    <a:pt x="677" y="0"/>
                    <a:pt x="775" y="50"/>
                    <a:pt x="837" y="136"/>
                  </a:cubicBezTo>
                  <a:cubicBezTo>
                    <a:pt x="976" y="106"/>
                    <a:pt x="1087" y="179"/>
                    <a:pt x="1139" y="262"/>
                  </a:cubicBezTo>
                  <a:cubicBezTo>
                    <a:pt x="1334" y="250"/>
                    <a:pt x="1490" y="411"/>
                    <a:pt x="1490" y="595"/>
                  </a:cubicBezTo>
                  <a:cubicBezTo>
                    <a:pt x="1490" y="774"/>
                    <a:pt x="1350" y="921"/>
                    <a:pt x="1172" y="929"/>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5" name="Freeform 81"/>
            <p:cNvSpPr>
              <a:spLocks noChangeAspect="1"/>
            </p:cNvSpPr>
            <p:nvPr/>
          </p:nvSpPr>
          <p:spPr bwMode="gray">
            <a:xfrm>
              <a:off x="754857" y="3188844"/>
              <a:ext cx="1020763" cy="600075"/>
            </a:xfrm>
            <a:custGeom>
              <a:avLst/>
              <a:gdLst>
                <a:gd name="T0" fmla="*/ 242 w 1359"/>
                <a:gd name="T1" fmla="*/ 271 h 797"/>
                <a:gd name="T2" fmla="*/ 2 w 1359"/>
                <a:gd name="T3" fmla="*/ 534 h 797"/>
                <a:gd name="T4" fmla="*/ 239 w 1359"/>
                <a:gd name="T5" fmla="*/ 796 h 797"/>
                <a:gd name="T6" fmla="*/ 1105 w 1359"/>
                <a:gd name="T7" fmla="*/ 797 h 797"/>
                <a:gd name="T8" fmla="*/ 1359 w 1359"/>
                <a:gd name="T9" fmla="*/ 529 h 797"/>
                <a:gd name="T10" fmla="*/ 1038 w 1359"/>
                <a:gd name="T11" fmla="*/ 266 h 797"/>
                <a:gd name="T12" fmla="*/ 743 w 1359"/>
                <a:gd name="T13" fmla="*/ 147 h 797"/>
                <a:gd name="T14" fmla="*/ 506 w 1359"/>
                <a:gd name="T15" fmla="*/ 1 h 797"/>
                <a:gd name="T16" fmla="*/ 242 w 1359"/>
                <a:gd name="T17" fmla="*/ 271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59" h="797">
                  <a:moveTo>
                    <a:pt x="242" y="271"/>
                  </a:moveTo>
                  <a:cubicBezTo>
                    <a:pt x="209" y="271"/>
                    <a:pt x="5" y="315"/>
                    <a:pt x="2" y="534"/>
                  </a:cubicBezTo>
                  <a:cubicBezTo>
                    <a:pt x="0" y="670"/>
                    <a:pt x="104" y="783"/>
                    <a:pt x="239" y="796"/>
                  </a:cubicBezTo>
                  <a:cubicBezTo>
                    <a:pt x="1105" y="797"/>
                    <a:pt x="1105" y="797"/>
                    <a:pt x="1105" y="797"/>
                  </a:cubicBezTo>
                  <a:cubicBezTo>
                    <a:pt x="1247" y="790"/>
                    <a:pt x="1359" y="674"/>
                    <a:pt x="1359" y="529"/>
                  </a:cubicBezTo>
                  <a:cubicBezTo>
                    <a:pt x="1346" y="301"/>
                    <a:pt x="1155" y="246"/>
                    <a:pt x="1038" y="266"/>
                  </a:cubicBezTo>
                  <a:cubicBezTo>
                    <a:pt x="1031" y="245"/>
                    <a:pt x="956" y="70"/>
                    <a:pt x="743" y="147"/>
                  </a:cubicBezTo>
                  <a:cubicBezTo>
                    <a:pt x="687" y="47"/>
                    <a:pt x="597" y="0"/>
                    <a:pt x="506" y="1"/>
                  </a:cubicBezTo>
                  <a:cubicBezTo>
                    <a:pt x="270" y="3"/>
                    <a:pt x="245" y="206"/>
                    <a:pt x="242" y="27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sp>
        <p:nvSpPr>
          <p:cNvPr id="33" name="ホームベース 32"/>
          <p:cNvSpPr/>
          <p:nvPr/>
        </p:nvSpPr>
        <p:spPr>
          <a:xfrm>
            <a:off x="957784" y="6100936"/>
            <a:ext cx="1734823" cy="471924"/>
          </a:xfrm>
          <a:prstGeom prst="homePlate">
            <a:avLst/>
          </a:prstGeom>
          <a:solidFill>
            <a:schemeClr val="accent6">
              <a:lumMod val="20000"/>
              <a:lumOff val="80000"/>
            </a:schemeClr>
          </a:solidFill>
          <a:ln w="28575" cap="flat">
            <a:solidFill>
              <a:schemeClr val="accent6"/>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noAutofit/>
          </a:bodyPr>
          <a:lstStyle/>
          <a:p>
            <a:pPr marL="0" marR="0" indent="0" algn="ctr" defTabSz="584200" rtl="0" fontAlgn="auto" latinLnBrk="0" hangingPunct="0">
              <a:lnSpc>
                <a:spcPct val="100000"/>
              </a:lnSpc>
              <a:spcBef>
                <a:spcPts val="0"/>
              </a:spcBef>
              <a:spcAft>
                <a:spcPts val="0"/>
              </a:spcAft>
              <a:buClrTx/>
              <a:buSzTx/>
              <a:buFontTx/>
              <a:buNone/>
              <a:tabLst/>
            </a:pPr>
            <a:r>
              <a:rPr lang="ja-JP" altLang="en-US" sz="2000" dirty="0" smtClean="0">
                <a:solidFill>
                  <a:schemeClr val="tx1"/>
                </a:solidFill>
              </a:rPr>
              <a:t>プログラム</a:t>
            </a:r>
            <a:endParaRPr lang="en-US" altLang="ja-JP" sz="2000" dirty="0" smtClean="0">
              <a:solidFill>
                <a:schemeClr val="tx1"/>
              </a:solidFill>
            </a:endParaRPr>
          </a:p>
          <a:p>
            <a:pPr marL="0" marR="0" indent="0" algn="ctr" defTabSz="584200" rtl="0" fontAlgn="auto" latinLnBrk="0" hangingPunct="0">
              <a:lnSpc>
                <a:spcPct val="100000"/>
              </a:lnSpc>
              <a:spcBef>
                <a:spcPts val="0"/>
              </a:spcBef>
              <a:spcAft>
                <a:spcPts val="0"/>
              </a:spcAft>
              <a:buClrTx/>
              <a:buSzTx/>
              <a:buFontTx/>
              <a:buNone/>
              <a:tabLst/>
            </a:pPr>
            <a:r>
              <a:rPr lang="ja-JP" altLang="en-US" sz="2000" dirty="0" smtClean="0">
                <a:solidFill>
                  <a:schemeClr val="tx1"/>
                </a:solidFill>
              </a:rPr>
              <a:t>転送</a:t>
            </a:r>
            <a:endParaRPr kumimoji="0" lang="ja-JP" altLang="en-US" sz="2000" i="0" u="none" strike="noStrike" normalizeH="0" baseline="0" dirty="0">
              <a:solidFill>
                <a:schemeClr val="tx1"/>
              </a:solidFill>
              <a:uFillTx/>
              <a:sym typeface="Palatino"/>
            </a:endParaRPr>
          </a:p>
        </p:txBody>
      </p:sp>
      <p:sp>
        <p:nvSpPr>
          <p:cNvPr id="48" name="ホームベース 47"/>
          <p:cNvSpPr/>
          <p:nvPr/>
        </p:nvSpPr>
        <p:spPr>
          <a:xfrm>
            <a:off x="2757984" y="6100936"/>
            <a:ext cx="6020193" cy="471924"/>
          </a:xfrm>
          <a:prstGeom prst="homePlate">
            <a:avLst/>
          </a:prstGeom>
          <a:solidFill>
            <a:schemeClr val="accent6">
              <a:lumMod val="20000"/>
              <a:lumOff val="80000"/>
            </a:schemeClr>
          </a:solidFill>
          <a:ln w="28575" cap="flat">
            <a:solidFill>
              <a:schemeClr val="accent6"/>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no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ja-JP" altLang="en-US" sz="2000" i="0" u="none" strike="noStrike" normalizeH="0" baseline="0" dirty="0" smtClean="0">
                <a:solidFill>
                  <a:schemeClr val="tx1"/>
                </a:solidFill>
                <a:uFillTx/>
                <a:sym typeface="Palatino"/>
              </a:rPr>
              <a:t>データ収集</a:t>
            </a:r>
            <a:endParaRPr kumimoji="0" lang="ja-JP" altLang="en-US" sz="2000" i="0" u="none" strike="noStrike" normalizeH="0" baseline="0" dirty="0">
              <a:solidFill>
                <a:schemeClr val="tx1"/>
              </a:solidFill>
              <a:uFillTx/>
              <a:sym typeface="Palatino"/>
            </a:endParaRPr>
          </a:p>
        </p:txBody>
      </p:sp>
      <p:sp>
        <p:nvSpPr>
          <p:cNvPr id="49" name="テキスト ボックス 48"/>
          <p:cNvSpPr txBox="1"/>
          <p:nvPr/>
        </p:nvSpPr>
        <p:spPr>
          <a:xfrm>
            <a:off x="9726746" y="8358287"/>
            <a:ext cx="1782539"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ja-JP" altLang="en-US" sz="1800" dirty="0" smtClean="0"/>
              <a:t>クラウド</a:t>
            </a:r>
            <a:endParaRPr lang="en-US" altLang="ja-JP" sz="1800" dirty="0" smtClean="0"/>
          </a:p>
          <a:p>
            <a:pPr marL="0" marR="0" indent="0" algn="ctr" defTabSz="584200" rtl="0" fontAlgn="auto" latinLnBrk="0" hangingPunct="0">
              <a:lnSpc>
                <a:spcPct val="100000"/>
              </a:lnSpc>
              <a:spcBef>
                <a:spcPts val="0"/>
              </a:spcBef>
              <a:spcAft>
                <a:spcPts val="0"/>
              </a:spcAft>
              <a:buClrTx/>
              <a:buSzTx/>
              <a:buFontTx/>
              <a:buNone/>
              <a:tabLst/>
            </a:pPr>
            <a:r>
              <a:rPr kumimoji="0" lang="en-US" altLang="ja-JP" sz="1800" b="0" i="0" u="none" strike="noStrike" cap="none" spc="0" normalizeH="0" baseline="0" dirty="0" smtClean="0">
                <a:ln>
                  <a:noFill/>
                </a:ln>
                <a:solidFill>
                  <a:srgbClr val="414141"/>
                </a:solidFill>
                <a:effectLst/>
                <a:uFillTx/>
                <a:latin typeface="Palatino"/>
                <a:ea typeface="Palatino"/>
                <a:cs typeface="Palatino"/>
                <a:sym typeface="Palatino"/>
              </a:rPr>
              <a:t>(NEC Cloud </a:t>
            </a:r>
            <a:r>
              <a:rPr kumimoji="0" lang="en-US" altLang="ja-JP" sz="1800" b="0" i="0" u="none" strike="noStrike" cap="none" spc="0" normalizeH="0" baseline="0" dirty="0" err="1" smtClean="0">
                <a:ln>
                  <a:noFill/>
                </a:ln>
                <a:solidFill>
                  <a:srgbClr val="414141"/>
                </a:solidFill>
                <a:effectLst/>
                <a:uFillTx/>
                <a:latin typeface="Palatino"/>
                <a:ea typeface="Palatino"/>
                <a:cs typeface="Palatino"/>
                <a:sym typeface="Palatino"/>
              </a:rPr>
              <a:t>IaaS</a:t>
            </a:r>
            <a:r>
              <a:rPr kumimoji="0" lang="en-US" altLang="ja-JP" sz="1800" b="0" i="0" u="none" strike="noStrike" cap="none" spc="0" normalizeH="0" baseline="0" dirty="0" smtClean="0">
                <a:ln>
                  <a:noFill/>
                </a:ln>
                <a:solidFill>
                  <a:srgbClr val="414141"/>
                </a:solidFill>
                <a:effectLst/>
                <a:uFillTx/>
                <a:latin typeface="Palatino"/>
                <a:ea typeface="Palatino"/>
                <a:cs typeface="Palatino"/>
                <a:sym typeface="Palatino"/>
              </a:rPr>
              <a:t>)</a:t>
            </a:r>
            <a:endParaRPr kumimoji="0" lang="ja-JP" altLang="en-US" sz="1800" b="0" i="0" u="none" strike="noStrike" cap="none" spc="0" normalizeH="0" baseline="0" dirty="0">
              <a:ln>
                <a:noFill/>
              </a:ln>
              <a:solidFill>
                <a:srgbClr val="414141"/>
              </a:solidFill>
              <a:effectLst/>
              <a:uFillTx/>
              <a:latin typeface="Palatino"/>
              <a:ea typeface="Palatino"/>
              <a:cs typeface="Palatino"/>
              <a:sym typeface="Palatino"/>
            </a:endParaRPr>
          </a:p>
        </p:txBody>
      </p:sp>
      <p:sp>
        <p:nvSpPr>
          <p:cNvPr id="50" name="テキスト ボックス 49"/>
          <p:cNvSpPr txBox="1"/>
          <p:nvPr/>
        </p:nvSpPr>
        <p:spPr>
          <a:xfrm>
            <a:off x="3941843" y="6932900"/>
            <a:ext cx="976381" cy="359301"/>
          </a:xfrm>
          <a:prstGeom prst="roundRect">
            <a:avLst/>
          </a:prstGeom>
          <a:solidFill>
            <a:schemeClr val="accent5">
              <a:lumMod val="40000"/>
              <a:lumOff val="60000"/>
            </a:schemeClr>
          </a:solidFill>
          <a:ln w="28575" cap="flat">
            <a:solidFill>
              <a:schemeClr val="tx1">
                <a:lumMod val="40000"/>
                <a:lumOff val="6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noAutofit/>
          </a:bodyPr>
          <a:lstStyle/>
          <a:p>
            <a:pPr marL="0" marR="0" indent="0" algn="ctr" defTabSz="584200" rtl="0" fontAlgn="auto" latinLnBrk="0" hangingPunct="0">
              <a:lnSpc>
                <a:spcPct val="100000"/>
              </a:lnSpc>
              <a:spcBef>
                <a:spcPts val="0"/>
              </a:spcBef>
              <a:spcAft>
                <a:spcPts val="0"/>
              </a:spcAft>
              <a:buClrTx/>
              <a:buSzTx/>
              <a:buFontTx/>
              <a:buNone/>
              <a:tabLst/>
            </a:pPr>
            <a:r>
              <a:rPr lang="ja-JP" altLang="en-US" sz="1200" dirty="0"/>
              <a:t>ファイル</a:t>
            </a:r>
            <a:r>
              <a:rPr lang="ja-JP" altLang="en-US" sz="1200" dirty="0" smtClean="0"/>
              <a:t>転送</a:t>
            </a:r>
            <a:endParaRPr lang="en-US" altLang="ja-JP" sz="1200" dirty="0" smtClean="0"/>
          </a:p>
          <a:p>
            <a:pPr marL="0" marR="0" indent="0" algn="ctr" defTabSz="584200" rtl="0" fontAlgn="auto" latinLnBrk="0" hangingPunct="0">
              <a:lnSpc>
                <a:spcPct val="100000"/>
              </a:lnSpc>
              <a:spcBef>
                <a:spcPts val="0"/>
              </a:spcBef>
              <a:spcAft>
                <a:spcPts val="0"/>
              </a:spcAft>
              <a:buClrTx/>
              <a:buSzTx/>
              <a:buFontTx/>
              <a:buNone/>
              <a:tabLst/>
            </a:pPr>
            <a:r>
              <a:rPr kumimoji="0" lang="ja-JP" altLang="en-US" sz="1200" b="0" i="0" u="none" strike="noStrike" cap="none" spc="0" normalizeH="0" baseline="0" dirty="0" smtClean="0">
                <a:ln>
                  <a:noFill/>
                </a:ln>
                <a:solidFill>
                  <a:srgbClr val="414141"/>
                </a:solidFill>
                <a:effectLst/>
                <a:uFillTx/>
                <a:sym typeface="Palatino"/>
              </a:rPr>
              <a:t>エージェント</a:t>
            </a:r>
            <a:endParaRPr kumimoji="0" lang="ja-JP" altLang="en-US" sz="1200" b="0" i="0" u="none" strike="noStrike" cap="none" spc="0" normalizeH="0" baseline="0" dirty="0">
              <a:ln>
                <a:noFill/>
              </a:ln>
              <a:solidFill>
                <a:srgbClr val="414141"/>
              </a:solidFill>
              <a:effectLst/>
              <a:uFillTx/>
              <a:sym typeface="Palatino"/>
            </a:endParaRPr>
          </a:p>
        </p:txBody>
      </p:sp>
      <p:sp>
        <p:nvSpPr>
          <p:cNvPr id="54" name="ホームベース 53"/>
          <p:cNvSpPr/>
          <p:nvPr/>
        </p:nvSpPr>
        <p:spPr>
          <a:xfrm>
            <a:off x="8878664" y="6100936"/>
            <a:ext cx="3384376" cy="471924"/>
          </a:xfrm>
          <a:prstGeom prst="homePlate">
            <a:avLst/>
          </a:prstGeom>
          <a:solidFill>
            <a:schemeClr val="accent6">
              <a:lumMod val="20000"/>
              <a:lumOff val="80000"/>
            </a:schemeClr>
          </a:solidFill>
          <a:ln w="28575" cap="flat">
            <a:solidFill>
              <a:schemeClr val="accent6"/>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no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ja-JP" altLang="en-US" sz="2000" i="0" u="none" strike="noStrike" normalizeH="0" baseline="0" dirty="0" smtClean="0">
                <a:solidFill>
                  <a:schemeClr val="tx1"/>
                </a:solidFill>
                <a:uFillTx/>
                <a:sym typeface="Palatino"/>
              </a:rPr>
              <a:t>データ蓄積</a:t>
            </a:r>
            <a:endParaRPr kumimoji="0" lang="ja-JP" altLang="en-US" sz="2000" i="0" u="none" strike="noStrike" normalizeH="0" baseline="0" dirty="0">
              <a:solidFill>
                <a:schemeClr val="tx1"/>
              </a:solidFill>
              <a:uFillTx/>
              <a:sym typeface="Palatino"/>
            </a:endParaRPr>
          </a:p>
        </p:txBody>
      </p:sp>
      <p:sp>
        <p:nvSpPr>
          <p:cNvPr id="46" name="Freeform 76"/>
          <p:cNvSpPr>
            <a:spLocks noChangeAspect="1" noEditPoints="1"/>
          </p:cNvSpPr>
          <p:nvPr/>
        </p:nvSpPr>
        <p:spPr bwMode="gray">
          <a:xfrm>
            <a:off x="8590632" y="7514023"/>
            <a:ext cx="519109" cy="520066"/>
          </a:xfrm>
          <a:custGeom>
            <a:avLst/>
            <a:gdLst>
              <a:gd name="T0" fmla="*/ 0 w 1153"/>
              <a:gd name="T1" fmla="*/ 577 h 1154"/>
              <a:gd name="T2" fmla="*/ 1153 w 1153"/>
              <a:gd name="T3" fmla="*/ 577 h 1154"/>
              <a:gd name="T4" fmla="*/ 673 w 1153"/>
              <a:gd name="T5" fmla="*/ 1078 h 1154"/>
              <a:gd name="T6" fmla="*/ 596 w 1153"/>
              <a:gd name="T7" fmla="*/ 941 h 1154"/>
              <a:gd name="T8" fmla="*/ 853 w 1153"/>
              <a:gd name="T9" fmla="*/ 868 h 1154"/>
              <a:gd name="T10" fmla="*/ 300 w 1153"/>
              <a:gd name="T11" fmla="*/ 868 h 1154"/>
              <a:gd name="T12" fmla="*/ 557 w 1153"/>
              <a:gd name="T13" fmla="*/ 941 h 1154"/>
              <a:gd name="T14" fmla="*/ 479 w 1153"/>
              <a:gd name="T15" fmla="*/ 1078 h 1154"/>
              <a:gd name="T16" fmla="*/ 67 w 1153"/>
              <a:gd name="T17" fmla="*/ 597 h 1154"/>
              <a:gd name="T18" fmla="*/ 209 w 1153"/>
              <a:gd name="T19" fmla="*/ 670 h 1154"/>
              <a:gd name="T20" fmla="*/ 133 w 1153"/>
              <a:gd name="T21" fmla="*/ 829 h 1154"/>
              <a:gd name="T22" fmla="*/ 479 w 1153"/>
              <a:gd name="T23" fmla="*/ 76 h 1154"/>
              <a:gd name="T24" fmla="*/ 557 w 1153"/>
              <a:gd name="T25" fmla="*/ 285 h 1154"/>
              <a:gd name="T26" fmla="*/ 479 w 1153"/>
              <a:gd name="T27" fmla="*/ 76 h 1154"/>
              <a:gd name="T28" fmla="*/ 789 w 1153"/>
              <a:gd name="T29" fmla="*/ 285 h 1154"/>
              <a:gd name="T30" fmla="*/ 596 w 1153"/>
              <a:gd name="T31" fmla="*/ 67 h 1154"/>
              <a:gd name="T32" fmla="*/ 825 w 1153"/>
              <a:gd name="T33" fmla="*/ 229 h 1154"/>
              <a:gd name="T34" fmla="*/ 882 w 1153"/>
              <a:gd name="T35" fmla="*/ 400 h 1154"/>
              <a:gd name="T36" fmla="*/ 909 w 1153"/>
              <a:gd name="T37" fmla="*/ 557 h 1154"/>
              <a:gd name="T38" fmla="*/ 596 w 1153"/>
              <a:gd name="T39" fmla="*/ 325 h 1154"/>
              <a:gd name="T40" fmla="*/ 557 w 1153"/>
              <a:gd name="T41" fmla="*/ 325 h 1154"/>
              <a:gd name="T42" fmla="*/ 316 w 1153"/>
              <a:gd name="T43" fmla="*/ 557 h 1154"/>
              <a:gd name="T44" fmla="*/ 284 w 1153"/>
              <a:gd name="T45" fmla="*/ 325 h 1154"/>
              <a:gd name="T46" fmla="*/ 209 w 1153"/>
              <a:gd name="T47" fmla="*/ 483 h 1154"/>
              <a:gd name="T48" fmla="*/ 67 w 1153"/>
              <a:gd name="T49" fmla="*/ 557 h 1154"/>
              <a:gd name="T50" fmla="*/ 243 w 1153"/>
              <a:gd name="T51" fmla="*/ 325 h 1154"/>
              <a:gd name="T52" fmla="*/ 248 w 1153"/>
              <a:gd name="T53" fmla="*/ 668 h 1154"/>
              <a:gd name="T54" fmla="*/ 557 w 1153"/>
              <a:gd name="T55" fmla="*/ 597 h 1154"/>
              <a:gd name="T56" fmla="*/ 483 w 1153"/>
              <a:gd name="T57" fmla="*/ 829 h 1154"/>
              <a:gd name="T58" fmla="*/ 248 w 1153"/>
              <a:gd name="T59" fmla="*/ 668 h 1154"/>
              <a:gd name="T60" fmla="*/ 596 w 1153"/>
              <a:gd name="T61" fmla="*/ 756 h 1154"/>
              <a:gd name="T62" fmla="*/ 909 w 1153"/>
              <a:gd name="T63" fmla="*/ 597 h 1154"/>
              <a:gd name="T64" fmla="*/ 669 w 1153"/>
              <a:gd name="T65" fmla="*/ 829 h 1154"/>
              <a:gd name="T66" fmla="*/ 1086 w 1153"/>
              <a:gd name="T67" fmla="*/ 597 h 1154"/>
              <a:gd name="T68" fmla="*/ 910 w 1153"/>
              <a:gd name="T69" fmla="*/ 829 h 1154"/>
              <a:gd name="T70" fmla="*/ 949 w 1153"/>
              <a:gd name="T71" fmla="*/ 557 h 1154"/>
              <a:gd name="T72" fmla="*/ 975 w 1153"/>
              <a:gd name="T73" fmla="*/ 325 h 1154"/>
              <a:gd name="T74" fmla="*/ 1086 w 1153"/>
              <a:gd name="T75" fmla="*/ 557 h 1154"/>
              <a:gd name="T76" fmla="*/ 995 w 1153"/>
              <a:gd name="T77" fmla="*/ 285 h 1154"/>
              <a:gd name="T78" fmla="*/ 882 w 1153"/>
              <a:gd name="T79" fmla="*/ 210 h 1154"/>
              <a:gd name="T80" fmla="*/ 788 w 1153"/>
              <a:gd name="T81" fmla="*/ 112 h 1154"/>
              <a:gd name="T82" fmla="*/ 365 w 1153"/>
              <a:gd name="T83" fmla="*/ 112 h 1154"/>
              <a:gd name="T84" fmla="*/ 158 w 1153"/>
              <a:gd name="T85" fmla="*/ 285 h 1154"/>
              <a:gd name="T86" fmla="*/ 158 w 1153"/>
              <a:gd name="T87" fmla="*/ 868 h 1154"/>
              <a:gd name="T88" fmla="*/ 365 w 1153"/>
              <a:gd name="T89" fmla="*/ 1041 h 1154"/>
              <a:gd name="T90" fmla="*/ 788 w 1153"/>
              <a:gd name="T91" fmla="*/ 1041 h 1154"/>
              <a:gd name="T92" fmla="*/ 995 w 1153"/>
              <a:gd name="T93" fmla="*/ 868 h 1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53" h="1154">
                <a:moveTo>
                  <a:pt x="576" y="0"/>
                </a:moveTo>
                <a:cubicBezTo>
                  <a:pt x="258" y="0"/>
                  <a:pt x="0" y="259"/>
                  <a:pt x="0" y="577"/>
                </a:cubicBezTo>
                <a:cubicBezTo>
                  <a:pt x="0" y="895"/>
                  <a:pt x="258" y="1154"/>
                  <a:pt x="576" y="1154"/>
                </a:cubicBezTo>
                <a:cubicBezTo>
                  <a:pt x="895" y="1154"/>
                  <a:pt x="1153" y="895"/>
                  <a:pt x="1153" y="577"/>
                </a:cubicBezTo>
                <a:cubicBezTo>
                  <a:pt x="1153" y="259"/>
                  <a:pt x="895" y="0"/>
                  <a:pt x="576" y="0"/>
                </a:cubicBezTo>
                <a:close/>
                <a:moveTo>
                  <a:pt x="673" y="1078"/>
                </a:moveTo>
                <a:cubicBezTo>
                  <a:pt x="648" y="1083"/>
                  <a:pt x="623" y="1085"/>
                  <a:pt x="596" y="1086"/>
                </a:cubicBezTo>
                <a:cubicBezTo>
                  <a:pt x="596" y="941"/>
                  <a:pt x="596" y="941"/>
                  <a:pt x="596" y="941"/>
                </a:cubicBezTo>
                <a:cubicBezTo>
                  <a:pt x="633" y="934"/>
                  <a:pt x="662" y="905"/>
                  <a:pt x="669" y="868"/>
                </a:cubicBezTo>
                <a:cubicBezTo>
                  <a:pt x="853" y="868"/>
                  <a:pt x="853" y="868"/>
                  <a:pt x="853" y="868"/>
                </a:cubicBezTo>
                <a:cubicBezTo>
                  <a:pt x="811" y="967"/>
                  <a:pt x="748" y="1042"/>
                  <a:pt x="673" y="1078"/>
                </a:cubicBezTo>
                <a:close/>
                <a:moveTo>
                  <a:pt x="300" y="868"/>
                </a:moveTo>
                <a:cubicBezTo>
                  <a:pt x="483" y="868"/>
                  <a:pt x="483" y="868"/>
                  <a:pt x="483" y="868"/>
                </a:cubicBezTo>
                <a:cubicBezTo>
                  <a:pt x="491" y="905"/>
                  <a:pt x="520" y="934"/>
                  <a:pt x="557" y="941"/>
                </a:cubicBezTo>
                <a:cubicBezTo>
                  <a:pt x="557" y="1086"/>
                  <a:pt x="557" y="1086"/>
                  <a:pt x="557" y="1086"/>
                </a:cubicBezTo>
                <a:cubicBezTo>
                  <a:pt x="530" y="1085"/>
                  <a:pt x="504" y="1083"/>
                  <a:pt x="479" y="1078"/>
                </a:cubicBezTo>
                <a:cubicBezTo>
                  <a:pt x="405" y="1042"/>
                  <a:pt x="342" y="967"/>
                  <a:pt x="300" y="868"/>
                </a:cubicBezTo>
                <a:close/>
                <a:moveTo>
                  <a:pt x="67" y="597"/>
                </a:moveTo>
                <a:cubicBezTo>
                  <a:pt x="130" y="597"/>
                  <a:pt x="130" y="597"/>
                  <a:pt x="130" y="597"/>
                </a:cubicBezTo>
                <a:cubicBezTo>
                  <a:pt x="138" y="635"/>
                  <a:pt x="169" y="664"/>
                  <a:pt x="209" y="670"/>
                </a:cubicBezTo>
                <a:cubicBezTo>
                  <a:pt x="215" y="726"/>
                  <a:pt x="227" y="779"/>
                  <a:pt x="243" y="829"/>
                </a:cubicBezTo>
                <a:cubicBezTo>
                  <a:pt x="133" y="829"/>
                  <a:pt x="133" y="829"/>
                  <a:pt x="133" y="829"/>
                </a:cubicBezTo>
                <a:cubicBezTo>
                  <a:pt x="94" y="760"/>
                  <a:pt x="70" y="681"/>
                  <a:pt x="67" y="597"/>
                </a:cubicBezTo>
                <a:close/>
                <a:moveTo>
                  <a:pt x="479" y="76"/>
                </a:moveTo>
                <a:cubicBezTo>
                  <a:pt x="504" y="71"/>
                  <a:pt x="530" y="68"/>
                  <a:pt x="557" y="67"/>
                </a:cubicBezTo>
                <a:cubicBezTo>
                  <a:pt x="557" y="285"/>
                  <a:pt x="557" y="285"/>
                  <a:pt x="557" y="285"/>
                </a:cubicBezTo>
                <a:cubicBezTo>
                  <a:pt x="300" y="285"/>
                  <a:pt x="300" y="285"/>
                  <a:pt x="300" y="285"/>
                </a:cubicBezTo>
                <a:cubicBezTo>
                  <a:pt x="342" y="186"/>
                  <a:pt x="405" y="111"/>
                  <a:pt x="479" y="76"/>
                </a:cubicBezTo>
                <a:close/>
                <a:moveTo>
                  <a:pt x="825" y="229"/>
                </a:moveTo>
                <a:cubicBezTo>
                  <a:pt x="807" y="243"/>
                  <a:pt x="794" y="262"/>
                  <a:pt x="789" y="285"/>
                </a:cubicBezTo>
                <a:cubicBezTo>
                  <a:pt x="596" y="285"/>
                  <a:pt x="596" y="285"/>
                  <a:pt x="596" y="285"/>
                </a:cubicBezTo>
                <a:cubicBezTo>
                  <a:pt x="596" y="67"/>
                  <a:pt x="596" y="67"/>
                  <a:pt x="596" y="67"/>
                </a:cubicBezTo>
                <a:cubicBezTo>
                  <a:pt x="623" y="68"/>
                  <a:pt x="648" y="71"/>
                  <a:pt x="673" y="76"/>
                </a:cubicBezTo>
                <a:cubicBezTo>
                  <a:pt x="733" y="104"/>
                  <a:pt x="785" y="158"/>
                  <a:pt x="825" y="229"/>
                </a:cubicBezTo>
                <a:close/>
                <a:moveTo>
                  <a:pt x="789" y="325"/>
                </a:moveTo>
                <a:cubicBezTo>
                  <a:pt x="799" y="368"/>
                  <a:pt x="837" y="400"/>
                  <a:pt x="882" y="400"/>
                </a:cubicBezTo>
                <a:cubicBezTo>
                  <a:pt x="885" y="400"/>
                  <a:pt x="887" y="399"/>
                  <a:pt x="890" y="399"/>
                </a:cubicBezTo>
                <a:cubicBezTo>
                  <a:pt x="901" y="449"/>
                  <a:pt x="908" y="502"/>
                  <a:pt x="909" y="557"/>
                </a:cubicBezTo>
                <a:cubicBezTo>
                  <a:pt x="596" y="557"/>
                  <a:pt x="596" y="557"/>
                  <a:pt x="596" y="557"/>
                </a:cubicBezTo>
                <a:cubicBezTo>
                  <a:pt x="596" y="325"/>
                  <a:pt x="596" y="325"/>
                  <a:pt x="596" y="325"/>
                </a:cubicBezTo>
                <a:lnTo>
                  <a:pt x="789" y="325"/>
                </a:lnTo>
                <a:close/>
                <a:moveTo>
                  <a:pt x="557" y="325"/>
                </a:moveTo>
                <a:cubicBezTo>
                  <a:pt x="557" y="557"/>
                  <a:pt x="557" y="557"/>
                  <a:pt x="557" y="557"/>
                </a:cubicBezTo>
                <a:cubicBezTo>
                  <a:pt x="316" y="557"/>
                  <a:pt x="316" y="557"/>
                  <a:pt x="316" y="557"/>
                </a:cubicBezTo>
                <a:cubicBezTo>
                  <a:pt x="309" y="522"/>
                  <a:pt x="282" y="495"/>
                  <a:pt x="248" y="485"/>
                </a:cubicBezTo>
                <a:cubicBezTo>
                  <a:pt x="255" y="428"/>
                  <a:pt x="267" y="374"/>
                  <a:pt x="284" y="325"/>
                </a:cubicBezTo>
                <a:lnTo>
                  <a:pt x="557" y="325"/>
                </a:lnTo>
                <a:close/>
                <a:moveTo>
                  <a:pt x="209" y="483"/>
                </a:moveTo>
                <a:cubicBezTo>
                  <a:pt x="169" y="489"/>
                  <a:pt x="138" y="518"/>
                  <a:pt x="130" y="557"/>
                </a:cubicBezTo>
                <a:cubicBezTo>
                  <a:pt x="67" y="557"/>
                  <a:pt x="67" y="557"/>
                  <a:pt x="67" y="557"/>
                </a:cubicBezTo>
                <a:cubicBezTo>
                  <a:pt x="70" y="473"/>
                  <a:pt x="94" y="394"/>
                  <a:pt x="133" y="325"/>
                </a:cubicBezTo>
                <a:cubicBezTo>
                  <a:pt x="243" y="325"/>
                  <a:pt x="243" y="325"/>
                  <a:pt x="243" y="325"/>
                </a:cubicBezTo>
                <a:cubicBezTo>
                  <a:pt x="227" y="374"/>
                  <a:pt x="215" y="427"/>
                  <a:pt x="209" y="483"/>
                </a:cubicBezTo>
                <a:close/>
                <a:moveTo>
                  <a:pt x="248" y="668"/>
                </a:moveTo>
                <a:cubicBezTo>
                  <a:pt x="282" y="659"/>
                  <a:pt x="309" y="631"/>
                  <a:pt x="316" y="597"/>
                </a:cubicBezTo>
                <a:cubicBezTo>
                  <a:pt x="557" y="597"/>
                  <a:pt x="557" y="597"/>
                  <a:pt x="557" y="597"/>
                </a:cubicBezTo>
                <a:cubicBezTo>
                  <a:pt x="557" y="756"/>
                  <a:pt x="557" y="756"/>
                  <a:pt x="557" y="756"/>
                </a:cubicBezTo>
                <a:cubicBezTo>
                  <a:pt x="520" y="763"/>
                  <a:pt x="491" y="792"/>
                  <a:pt x="483" y="829"/>
                </a:cubicBezTo>
                <a:cubicBezTo>
                  <a:pt x="284" y="829"/>
                  <a:pt x="284" y="829"/>
                  <a:pt x="284" y="829"/>
                </a:cubicBezTo>
                <a:cubicBezTo>
                  <a:pt x="267" y="779"/>
                  <a:pt x="255" y="725"/>
                  <a:pt x="248" y="668"/>
                </a:cubicBezTo>
                <a:close/>
                <a:moveTo>
                  <a:pt x="669" y="829"/>
                </a:moveTo>
                <a:cubicBezTo>
                  <a:pt x="662" y="792"/>
                  <a:pt x="633" y="763"/>
                  <a:pt x="596" y="756"/>
                </a:cubicBezTo>
                <a:cubicBezTo>
                  <a:pt x="596" y="597"/>
                  <a:pt x="596" y="597"/>
                  <a:pt x="596" y="597"/>
                </a:cubicBezTo>
                <a:cubicBezTo>
                  <a:pt x="909" y="597"/>
                  <a:pt x="909" y="597"/>
                  <a:pt x="909" y="597"/>
                </a:cubicBezTo>
                <a:cubicBezTo>
                  <a:pt x="907" y="680"/>
                  <a:pt x="893" y="759"/>
                  <a:pt x="869" y="829"/>
                </a:cubicBezTo>
                <a:lnTo>
                  <a:pt x="669" y="829"/>
                </a:lnTo>
                <a:close/>
                <a:moveTo>
                  <a:pt x="949" y="597"/>
                </a:moveTo>
                <a:cubicBezTo>
                  <a:pt x="1086" y="597"/>
                  <a:pt x="1086" y="597"/>
                  <a:pt x="1086" y="597"/>
                </a:cubicBezTo>
                <a:cubicBezTo>
                  <a:pt x="1083" y="681"/>
                  <a:pt x="1059" y="760"/>
                  <a:pt x="1020" y="829"/>
                </a:cubicBezTo>
                <a:cubicBezTo>
                  <a:pt x="910" y="829"/>
                  <a:pt x="910" y="829"/>
                  <a:pt x="910" y="829"/>
                </a:cubicBezTo>
                <a:cubicBezTo>
                  <a:pt x="933" y="758"/>
                  <a:pt x="947" y="680"/>
                  <a:pt x="949" y="597"/>
                </a:cubicBezTo>
                <a:close/>
                <a:moveTo>
                  <a:pt x="949" y="557"/>
                </a:moveTo>
                <a:cubicBezTo>
                  <a:pt x="948" y="498"/>
                  <a:pt x="940" y="441"/>
                  <a:pt x="928" y="388"/>
                </a:cubicBezTo>
                <a:cubicBezTo>
                  <a:pt x="952" y="375"/>
                  <a:pt x="970" y="352"/>
                  <a:pt x="975" y="325"/>
                </a:cubicBezTo>
                <a:cubicBezTo>
                  <a:pt x="1020" y="325"/>
                  <a:pt x="1020" y="325"/>
                  <a:pt x="1020" y="325"/>
                </a:cubicBezTo>
                <a:cubicBezTo>
                  <a:pt x="1059" y="394"/>
                  <a:pt x="1083" y="473"/>
                  <a:pt x="1086" y="557"/>
                </a:cubicBezTo>
                <a:lnTo>
                  <a:pt x="949" y="557"/>
                </a:lnTo>
                <a:close/>
                <a:moveTo>
                  <a:pt x="995" y="285"/>
                </a:moveTo>
                <a:cubicBezTo>
                  <a:pt x="975" y="285"/>
                  <a:pt x="975" y="285"/>
                  <a:pt x="975" y="285"/>
                </a:cubicBezTo>
                <a:cubicBezTo>
                  <a:pt x="966" y="242"/>
                  <a:pt x="928" y="210"/>
                  <a:pt x="882" y="210"/>
                </a:cubicBezTo>
                <a:cubicBezTo>
                  <a:pt x="875" y="210"/>
                  <a:pt x="868" y="211"/>
                  <a:pt x="861" y="212"/>
                </a:cubicBezTo>
                <a:cubicBezTo>
                  <a:pt x="839" y="174"/>
                  <a:pt x="815" y="141"/>
                  <a:pt x="788" y="112"/>
                </a:cubicBezTo>
                <a:cubicBezTo>
                  <a:pt x="871" y="151"/>
                  <a:pt x="943" y="210"/>
                  <a:pt x="995" y="285"/>
                </a:cubicBezTo>
                <a:close/>
                <a:moveTo>
                  <a:pt x="365" y="112"/>
                </a:moveTo>
                <a:cubicBezTo>
                  <a:pt x="322" y="158"/>
                  <a:pt x="285" y="217"/>
                  <a:pt x="258" y="285"/>
                </a:cubicBezTo>
                <a:cubicBezTo>
                  <a:pt x="158" y="285"/>
                  <a:pt x="158" y="285"/>
                  <a:pt x="158" y="285"/>
                </a:cubicBezTo>
                <a:cubicBezTo>
                  <a:pt x="210" y="210"/>
                  <a:pt x="282" y="151"/>
                  <a:pt x="365" y="112"/>
                </a:cubicBezTo>
                <a:close/>
                <a:moveTo>
                  <a:pt x="158" y="868"/>
                </a:moveTo>
                <a:cubicBezTo>
                  <a:pt x="258" y="868"/>
                  <a:pt x="258" y="868"/>
                  <a:pt x="258" y="868"/>
                </a:cubicBezTo>
                <a:cubicBezTo>
                  <a:pt x="285" y="937"/>
                  <a:pt x="322" y="996"/>
                  <a:pt x="365" y="1041"/>
                </a:cubicBezTo>
                <a:cubicBezTo>
                  <a:pt x="282" y="1003"/>
                  <a:pt x="210" y="943"/>
                  <a:pt x="158" y="868"/>
                </a:cubicBezTo>
                <a:close/>
                <a:moveTo>
                  <a:pt x="788" y="1041"/>
                </a:moveTo>
                <a:cubicBezTo>
                  <a:pt x="831" y="996"/>
                  <a:pt x="868" y="937"/>
                  <a:pt x="895" y="868"/>
                </a:cubicBezTo>
                <a:cubicBezTo>
                  <a:pt x="995" y="868"/>
                  <a:pt x="995" y="868"/>
                  <a:pt x="995" y="868"/>
                </a:cubicBezTo>
                <a:cubicBezTo>
                  <a:pt x="943" y="943"/>
                  <a:pt x="871" y="1003"/>
                  <a:pt x="788" y="1041"/>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ja-JP" altLang="en-US"/>
          </a:p>
        </p:txBody>
      </p:sp>
      <p:sp>
        <p:nvSpPr>
          <p:cNvPr id="47" name="テキスト ボックス 46"/>
          <p:cNvSpPr txBox="1"/>
          <p:nvPr/>
        </p:nvSpPr>
        <p:spPr>
          <a:xfrm>
            <a:off x="8302727" y="8008119"/>
            <a:ext cx="1279196"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ja-JP" altLang="en-US" sz="1600" dirty="0" smtClean="0"/>
              <a:t>インターネット</a:t>
            </a:r>
            <a:endParaRPr kumimoji="0" lang="ja-JP" altLang="en-US" sz="1600" b="0" i="0" u="none" strike="noStrike" cap="none" spc="0" normalizeH="0" baseline="0" dirty="0">
              <a:ln>
                <a:noFill/>
              </a:ln>
              <a:solidFill>
                <a:srgbClr val="414141"/>
              </a:solidFill>
              <a:effectLst/>
              <a:uFillTx/>
              <a:sym typeface="Palatino"/>
            </a:endParaRPr>
          </a:p>
        </p:txBody>
      </p:sp>
      <p:cxnSp>
        <p:nvCxnSpPr>
          <p:cNvPr id="52" name="直線コネクタ 51"/>
          <p:cNvCxnSpPr/>
          <p:nvPr/>
        </p:nvCxnSpPr>
        <p:spPr>
          <a:xfrm>
            <a:off x="8086576" y="7755171"/>
            <a:ext cx="536924" cy="2705"/>
          </a:xfrm>
          <a:prstGeom prst="line">
            <a:avLst/>
          </a:prstGeom>
          <a:noFill/>
          <a:ln w="25400" cap="flat">
            <a:solidFill>
              <a:schemeClr val="accent6"/>
            </a:solidFill>
            <a:prstDash val="solid"/>
            <a:miter lim="400000"/>
          </a:ln>
          <a:effectLst/>
          <a:sp3d/>
        </p:spPr>
        <p:style>
          <a:lnRef idx="0">
            <a:scrgbClr r="0" g="0" b="0"/>
          </a:lnRef>
          <a:fillRef idx="0">
            <a:scrgbClr r="0" g="0" b="0"/>
          </a:fillRef>
          <a:effectRef idx="0">
            <a:scrgbClr r="0" g="0" b="0"/>
          </a:effectRef>
          <a:fontRef idx="none"/>
        </p:style>
      </p:cxnSp>
      <p:cxnSp>
        <p:nvCxnSpPr>
          <p:cNvPr id="53" name="直線コネクタ 52"/>
          <p:cNvCxnSpPr/>
          <p:nvPr/>
        </p:nvCxnSpPr>
        <p:spPr>
          <a:xfrm>
            <a:off x="9094688" y="7764260"/>
            <a:ext cx="536924" cy="2705"/>
          </a:xfrm>
          <a:prstGeom prst="line">
            <a:avLst/>
          </a:prstGeom>
          <a:noFill/>
          <a:ln w="25400" cap="flat">
            <a:solidFill>
              <a:schemeClr val="accent6"/>
            </a:solidFill>
            <a:prstDash val="solid"/>
            <a:miter lim="400000"/>
          </a:ln>
          <a:effectLst/>
          <a:sp3d/>
        </p:spPr>
        <p:style>
          <a:lnRef idx="0">
            <a:scrgbClr r="0" g="0" b="0"/>
          </a:lnRef>
          <a:fillRef idx="0">
            <a:scrgbClr r="0" g="0" b="0"/>
          </a:fillRef>
          <a:effectRef idx="0">
            <a:scrgbClr r="0" g="0" b="0"/>
          </a:effectRef>
          <a:fontRef idx="none"/>
        </p:style>
      </p:cxnSp>
      <p:grpSp>
        <p:nvGrpSpPr>
          <p:cNvPr id="56" name="グループ化 55"/>
          <p:cNvGrpSpPr>
            <a:grpSpLocks noChangeAspect="1"/>
          </p:cNvGrpSpPr>
          <p:nvPr/>
        </p:nvGrpSpPr>
        <p:grpSpPr bwMode="gray">
          <a:xfrm>
            <a:off x="10274793" y="7148185"/>
            <a:ext cx="484187" cy="833438"/>
            <a:chOff x="5936838" y="1169393"/>
            <a:chExt cx="484187" cy="833438"/>
          </a:xfrm>
        </p:grpSpPr>
        <p:sp>
          <p:nvSpPr>
            <p:cNvPr id="57" name="Freeform 22"/>
            <p:cNvSpPr>
              <a:spLocks noChangeAspect="1"/>
            </p:cNvSpPr>
            <p:nvPr/>
          </p:nvSpPr>
          <p:spPr bwMode="gray">
            <a:xfrm>
              <a:off x="5936838" y="1169393"/>
              <a:ext cx="484187" cy="833438"/>
            </a:xfrm>
            <a:custGeom>
              <a:avLst/>
              <a:gdLst>
                <a:gd name="T0" fmla="*/ 642 w 642"/>
                <a:gd name="T1" fmla="*/ 1081 h 1107"/>
                <a:gd name="T2" fmla="*/ 615 w 642"/>
                <a:gd name="T3" fmla="*/ 1107 h 1107"/>
                <a:gd name="T4" fmla="*/ 27 w 642"/>
                <a:gd name="T5" fmla="*/ 1107 h 1107"/>
                <a:gd name="T6" fmla="*/ 0 w 642"/>
                <a:gd name="T7" fmla="*/ 1081 h 1107"/>
                <a:gd name="T8" fmla="*/ 0 w 642"/>
                <a:gd name="T9" fmla="*/ 27 h 1107"/>
                <a:gd name="T10" fmla="*/ 27 w 642"/>
                <a:gd name="T11" fmla="*/ 0 h 1107"/>
                <a:gd name="T12" fmla="*/ 615 w 642"/>
                <a:gd name="T13" fmla="*/ 0 h 1107"/>
                <a:gd name="T14" fmla="*/ 642 w 642"/>
                <a:gd name="T15" fmla="*/ 27 h 1107"/>
                <a:gd name="T16" fmla="*/ 642 w 642"/>
                <a:gd name="T17" fmla="*/ 1081 h 1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2" h="1107">
                  <a:moveTo>
                    <a:pt x="642" y="1081"/>
                  </a:moveTo>
                  <a:cubicBezTo>
                    <a:pt x="642" y="1095"/>
                    <a:pt x="630" y="1107"/>
                    <a:pt x="615" y="1107"/>
                  </a:cubicBezTo>
                  <a:cubicBezTo>
                    <a:pt x="27" y="1107"/>
                    <a:pt x="27" y="1107"/>
                    <a:pt x="27" y="1107"/>
                  </a:cubicBezTo>
                  <a:cubicBezTo>
                    <a:pt x="12" y="1107"/>
                    <a:pt x="0" y="1095"/>
                    <a:pt x="0" y="1081"/>
                  </a:cubicBezTo>
                  <a:cubicBezTo>
                    <a:pt x="0" y="27"/>
                    <a:pt x="0" y="27"/>
                    <a:pt x="0" y="27"/>
                  </a:cubicBezTo>
                  <a:cubicBezTo>
                    <a:pt x="0" y="12"/>
                    <a:pt x="12" y="0"/>
                    <a:pt x="27" y="0"/>
                  </a:cubicBezTo>
                  <a:cubicBezTo>
                    <a:pt x="615" y="0"/>
                    <a:pt x="615" y="0"/>
                    <a:pt x="615" y="0"/>
                  </a:cubicBezTo>
                  <a:cubicBezTo>
                    <a:pt x="630" y="0"/>
                    <a:pt x="642" y="12"/>
                    <a:pt x="642" y="27"/>
                  </a:cubicBezTo>
                  <a:lnTo>
                    <a:pt x="642" y="1081"/>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8" name="フリーフォーム 57"/>
            <p:cNvSpPr>
              <a:spLocks noChangeAspect="1" noChangeArrowheads="1"/>
            </p:cNvSpPr>
            <p:nvPr/>
          </p:nvSpPr>
          <p:spPr bwMode="gray">
            <a:xfrm>
              <a:off x="6011450" y="1244006"/>
              <a:ext cx="333375" cy="684213"/>
            </a:xfrm>
            <a:custGeom>
              <a:avLst/>
              <a:gdLst>
                <a:gd name="connsiteX0" fmla="*/ 166688 w 333375"/>
                <a:gd name="connsiteY0" fmla="*/ 600075 h 684213"/>
                <a:gd name="connsiteX1" fmla="*/ 207963 w 333375"/>
                <a:gd name="connsiteY1" fmla="*/ 642144 h 684213"/>
                <a:gd name="connsiteX2" fmla="*/ 166688 w 333375"/>
                <a:gd name="connsiteY2" fmla="*/ 684213 h 684213"/>
                <a:gd name="connsiteX3" fmla="*/ 125413 w 333375"/>
                <a:gd name="connsiteY3" fmla="*/ 642144 h 684213"/>
                <a:gd name="connsiteX4" fmla="*/ 166688 w 333375"/>
                <a:gd name="connsiteY4" fmla="*/ 600075 h 684213"/>
                <a:gd name="connsiteX5" fmla="*/ 16665 w 333375"/>
                <a:gd name="connsiteY5" fmla="*/ 485775 h 684213"/>
                <a:gd name="connsiteX6" fmla="*/ 316711 w 333375"/>
                <a:gd name="connsiteY6" fmla="*/ 485775 h 684213"/>
                <a:gd name="connsiteX7" fmla="*/ 331788 w 333375"/>
                <a:gd name="connsiteY7" fmla="*/ 499696 h 684213"/>
                <a:gd name="connsiteX8" fmla="*/ 316711 w 333375"/>
                <a:gd name="connsiteY8" fmla="*/ 514350 h 684213"/>
                <a:gd name="connsiteX9" fmla="*/ 16665 w 333375"/>
                <a:gd name="connsiteY9" fmla="*/ 514350 h 684213"/>
                <a:gd name="connsiteX10" fmla="*/ 1588 w 333375"/>
                <a:gd name="connsiteY10" fmla="*/ 499696 h 684213"/>
                <a:gd name="connsiteX11" fmla="*/ 16665 w 333375"/>
                <a:gd name="connsiteY11" fmla="*/ 485775 h 684213"/>
                <a:gd name="connsiteX12" fmla="*/ 16665 w 333375"/>
                <a:gd name="connsiteY12" fmla="*/ 419100 h 684213"/>
                <a:gd name="connsiteX13" fmla="*/ 316711 w 333375"/>
                <a:gd name="connsiteY13" fmla="*/ 419100 h 684213"/>
                <a:gd name="connsiteX14" fmla="*/ 331788 w 333375"/>
                <a:gd name="connsiteY14" fmla="*/ 433021 h 684213"/>
                <a:gd name="connsiteX15" fmla="*/ 316711 w 333375"/>
                <a:gd name="connsiteY15" fmla="*/ 447675 h 684213"/>
                <a:gd name="connsiteX16" fmla="*/ 16665 w 333375"/>
                <a:gd name="connsiteY16" fmla="*/ 447675 h 684213"/>
                <a:gd name="connsiteX17" fmla="*/ 1588 w 333375"/>
                <a:gd name="connsiteY17" fmla="*/ 433021 h 684213"/>
                <a:gd name="connsiteX18" fmla="*/ 16665 w 333375"/>
                <a:gd name="connsiteY18" fmla="*/ 419100 h 684213"/>
                <a:gd name="connsiteX19" fmla="*/ 16665 w 333375"/>
                <a:gd name="connsiteY19" fmla="*/ 350837 h 684213"/>
                <a:gd name="connsiteX20" fmla="*/ 316711 w 333375"/>
                <a:gd name="connsiteY20" fmla="*/ 350837 h 684213"/>
                <a:gd name="connsiteX21" fmla="*/ 331788 w 333375"/>
                <a:gd name="connsiteY21" fmla="*/ 366305 h 684213"/>
                <a:gd name="connsiteX22" fmla="*/ 316711 w 333375"/>
                <a:gd name="connsiteY22" fmla="*/ 381000 h 684213"/>
                <a:gd name="connsiteX23" fmla="*/ 16665 w 333375"/>
                <a:gd name="connsiteY23" fmla="*/ 381000 h 684213"/>
                <a:gd name="connsiteX24" fmla="*/ 1588 w 333375"/>
                <a:gd name="connsiteY24" fmla="*/ 366305 h 684213"/>
                <a:gd name="connsiteX25" fmla="*/ 16665 w 333375"/>
                <a:gd name="connsiteY25" fmla="*/ 350837 h 684213"/>
                <a:gd name="connsiteX26" fmla="*/ 19610 w 333375"/>
                <a:gd name="connsiteY26" fmla="*/ 166687 h 684213"/>
                <a:gd name="connsiteX27" fmla="*/ 313765 w 333375"/>
                <a:gd name="connsiteY27" fmla="*/ 166687 h 684213"/>
                <a:gd name="connsiteX28" fmla="*/ 333375 w 333375"/>
                <a:gd name="connsiteY28" fmla="*/ 186990 h 684213"/>
                <a:gd name="connsiteX29" fmla="*/ 333375 w 333375"/>
                <a:gd name="connsiteY29" fmla="*/ 246397 h 684213"/>
                <a:gd name="connsiteX30" fmla="*/ 313765 w 333375"/>
                <a:gd name="connsiteY30" fmla="*/ 266700 h 684213"/>
                <a:gd name="connsiteX31" fmla="*/ 19610 w 333375"/>
                <a:gd name="connsiteY31" fmla="*/ 266700 h 684213"/>
                <a:gd name="connsiteX32" fmla="*/ 0 w 333375"/>
                <a:gd name="connsiteY32" fmla="*/ 246397 h 684213"/>
                <a:gd name="connsiteX33" fmla="*/ 0 w 333375"/>
                <a:gd name="connsiteY33" fmla="*/ 186990 h 684213"/>
                <a:gd name="connsiteX34" fmla="*/ 19610 w 333375"/>
                <a:gd name="connsiteY34" fmla="*/ 166687 h 684213"/>
                <a:gd name="connsiteX35" fmla="*/ 19610 w 333375"/>
                <a:gd name="connsiteY35" fmla="*/ 0 h 684213"/>
                <a:gd name="connsiteX36" fmla="*/ 313765 w 333375"/>
                <a:gd name="connsiteY36" fmla="*/ 0 h 684213"/>
                <a:gd name="connsiteX37" fmla="*/ 333375 w 333375"/>
                <a:gd name="connsiteY37" fmla="*/ 19551 h 684213"/>
                <a:gd name="connsiteX38" fmla="*/ 333375 w 333375"/>
                <a:gd name="connsiteY38" fmla="*/ 79710 h 684213"/>
                <a:gd name="connsiteX39" fmla="*/ 313765 w 333375"/>
                <a:gd name="connsiteY39" fmla="*/ 100013 h 684213"/>
                <a:gd name="connsiteX40" fmla="*/ 19610 w 333375"/>
                <a:gd name="connsiteY40" fmla="*/ 100013 h 684213"/>
                <a:gd name="connsiteX41" fmla="*/ 0 w 333375"/>
                <a:gd name="connsiteY41" fmla="*/ 79710 h 684213"/>
                <a:gd name="connsiteX42" fmla="*/ 0 w 333375"/>
                <a:gd name="connsiteY42" fmla="*/ 19551 h 684213"/>
                <a:gd name="connsiteX43" fmla="*/ 19610 w 333375"/>
                <a:gd name="connsiteY43" fmla="*/ 0 h 684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33375" h="684213">
                  <a:moveTo>
                    <a:pt x="166688" y="600075"/>
                  </a:moveTo>
                  <a:cubicBezTo>
                    <a:pt x="189484" y="600075"/>
                    <a:pt x="207963" y="618910"/>
                    <a:pt x="207963" y="642144"/>
                  </a:cubicBezTo>
                  <a:cubicBezTo>
                    <a:pt x="207963" y="665378"/>
                    <a:pt x="189484" y="684213"/>
                    <a:pt x="166688" y="684213"/>
                  </a:cubicBezTo>
                  <a:cubicBezTo>
                    <a:pt x="143892" y="684213"/>
                    <a:pt x="125413" y="665378"/>
                    <a:pt x="125413" y="642144"/>
                  </a:cubicBezTo>
                  <a:cubicBezTo>
                    <a:pt x="125413" y="618910"/>
                    <a:pt x="143892" y="600075"/>
                    <a:pt x="166688" y="600075"/>
                  </a:cubicBezTo>
                  <a:close/>
                  <a:moveTo>
                    <a:pt x="16665" y="485775"/>
                  </a:moveTo>
                  <a:cubicBezTo>
                    <a:pt x="16665" y="485775"/>
                    <a:pt x="16665" y="485775"/>
                    <a:pt x="316711" y="485775"/>
                  </a:cubicBezTo>
                  <a:cubicBezTo>
                    <a:pt x="325003" y="485775"/>
                    <a:pt x="331788" y="491636"/>
                    <a:pt x="331788" y="499696"/>
                  </a:cubicBezTo>
                  <a:cubicBezTo>
                    <a:pt x="331788" y="507756"/>
                    <a:pt x="325003" y="514350"/>
                    <a:pt x="316711" y="514350"/>
                  </a:cubicBezTo>
                  <a:cubicBezTo>
                    <a:pt x="316711" y="514350"/>
                    <a:pt x="316711" y="514350"/>
                    <a:pt x="16665" y="514350"/>
                  </a:cubicBezTo>
                  <a:cubicBezTo>
                    <a:pt x="8373" y="514350"/>
                    <a:pt x="1588" y="507756"/>
                    <a:pt x="1588" y="499696"/>
                  </a:cubicBezTo>
                  <a:cubicBezTo>
                    <a:pt x="1588" y="491636"/>
                    <a:pt x="8373" y="485775"/>
                    <a:pt x="16665" y="485775"/>
                  </a:cubicBezTo>
                  <a:close/>
                  <a:moveTo>
                    <a:pt x="16665" y="419100"/>
                  </a:moveTo>
                  <a:cubicBezTo>
                    <a:pt x="16665" y="419100"/>
                    <a:pt x="16665" y="419100"/>
                    <a:pt x="316711" y="419100"/>
                  </a:cubicBezTo>
                  <a:cubicBezTo>
                    <a:pt x="325003" y="419100"/>
                    <a:pt x="331788" y="425694"/>
                    <a:pt x="331788" y="433021"/>
                  </a:cubicBezTo>
                  <a:cubicBezTo>
                    <a:pt x="331788" y="441081"/>
                    <a:pt x="325003" y="447675"/>
                    <a:pt x="316711" y="447675"/>
                  </a:cubicBezTo>
                  <a:cubicBezTo>
                    <a:pt x="316711" y="447675"/>
                    <a:pt x="316711" y="447675"/>
                    <a:pt x="16665" y="447675"/>
                  </a:cubicBezTo>
                  <a:cubicBezTo>
                    <a:pt x="8373" y="447675"/>
                    <a:pt x="1588" y="441081"/>
                    <a:pt x="1588" y="433021"/>
                  </a:cubicBezTo>
                  <a:cubicBezTo>
                    <a:pt x="1588" y="425694"/>
                    <a:pt x="8373" y="419100"/>
                    <a:pt x="16665" y="419100"/>
                  </a:cubicBezTo>
                  <a:close/>
                  <a:moveTo>
                    <a:pt x="16665" y="350837"/>
                  </a:moveTo>
                  <a:cubicBezTo>
                    <a:pt x="16665" y="350837"/>
                    <a:pt x="16665" y="350837"/>
                    <a:pt x="316711" y="350837"/>
                  </a:cubicBezTo>
                  <a:cubicBezTo>
                    <a:pt x="325003" y="350837"/>
                    <a:pt x="331788" y="357798"/>
                    <a:pt x="331788" y="366305"/>
                  </a:cubicBezTo>
                  <a:cubicBezTo>
                    <a:pt x="331788" y="374813"/>
                    <a:pt x="325003" y="381000"/>
                    <a:pt x="316711" y="381000"/>
                  </a:cubicBezTo>
                  <a:cubicBezTo>
                    <a:pt x="316711" y="381000"/>
                    <a:pt x="316711" y="381000"/>
                    <a:pt x="16665" y="381000"/>
                  </a:cubicBezTo>
                  <a:cubicBezTo>
                    <a:pt x="8373" y="381000"/>
                    <a:pt x="1588" y="374813"/>
                    <a:pt x="1588" y="366305"/>
                  </a:cubicBezTo>
                  <a:cubicBezTo>
                    <a:pt x="1588" y="357798"/>
                    <a:pt x="8373" y="350837"/>
                    <a:pt x="16665" y="350837"/>
                  </a:cubicBezTo>
                  <a:close/>
                  <a:moveTo>
                    <a:pt x="19610" y="166687"/>
                  </a:moveTo>
                  <a:cubicBezTo>
                    <a:pt x="19610" y="166687"/>
                    <a:pt x="19610" y="166687"/>
                    <a:pt x="313765" y="166687"/>
                  </a:cubicBezTo>
                  <a:cubicBezTo>
                    <a:pt x="324324" y="166687"/>
                    <a:pt x="333375" y="175711"/>
                    <a:pt x="333375" y="186990"/>
                  </a:cubicBezTo>
                  <a:cubicBezTo>
                    <a:pt x="333375" y="186990"/>
                    <a:pt x="333375" y="186990"/>
                    <a:pt x="333375" y="246397"/>
                  </a:cubicBezTo>
                  <a:cubicBezTo>
                    <a:pt x="333375" y="257676"/>
                    <a:pt x="324324" y="266700"/>
                    <a:pt x="313765" y="266700"/>
                  </a:cubicBezTo>
                  <a:cubicBezTo>
                    <a:pt x="313765" y="266700"/>
                    <a:pt x="313765" y="266700"/>
                    <a:pt x="19610" y="266700"/>
                  </a:cubicBezTo>
                  <a:cubicBezTo>
                    <a:pt x="9051" y="266700"/>
                    <a:pt x="0" y="257676"/>
                    <a:pt x="0" y="246397"/>
                  </a:cubicBezTo>
                  <a:cubicBezTo>
                    <a:pt x="0" y="246397"/>
                    <a:pt x="0" y="246397"/>
                    <a:pt x="0" y="186990"/>
                  </a:cubicBezTo>
                  <a:cubicBezTo>
                    <a:pt x="0" y="175711"/>
                    <a:pt x="9051" y="166687"/>
                    <a:pt x="19610" y="166687"/>
                  </a:cubicBezTo>
                  <a:close/>
                  <a:moveTo>
                    <a:pt x="19610" y="0"/>
                  </a:moveTo>
                  <a:cubicBezTo>
                    <a:pt x="19610" y="0"/>
                    <a:pt x="19610" y="0"/>
                    <a:pt x="313765" y="0"/>
                  </a:cubicBezTo>
                  <a:cubicBezTo>
                    <a:pt x="324324" y="0"/>
                    <a:pt x="333375" y="9024"/>
                    <a:pt x="333375" y="19551"/>
                  </a:cubicBezTo>
                  <a:cubicBezTo>
                    <a:pt x="333375" y="19551"/>
                    <a:pt x="333375" y="19551"/>
                    <a:pt x="333375" y="79710"/>
                  </a:cubicBezTo>
                  <a:cubicBezTo>
                    <a:pt x="333375" y="90989"/>
                    <a:pt x="324324" y="100013"/>
                    <a:pt x="313765" y="100013"/>
                  </a:cubicBezTo>
                  <a:cubicBezTo>
                    <a:pt x="313765" y="100013"/>
                    <a:pt x="313765" y="100013"/>
                    <a:pt x="19610" y="100013"/>
                  </a:cubicBezTo>
                  <a:cubicBezTo>
                    <a:pt x="9051" y="100013"/>
                    <a:pt x="0" y="90989"/>
                    <a:pt x="0" y="79710"/>
                  </a:cubicBezTo>
                  <a:cubicBezTo>
                    <a:pt x="0" y="79710"/>
                    <a:pt x="0" y="79710"/>
                    <a:pt x="0" y="19551"/>
                  </a:cubicBezTo>
                  <a:cubicBezTo>
                    <a:pt x="0" y="9024"/>
                    <a:pt x="9051" y="0"/>
                    <a:pt x="1961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55" name="Oval 97"/>
          <p:cNvSpPr>
            <a:spLocks noChangeAspect="1" noChangeArrowheads="1"/>
          </p:cNvSpPr>
          <p:nvPr/>
        </p:nvSpPr>
        <p:spPr bwMode="gray">
          <a:xfrm>
            <a:off x="10794730" y="7724249"/>
            <a:ext cx="401438" cy="389162"/>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ja-JP" altLang="en-US" dirty="0"/>
          </a:p>
        </p:txBody>
      </p:sp>
      <p:sp>
        <p:nvSpPr>
          <p:cNvPr id="19" name="メモ 18"/>
          <p:cNvSpPr/>
          <p:nvPr/>
        </p:nvSpPr>
        <p:spPr>
          <a:xfrm>
            <a:off x="6573261" y="6716137"/>
            <a:ext cx="505203" cy="648072"/>
          </a:xfrm>
          <a:prstGeom prst="foldedCorner">
            <a:avLst/>
          </a:prstGeom>
          <a:solidFill>
            <a:schemeClr val="accent5">
              <a:lumMod val="40000"/>
              <a:lumOff val="60000"/>
            </a:schemeClr>
          </a:solidFill>
          <a:ln w="28575" cap="flat">
            <a:solidFill>
              <a:schemeClr val="tx1">
                <a:lumMod val="40000"/>
                <a:lumOff val="6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no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ja-JP" altLang="en-US" sz="1400" i="0" u="none" strike="noStrike" normalizeH="0" baseline="0" dirty="0" smtClean="0">
                <a:solidFill>
                  <a:schemeClr val="tx1"/>
                </a:solidFill>
                <a:uFillTx/>
                <a:latin typeface="Palatino"/>
                <a:ea typeface="Palatino"/>
                <a:cs typeface="Palatino"/>
                <a:sym typeface="Palatino"/>
              </a:rPr>
              <a:t>ログ</a:t>
            </a:r>
            <a:endParaRPr kumimoji="0" lang="en-US" altLang="ja-JP" sz="1400" i="0" u="none" strike="noStrike" normalizeH="0" baseline="0" dirty="0" smtClean="0">
              <a:solidFill>
                <a:schemeClr val="tx1"/>
              </a:solidFill>
              <a:uFillTx/>
              <a:latin typeface="Palatino"/>
              <a:ea typeface="Palatino"/>
              <a:cs typeface="Palatino"/>
              <a:sym typeface="Palatino"/>
            </a:endParaRPr>
          </a:p>
          <a:p>
            <a:pPr marL="0" marR="0" indent="0" algn="ctr" defTabSz="584200" rtl="0" fontAlgn="auto" latinLnBrk="0" hangingPunct="0">
              <a:lnSpc>
                <a:spcPct val="100000"/>
              </a:lnSpc>
              <a:spcBef>
                <a:spcPts val="0"/>
              </a:spcBef>
              <a:spcAft>
                <a:spcPts val="0"/>
              </a:spcAft>
              <a:buClrTx/>
              <a:buSzTx/>
              <a:buFontTx/>
              <a:buNone/>
              <a:tabLst/>
            </a:pPr>
            <a:r>
              <a:rPr kumimoji="0" lang="ja-JP" altLang="en-US" sz="1400" i="0" u="none" strike="noStrike" normalizeH="0" baseline="0" dirty="0" smtClean="0">
                <a:solidFill>
                  <a:schemeClr val="tx1"/>
                </a:solidFill>
                <a:uFillTx/>
                <a:latin typeface="Palatino"/>
                <a:ea typeface="Palatino"/>
                <a:cs typeface="Palatino"/>
                <a:sym typeface="Palatino"/>
              </a:rPr>
              <a:t>ファイル</a:t>
            </a:r>
            <a:endParaRPr kumimoji="0" lang="ja-JP" altLang="en-US" sz="1400" i="0" u="none" strike="noStrike" normalizeH="0" baseline="0" dirty="0">
              <a:solidFill>
                <a:schemeClr val="tx1"/>
              </a:solidFill>
              <a:uFillTx/>
              <a:latin typeface="Palatino"/>
              <a:ea typeface="Palatino"/>
              <a:cs typeface="Palatino"/>
              <a:sym typeface="Palatino"/>
            </a:endParaRPr>
          </a:p>
        </p:txBody>
      </p:sp>
      <p:sp>
        <p:nvSpPr>
          <p:cNvPr id="59" name="テキスト ボックス 58"/>
          <p:cNvSpPr txBox="1"/>
          <p:nvPr/>
        </p:nvSpPr>
        <p:spPr>
          <a:xfrm>
            <a:off x="3935760" y="7941012"/>
            <a:ext cx="976381" cy="359301"/>
          </a:xfrm>
          <a:prstGeom prst="roundRect">
            <a:avLst/>
          </a:prstGeom>
          <a:solidFill>
            <a:schemeClr val="bg1">
              <a:lumMod val="10000"/>
              <a:lumOff val="90000"/>
            </a:schemeClr>
          </a:solidFill>
          <a:ln w="28575" cap="flat">
            <a:solidFill>
              <a:schemeClr val="tx1">
                <a:lumMod val="40000"/>
                <a:lumOff val="6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no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ja-JP" sz="1200" b="0" i="0" u="none" strike="noStrike" cap="none" spc="0" normalizeH="0" baseline="0" dirty="0" smtClean="0">
                <a:ln>
                  <a:noFill/>
                </a:ln>
                <a:solidFill>
                  <a:srgbClr val="414141"/>
                </a:solidFill>
                <a:effectLst/>
                <a:uFillTx/>
                <a:sym typeface="Palatino"/>
              </a:rPr>
              <a:t>REST</a:t>
            </a:r>
          </a:p>
          <a:p>
            <a:pPr marL="0" marR="0" indent="0" algn="ctr" defTabSz="584200" rtl="0" fontAlgn="auto" latinLnBrk="0" hangingPunct="0">
              <a:lnSpc>
                <a:spcPct val="100000"/>
              </a:lnSpc>
              <a:spcBef>
                <a:spcPts val="0"/>
              </a:spcBef>
              <a:spcAft>
                <a:spcPts val="0"/>
              </a:spcAft>
              <a:buClrTx/>
              <a:buSzTx/>
              <a:buFontTx/>
              <a:buNone/>
              <a:tabLst/>
            </a:pPr>
            <a:r>
              <a:rPr kumimoji="0" lang="ja-JP" altLang="en-US" sz="1200" b="0" i="0" u="none" strike="noStrike" cap="none" spc="0" normalizeH="0" baseline="0" dirty="0" smtClean="0">
                <a:ln>
                  <a:noFill/>
                </a:ln>
                <a:solidFill>
                  <a:srgbClr val="414141"/>
                </a:solidFill>
                <a:effectLst/>
                <a:uFillTx/>
                <a:sym typeface="Palatino"/>
              </a:rPr>
              <a:t>プログラム</a:t>
            </a:r>
            <a:endParaRPr kumimoji="0" lang="ja-JP" altLang="en-US" sz="1200" b="0" i="0" u="none" strike="noStrike" cap="none" spc="0" normalizeH="0" baseline="0" dirty="0">
              <a:ln>
                <a:noFill/>
              </a:ln>
              <a:solidFill>
                <a:srgbClr val="414141"/>
              </a:solidFill>
              <a:effectLst/>
              <a:uFillTx/>
              <a:sym typeface="Palatino"/>
            </a:endParaRPr>
          </a:p>
        </p:txBody>
      </p:sp>
      <p:sp>
        <p:nvSpPr>
          <p:cNvPr id="51" name="テキスト ボックス 50"/>
          <p:cNvSpPr txBox="1"/>
          <p:nvPr/>
        </p:nvSpPr>
        <p:spPr>
          <a:xfrm>
            <a:off x="10274793" y="199729"/>
            <a:ext cx="2548286" cy="644475"/>
          </a:xfrm>
          <a:prstGeom prst="roundRect">
            <a:avLst/>
          </a:prstGeom>
          <a:solidFill>
            <a:srgbClr val="0070C0"/>
          </a:solidFill>
          <a:ln w="38100" cap="flat">
            <a:solidFill>
              <a:schemeClr val="tx1">
                <a:lumMod val="40000"/>
                <a:lumOff val="6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no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ja-JP" altLang="en-US" sz="3200" b="0" i="0" u="none" strike="noStrike" cap="none" spc="0" normalizeH="0" baseline="0" dirty="0" smtClean="0">
                <a:ln>
                  <a:noFill/>
                </a:ln>
                <a:solidFill>
                  <a:schemeClr val="accent6">
                    <a:lumMod val="20000"/>
                    <a:lumOff val="80000"/>
                  </a:schemeClr>
                </a:solidFill>
                <a:effectLst/>
                <a:uFillTx/>
                <a:sym typeface="Palatino"/>
              </a:rPr>
              <a:t>石井追記</a:t>
            </a:r>
            <a:endParaRPr kumimoji="0" lang="ja-JP" altLang="en-US" sz="3200" b="0" i="0" u="none" strike="noStrike" cap="none" spc="0" normalizeH="0" baseline="0" dirty="0">
              <a:ln>
                <a:noFill/>
              </a:ln>
              <a:solidFill>
                <a:schemeClr val="accent6">
                  <a:lumMod val="20000"/>
                  <a:lumOff val="80000"/>
                </a:schemeClr>
              </a:solidFill>
              <a:effectLst/>
              <a:uFillTx/>
              <a:sym typeface="Palatino"/>
            </a:endParaRPr>
          </a:p>
        </p:txBody>
      </p:sp>
    </p:spTree>
    <p:extLst>
      <p:ext uri="{BB962C8B-B14F-4D97-AF65-F5344CB8AC3E}">
        <p14:creationId xmlns:p14="http://schemas.microsoft.com/office/powerpoint/2010/main" val="2161985407"/>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Hackathon</a:t>
            </a:r>
            <a:r>
              <a:rPr kumimoji="1" lang="ja-JP" altLang="en-US" dirty="0" smtClean="0"/>
              <a:t>準備方針</a:t>
            </a:r>
            <a:r>
              <a:rPr kumimoji="1" lang="ja-JP" altLang="en-US" dirty="0" smtClean="0"/>
              <a:t>（案）</a:t>
            </a:r>
            <a:endParaRPr kumimoji="1" lang="ja-JP" altLang="en-US" dirty="0"/>
          </a:p>
        </p:txBody>
      </p:sp>
      <p:sp>
        <p:nvSpPr>
          <p:cNvPr id="3" name="テキスト プレースホルダー 2"/>
          <p:cNvSpPr>
            <a:spLocks noGrp="1"/>
          </p:cNvSpPr>
          <p:nvPr>
            <p:ph type="body" idx="1"/>
          </p:nvPr>
        </p:nvSpPr>
        <p:spPr/>
        <p:txBody>
          <a:bodyPr anchor="t" anchorCtr="0">
            <a:normAutofit/>
          </a:bodyPr>
          <a:lstStyle/>
          <a:p>
            <a:r>
              <a:rPr kumimoji="1" lang="ja-JP" altLang="en-US" sz="3200" dirty="0" smtClean="0"/>
              <a:t>参加者の準備作業を減らすため、以下の作業は、事前に、事務局が実施する</a:t>
            </a:r>
            <a:endParaRPr kumimoji="1" lang="en-US" altLang="ja-JP" sz="3200" dirty="0" smtClean="0"/>
          </a:p>
          <a:p>
            <a:pPr lvl="1"/>
            <a:r>
              <a:rPr kumimoji="1" lang="en-US" altLang="ja-JP" sz="2800" dirty="0" err="1" smtClean="0"/>
              <a:t>leJOS</a:t>
            </a:r>
            <a:r>
              <a:rPr kumimoji="1" lang="ja-JP" altLang="en-US" sz="2800" dirty="0" smtClean="0"/>
              <a:t>ブート用</a:t>
            </a:r>
            <a:r>
              <a:rPr kumimoji="1" lang="en-US" altLang="ja-JP" sz="2800" dirty="0" smtClean="0"/>
              <a:t>SD</a:t>
            </a:r>
            <a:r>
              <a:rPr kumimoji="1" lang="ja-JP" altLang="en-US" sz="2800" dirty="0" smtClean="0"/>
              <a:t>カード</a:t>
            </a:r>
            <a:r>
              <a:rPr kumimoji="1" lang="ja-JP" altLang="en-US" sz="2800" dirty="0"/>
              <a:t>の</a:t>
            </a:r>
            <a:r>
              <a:rPr kumimoji="1" lang="ja-JP" altLang="en-US" sz="2800" dirty="0" smtClean="0"/>
              <a:t>作成</a:t>
            </a:r>
            <a:endParaRPr kumimoji="1" lang="en-US" altLang="ja-JP" sz="2800" dirty="0" smtClean="0"/>
          </a:p>
          <a:p>
            <a:pPr lvl="1"/>
            <a:r>
              <a:rPr kumimoji="1" lang="en-US" altLang="ja-JP" sz="2800" dirty="0"/>
              <a:t>EV3</a:t>
            </a:r>
            <a:r>
              <a:rPr kumimoji="1" lang="ja-JP" altLang="en-US" sz="2800" dirty="0" smtClean="0"/>
              <a:t>識別</a:t>
            </a:r>
            <a:r>
              <a:rPr kumimoji="1" lang="ja-JP" altLang="en-US" sz="2800" dirty="0"/>
              <a:t>情報（デバイス名</a:t>
            </a:r>
            <a:r>
              <a:rPr kumimoji="1" lang="ja-JP" altLang="en-US" sz="2800" dirty="0" smtClean="0"/>
              <a:t>、</a:t>
            </a:r>
            <a:r>
              <a:rPr kumimoji="1" lang="en-US" altLang="ja-JP" sz="2800" dirty="0" smtClean="0"/>
              <a:t>PIN</a:t>
            </a:r>
            <a:r>
              <a:rPr kumimoji="1" lang="ja-JP" altLang="en-US" sz="2800" dirty="0" smtClean="0"/>
              <a:t>コード、</a:t>
            </a:r>
            <a:r>
              <a:rPr kumimoji="1" lang="en-US" altLang="ja-JP" sz="2800" dirty="0"/>
              <a:t>IP</a:t>
            </a:r>
            <a:r>
              <a:rPr kumimoji="1" lang="ja-JP" altLang="en-US" sz="2800" dirty="0" smtClean="0"/>
              <a:t>アドレス</a:t>
            </a:r>
            <a:r>
              <a:rPr kumimoji="1" lang="ja-JP" altLang="en-US" sz="2800" dirty="0"/>
              <a:t>）の</a:t>
            </a:r>
            <a:r>
              <a:rPr kumimoji="1" lang="ja-JP" altLang="en-US" sz="2800" dirty="0" smtClean="0"/>
              <a:t>変更</a:t>
            </a:r>
            <a:endParaRPr kumimoji="1" lang="en-US" altLang="ja-JP" sz="2800" dirty="0" smtClean="0"/>
          </a:p>
          <a:p>
            <a:pPr lvl="1"/>
            <a:r>
              <a:rPr kumimoji="1" lang="ja-JP" altLang="en-US" sz="2800" dirty="0" smtClean="0"/>
              <a:t>ロボット？　：　マニュアル有</a:t>
            </a:r>
            <a:endParaRPr kumimoji="1" lang="en-US" altLang="ja-JP" sz="2800" dirty="0" smtClean="0"/>
          </a:p>
          <a:p>
            <a:endParaRPr kumimoji="1" lang="en-US" altLang="ja-JP" sz="3200" dirty="0" smtClean="0"/>
          </a:p>
          <a:p>
            <a:r>
              <a:rPr kumimoji="1" lang="ja-JP" altLang="en-US" sz="3200" dirty="0" smtClean="0"/>
              <a:t>プログラム作成、データ分析しやすいように、</a:t>
            </a:r>
            <a:r>
              <a:rPr kumimoji="1" lang="en-US" altLang="ja-JP" sz="3200" dirty="0" smtClean="0"/>
              <a:t>EV3</a:t>
            </a:r>
            <a:r>
              <a:rPr kumimoji="1" lang="ja-JP" altLang="en-US" sz="3200" dirty="0" smtClean="0"/>
              <a:t>の</a:t>
            </a:r>
            <a:r>
              <a:rPr kumimoji="1" lang="ja-JP" altLang="en-US" sz="3200" dirty="0" smtClean="0"/>
              <a:t>ログデータのフォーマット</a:t>
            </a:r>
            <a:r>
              <a:rPr kumimoji="1" lang="ja-JP" altLang="en-US" sz="3200" dirty="0" smtClean="0"/>
              <a:t>は</a:t>
            </a:r>
            <a:r>
              <a:rPr kumimoji="1" lang="ja-JP" altLang="en-US" sz="3200" dirty="0" smtClean="0"/>
              <a:t>、定義</a:t>
            </a:r>
            <a:r>
              <a:rPr kumimoji="1" lang="ja-JP" altLang="en-US" sz="3200" dirty="0" smtClean="0"/>
              <a:t>して</a:t>
            </a:r>
            <a:r>
              <a:rPr kumimoji="1" lang="ja-JP" altLang="en-US" sz="3200" dirty="0" smtClean="0"/>
              <a:t>おく</a:t>
            </a:r>
            <a:endParaRPr kumimoji="1" lang="en-US" altLang="ja-JP" sz="3200" dirty="0" smtClean="0"/>
          </a:p>
          <a:p>
            <a:pPr lvl="1"/>
            <a:r>
              <a:rPr kumimoji="1" lang="ja-JP" altLang="en-US" sz="2800" dirty="0"/>
              <a:t>パラメータの最適化に必要</a:t>
            </a:r>
            <a:r>
              <a:rPr kumimoji="1" lang="ja-JP" altLang="en-US" sz="2800" dirty="0" smtClean="0"/>
              <a:t>なデータ項目？</a:t>
            </a:r>
            <a:endParaRPr kumimoji="1" lang="en-US" altLang="ja-JP" sz="2800" dirty="0" smtClean="0"/>
          </a:p>
        </p:txBody>
      </p:sp>
      <p:sp>
        <p:nvSpPr>
          <p:cNvPr id="4" name="テキスト ボックス 3"/>
          <p:cNvSpPr txBox="1"/>
          <p:nvPr/>
        </p:nvSpPr>
        <p:spPr>
          <a:xfrm>
            <a:off x="10274793" y="199729"/>
            <a:ext cx="2548286" cy="644475"/>
          </a:xfrm>
          <a:prstGeom prst="roundRect">
            <a:avLst/>
          </a:prstGeom>
          <a:solidFill>
            <a:srgbClr val="0070C0"/>
          </a:solidFill>
          <a:ln w="38100" cap="flat">
            <a:solidFill>
              <a:schemeClr val="tx1">
                <a:lumMod val="40000"/>
                <a:lumOff val="6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no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ja-JP" altLang="en-US" sz="3200" b="0" i="0" u="none" strike="noStrike" cap="none" spc="0" normalizeH="0" baseline="0" dirty="0" smtClean="0">
                <a:ln>
                  <a:noFill/>
                </a:ln>
                <a:solidFill>
                  <a:schemeClr val="accent6">
                    <a:lumMod val="20000"/>
                    <a:lumOff val="80000"/>
                  </a:schemeClr>
                </a:solidFill>
                <a:effectLst/>
                <a:uFillTx/>
                <a:sym typeface="Palatino"/>
              </a:rPr>
              <a:t>石井追記</a:t>
            </a:r>
            <a:endParaRPr kumimoji="0" lang="ja-JP" altLang="en-US" sz="3200" b="0" i="0" u="none" strike="noStrike" cap="none" spc="0" normalizeH="0" baseline="0" dirty="0">
              <a:ln>
                <a:noFill/>
              </a:ln>
              <a:solidFill>
                <a:schemeClr val="accent6">
                  <a:lumMod val="20000"/>
                  <a:lumOff val="80000"/>
                </a:schemeClr>
              </a:solidFill>
              <a:effectLst/>
              <a:uFillTx/>
              <a:sym typeface="Palatino"/>
            </a:endParaRPr>
          </a:p>
        </p:txBody>
      </p:sp>
    </p:spTree>
    <p:extLst>
      <p:ext uri="{BB962C8B-B14F-4D97-AF65-F5344CB8AC3E}">
        <p14:creationId xmlns:p14="http://schemas.microsoft.com/office/powerpoint/2010/main" val="1510476249"/>
      </p:ext>
    </p:extLst>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New_Template4">
  <a:themeElements>
    <a:clrScheme name="New_Template4">
      <a:dk1>
        <a:srgbClr val="414141"/>
      </a:dk1>
      <a:lt1>
        <a:srgbClr val="004141"/>
      </a:lt1>
      <a:dk2>
        <a:srgbClr val="66635F"/>
      </a:dk2>
      <a:lt2>
        <a:srgbClr val="C9C3BA"/>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New_Template4">
      <a:majorFont>
        <a:latin typeface="Bodoni SvtyTwo ITC TT-Book"/>
        <a:ea typeface="Bodoni SvtyTwo ITC TT-Book"/>
        <a:cs typeface="Bodoni SvtyTwo ITC TT-Book"/>
      </a:majorFont>
      <a:minorFont>
        <a:latin typeface="Bodoni SvtyTwo ITC TT-Book"/>
        <a:ea typeface="Bodoni SvtyTwo ITC TT-Book"/>
        <a:cs typeface="Bodoni SvtyTwo ITC TT-Book"/>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1414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New_Template4">
  <a:themeElements>
    <a:clrScheme name="New_Template4">
      <a:dk1>
        <a:srgbClr val="000000"/>
      </a:dk1>
      <a:lt1>
        <a:srgbClr val="FFFFFF"/>
      </a:lt1>
      <a:dk2>
        <a:srgbClr val="66635F"/>
      </a:dk2>
      <a:lt2>
        <a:srgbClr val="C9C3BA"/>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New_Template4">
      <a:majorFont>
        <a:latin typeface="Bodoni SvtyTwo ITC TT-Book"/>
        <a:ea typeface="Bodoni SvtyTwo ITC TT-Book"/>
        <a:cs typeface="Bodoni SvtyTwo ITC TT-Book"/>
      </a:majorFont>
      <a:minorFont>
        <a:latin typeface="Bodoni SvtyTwo ITC TT-Book"/>
        <a:ea typeface="Bodoni SvtyTwo ITC TT-Book"/>
        <a:cs typeface="Bodoni SvtyTwo ITC TT-Book"/>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1414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555</TotalTime>
  <Words>478</Words>
  <Application>Microsoft Office PowerPoint</Application>
  <PresentationFormat>ユーザー設定</PresentationFormat>
  <Paragraphs>112</Paragraphs>
  <Slides>13</Slides>
  <Notes>0</Notes>
  <HiddenSlides>0</HiddenSlides>
  <MMClips>0</MMClips>
  <ScaleCrop>false</ScaleCrop>
  <HeadingPairs>
    <vt:vector size="4" baseType="variant">
      <vt:variant>
        <vt:lpstr>テーマ</vt:lpstr>
      </vt:variant>
      <vt:variant>
        <vt:i4>1</vt:i4>
      </vt:variant>
      <vt:variant>
        <vt:lpstr>スライド タイトル</vt:lpstr>
      </vt:variant>
      <vt:variant>
        <vt:i4>13</vt:i4>
      </vt:variant>
    </vt:vector>
  </HeadingPairs>
  <TitlesOfParts>
    <vt:vector size="14" baseType="lpstr">
      <vt:lpstr>New_Template4</vt:lpstr>
      <vt:lpstr>LEGO Mindstorm EV3による モデル検査演習作成について</vt:lpstr>
      <vt:lpstr>もくじ</vt:lpstr>
      <vt:lpstr>演習更新の目的</vt:lpstr>
      <vt:lpstr>演習の制約事項</vt:lpstr>
      <vt:lpstr>演習環境（案）</vt:lpstr>
      <vt:lpstr>必要な作業</vt:lpstr>
      <vt:lpstr>作業状況（5/16）</vt:lpstr>
      <vt:lpstr>Hackathonテーマ２向け 環境準備方針（案）</vt:lpstr>
      <vt:lpstr>Hackathon準備方針（案）</vt:lpstr>
      <vt:lpstr>Hackathon準備方針（案）</vt:lpstr>
      <vt:lpstr>今後のスケジュール</vt:lpstr>
      <vt:lpstr>依頼事項</vt:lpstr>
      <vt:lpstr>リソース</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LEGO Mindstorm EV3による モデル検査演習作成について</dc:title>
  <dc:creator>0000011143304</dc:creator>
  <cp:lastModifiedBy>NEC</cp:lastModifiedBy>
  <cp:revision>33</cp:revision>
  <dcterms:modified xsi:type="dcterms:W3CDTF">2016-05-17T04:50:34Z</dcterms:modified>
</cp:coreProperties>
</file>