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878C4-066F-4A35-9D47-FC0397A54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B63CAD-8897-4B18-A6C5-A1994C1D6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2DEF30-C40F-4DE4-BF50-88C63599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F122DE-56F6-4687-9012-AA4A3ADE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D04FA1-C701-40A9-8A46-B7A1315F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55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59219E-8B0D-4B67-B451-5FDF1A6E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EFCCDA-C871-4C6E-AE48-D6222933B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1D0381-80C2-4C90-BF6A-3C3128F0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F4FDF5-D0A9-45DB-B9F5-24262D86C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30F355-D4B6-4E57-9C22-EC2A4DA5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83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6E93D1E-D9B3-4339-B7EF-C3BC88D0C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06B968-86E8-4716-8213-C5ED99972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39844A-0873-4B38-9E1F-B5E4D2F0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1C5340-9B38-4E22-923C-6586B4A3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77A0A7-25E9-4321-A7E2-9894AF75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8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F27D7-3DE8-4FAD-956C-9DB19C8A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9CC968-3FA9-4DEA-965D-57FC61E64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E76EDB-8EBB-4FBA-A3B9-EAB8F203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F8FC97-C9D3-49F4-9141-5145E825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DE918C-2876-4211-99C7-F413F6D6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52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760B2F-ED47-4240-90B4-655DDA96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05E978-7CD9-4993-AB3D-913AC511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90CE1B-D3DD-47B1-9A2A-E623BFC3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F34502-E3A9-4139-9BAF-675233AE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7A4FCF-5B41-47C9-975E-037A26C2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38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88014E-63CC-47BC-B24C-D5312A87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C11B10-6648-4D21-8F81-45B36C7AA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9B7427-6383-4D01-B1BA-D5682B11A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2C6CA7-2CB5-48DD-B31D-82577A7E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F5BD56-1E45-4D6C-88C9-A5AAC2B3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B9A355-1621-411B-9942-7047359E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48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F5EBC-CA7A-4536-8924-041260A2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2A547A-5EF8-4F1F-B6E5-765244AA7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6A277D-7F0B-4457-B4EC-C45945A3F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E5D56F-D045-42A4-ACBF-9653C8374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BFB10B-8B29-48DF-A58C-295420B04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8F33E24-1D43-49C6-9750-465D51BE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DBAE9DC-62CF-4763-9AC8-2339AC3B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2232CA1-B2E8-4BE4-9130-55D1DEB9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8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7AFE55-0FDE-40FA-8F7C-34D6ADE4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3EACDF9-7DCC-45BD-B7A7-82663307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5F3A75-DB5B-4A6F-9850-98CC9AFA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D82952-ADC2-4686-ABED-6AC1605E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04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7035F51-BC99-408F-BCAA-A7E174A5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FB7EE29-BD07-4968-9D89-017A9D94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87AD0C-917F-4E94-9D60-B8790424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98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40A74-5B05-4A0B-9CD3-8648A224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849B86-B054-4468-8AA3-83F1BDCA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EF8B17-33DD-41FB-BC5A-9070FABB2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834394-FABC-46A1-9800-A18882BB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04BA04-3AF1-418B-9F5B-0E1B87F5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5F0ED4-2FB2-4EAA-BD46-AB7D2746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84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65D497-688B-4C40-9977-3C2FD2B3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738CD2-8223-4464-9EAE-6D6AE9BBB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423FA7-6165-4386-8A26-8DCFA0228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BD1538-9ACD-4204-806C-A65F3D50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A70E9C-2C57-4AD3-8E38-AF10AAB6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63C0C3-0920-4906-AC51-7A332A3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44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FA580EB-C33C-4276-81AB-DA514041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421468-715D-4C3C-B67A-C7677074C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0AEFB7-4FFF-427D-8383-1F561D828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9A1D-F45E-4798-8D6C-555DCB791BF9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DAA491-64E9-4389-BA7D-EC9DD94DC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14DAB5-53C9-4BD3-9BCD-B854E22D4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29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svg"/><Relationship Id="rId5" Type="http://schemas.openxmlformats.org/officeDocument/2006/relationships/image" Target="../media/image4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>
            <a:extLst>
              <a:ext uri="{FF2B5EF4-FFF2-40B4-BE49-F238E27FC236}">
                <a16:creationId xmlns:a16="http://schemas.microsoft.com/office/drawing/2014/main" id="{083E8734-22FE-4A30-AA5B-8617ECC9E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62" y="1254637"/>
            <a:ext cx="1413918" cy="141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FEAAB5-0C01-43F1-9FCE-1B2E8CAB57F2}"/>
              </a:ext>
            </a:extLst>
          </p:cNvPr>
          <p:cNvSpPr txBox="1"/>
          <p:nvPr/>
        </p:nvSpPr>
        <p:spPr>
          <a:xfrm>
            <a:off x="923074" y="285087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絶対圧センサ</a:t>
            </a:r>
            <a:endParaRPr kumimoji="1" lang="en-US" altLang="ja-JP"/>
          </a:p>
          <a:p>
            <a:pPr algn="ctr"/>
            <a:r>
              <a:rPr kumimoji="1" lang="ja-JP" altLang="en-US"/>
              <a:t>評価モジュール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7479735-E4FF-4692-B2BF-3F063054B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811" y="1255126"/>
            <a:ext cx="1961010" cy="149777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E70E43-CB29-4AC5-96CB-D0B647858CAB}"/>
              </a:ext>
            </a:extLst>
          </p:cNvPr>
          <p:cNvSpPr txBox="1"/>
          <p:nvPr/>
        </p:nvSpPr>
        <p:spPr>
          <a:xfrm>
            <a:off x="3528469" y="2989376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Wio LTE Cat.1 JP</a:t>
            </a:r>
            <a:endParaRPr kumimoji="1" lang="ja-JP" altLang="en-US"/>
          </a:p>
        </p:txBody>
      </p:sp>
      <p:pic>
        <p:nvPicPr>
          <p:cNvPr id="12" name="Picture 104">
            <a:extLst>
              <a:ext uri="{FF2B5EF4-FFF2-40B4-BE49-F238E27FC236}">
                <a16:creationId xmlns:a16="http://schemas.microsoft.com/office/drawing/2014/main" id="{023A9DF5-2CE6-4F82-95B8-88BE8C240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32" y="1014946"/>
            <a:ext cx="1005573" cy="1005573"/>
          </a:xfrm>
          <a:prstGeom prst="rect">
            <a:avLst/>
          </a:prstGeom>
        </p:spPr>
      </p:pic>
      <p:pic>
        <p:nvPicPr>
          <p:cNvPr id="13" name="Picture 105">
            <a:extLst>
              <a:ext uri="{FF2B5EF4-FFF2-40B4-BE49-F238E27FC236}">
                <a16:creationId xmlns:a16="http://schemas.microsoft.com/office/drawing/2014/main" id="{84BA2987-E615-4F8A-B087-8FCB7ADB3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592" y="1135125"/>
            <a:ext cx="1596240" cy="159624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7EA2411-A86B-4252-9E73-36AD4A9E72D9}"/>
              </a:ext>
            </a:extLst>
          </p:cNvPr>
          <p:cNvSpPr txBox="1"/>
          <p:nvPr/>
        </p:nvSpPr>
        <p:spPr>
          <a:xfrm>
            <a:off x="6347064" y="2989376"/>
            <a:ext cx="201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SORACOM </a:t>
            </a:r>
            <a:r>
              <a:rPr lang="en-US" altLang="ja-JP"/>
              <a:t>Beam</a:t>
            </a:r>
            <a:endParaRPr kumimoji="1" lang="ja-JP" altLang="en-US"/>
          </a:p>
        </p:txBody>
      </p:sp>
      <p:pic>
        <p:nvPicPr>
          <p:cNvPr id="16" name="Graphic 18">
            <a:extLst>
              <a:ext uri="{FF2B5EF4-FFF2-40B4-BE49-F238E27FC236}">
                <a16:creationId xmlns:a16="http://schemas.microsoft.com/office/drawing/2014/main" id="{35124958-138B-42F4-AC72-5FE330E354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8730" y="1326803"/>
            <a:ext cx="1223621" cy="1223621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5A912E-0002-4D46-8A00-3A713C1789FA}"/>
              </a:ext>
            </a:extLst>
          </p:cNvPr>
          <p:cNvSpPr txBox="1"/>
          <p:nvPr/>
        </p:nvSpPr>
        <p:spPr>
          <a:xfrm>
            <a:off x="9027619" y="2986568"/>
            <a:ext cx="166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AWS IoT Core</a:t>
            </a:r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8999EC8-E71B-49D5-A779-A2764591BB83}"/>
              </a:ext>
            </a:extLst>
          </p:cNvPr>
          <p:cNvCxnSpPr>
            <a:cxnSpLocks/>
          </p:cNvCxnSpPr>
          <p:nvPr/>
        </p:nvCxnSpPr>
        <p:spPr>
          <a:xfrm>
            <a:off x="2663494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561B5BC-FC24-4BC1-8B94-5D5C1130D2CC}"/>
              </a:ext>
            </a:extLst>
          </p:cNvPr>
          <p:cNvCxnSpPr>
            <a:cxnSpLocks/>
          </p:cNvCxnSpPr>
          <p:nvPr/>
        </p:nvCxnSpPr>
        <p:spPr>
          <a:xfrm>
            <a:off x="5701156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02689B5-188B-4515-BA06-80E504951D95}"/>
              </a:ext>
            </a:extLst>
          </p:cNvPr>
          <p:cNvCxnSpPr>
            <a:cxnSpLocks/>
          </p:cNvCxnSpPr>
          <p:nvPr/>
        </p:nvCxnSpPr>
        <p:spPr>
          <a:xfrm>
            <a:off x="8172183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DB91FD3-4F14-48C5-8605-4CD947CD3BC5}"/>
              </a:ext>
            </a:extLst>
          </p:cNvPr>
          <p:cNvSpPr txBox="1"/>
          <p:nvPr/>
        </p:nvSpPr>
        <p:spPr>
          <a:xfrm>
            <a:off x="2822548" y="156391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I2C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6C4DF4F-E57C-41D8-A5F2-D7002F89A692}"/>
              </a:ext>
            </a:extLst>
          </p:cNvPr>
          <p:cNvSpPr txBox="1"/>
          <p:nvPr/>
        </p:nvSpPr>
        <p:spPr>
          <a:xfrm>
            <a:off x="5700712" y="156391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MQTT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DB8D170-4277-483B-89AF-DF4F3A7C004E}"/>
              </a:ext>
            </a:extLst>
          </p:cNvPr>
          <p:cNvSpPr txBox="1"/>
          <p:nvPr/>
        </p:nvSpPr>
        <p:spPr>
          <a:xfrm>
            <a:off x="8099603" y="156391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MQTTS</a:t>
            </a:r>
            <a:endParaRPr kumimoji="1" lang="ja-JP" altLang="en-US"/>
          </a:p>
        </p:txBody>
      </p:sp>
      <p:pic>
        <p:nvPicPr>
          <p:cNvPr id="37" name="Picture 1">
            <a:extLst>
              <a:ext uri="{FF2B5EF4-FFF2-40B4-BE49-F238E27FC236}">
                <a16:creationId xmlns:a16="http://schemas.microsoft.com/office/drawing/2014/main" id="{EE15A841-D552-4BAE-B7B8-9B45E13C55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2832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>
            <a:extLst>
              <a:ext uri="{FF2B5EF4-FFF2-40B4-BE49-F238E27FC236}">
                <a16:creationId xmlns:a16="http://schemas.microsoft.com/office/drawing/2014/main" id="{083E8734-22FE-4A30-AA5B-8617ECC9E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62" y="1254637"/>
            <a:ext cx="1413918" cy="141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FEAAB5-0C01-43F1-9FCE-1B2E8CAB57F2}"/>
              </a:ext>
            </a:extLst>
          </p:cNvPr>
          <p:cNvSpPr txBox="1"/>
          <p:nvPr/>
        </p:nvSpPr>
        <p:spPr>
          <a:xfrm>
            <a:off x="923074" y="285087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絶対圧センサ</a:t>
            </a:r>
            <a:endParaRPr kumimoji="1" lang="en-US" altLang="ja-JP"/>
          </a:p>
          <a:p>
            <a:pPr algn="ctr"/>
            <a:r>
              <a:rPr kumimoji="1" lang="ja-JP" altLang="en-US"/>
              <a:t>評価モジュール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7479735-E4FF-4692-B2BF-3F063054B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811" y="1255126"/>
            <a:ext cx="1961010" cy="149777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E70E43-CB29-4AC5-96CB-D0B647858CAB}"/>
              </a:ext>
            </a:extLst>
          </p:cNvPr>
          <p:cNvSpPr txBox="1"/>
          <p:nvPr/>
        </p:nvSpPr>
        <p:spPr>
          <a:xfrm>
            <a:off x="3528469" y="2989376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Wio LTE Cat.1 JP</a:t>
            </a:r>
            <a:endParaRPr kumimoji="1" lang="ja-JP" altLang="en-US"/>
          </a:p>
        </p:txBody>
      </p:sp>
      <p:pic>
        <p:nvPicPr>
          <p:cNvPr id="12" name="Picture 104">
            <a:extLst>
              <a:ext uri="{FF2B5EF4-FFF2-40B4-BE49-F238E27FC236}">
                <a16:creationId xmlns:a16="http://schemas.microsoft.com/office/drawing/2014/main" id="{023A9DF5-2CE6-4F82-95B8-88BE8C240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32" y="1014946"/>
            <a:ext cx="1005573" cy="1005573"/>
          </a:xfrm>
          <a:prstGeom prst="rect">
            <a:avLst/>
          </a:prstGeom>
        </p:spPr>
      </p:pic>
      <p:pic>
        <p:nvPicPr>
          <p:cNvPr id="13" name="Picture 105">
            <a:extLst>
              <a:ext uri="{FF2B5EF4-FFF2-40B4-BE49-F238E27FC236}">
                <a16:creationId xmlns:a16="http://schemas.microsoft.com/office/drawing/2014/main" id="{84BA2987-E615-4F8A-B087-8FCB7ADB3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592" y="1135125"/>
            <a:ext cx="1596240" cy="159624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7EA2411-A86B-4252-9E73-36AD4A9E72D9}"/>
              </a:ext>
            </a:extLst>
          </p:cNvPr>
          <p:cNvSpPr txBox="1"/>
          <p:nvPr/>
        </p:nvSpPr>
        <p:spPr>
          <a:xfrm>
            <a:off x="6347064" y="2989376"/>
            <a:ext cx="201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SORACOM </a:t>
            </a:r>
            <a:r>
              <a:rPr lang="en-US" altLang="ja-JP"/>
              <a:t>Beam</a:t>
            </a:r>
            <a:endParaRPr kumimoji="1" lang="ja-JP" altLang="en-US"/>
          </a:p>
        </p:txBody>
      </p:sp>
      <p:pic>
        <p:nvPicPr>
          <p:cNvPr id="16" name="Graphic 18">
            <a:extLst>
              <a:ext uri="{FF2B5EF4-FFF2-40B4-BE49-F238E27FC236}">
                <a16:creationId xmlns:a16="http://schemas.microsoft.com/office/drawing/2014/main" id="{35124958-138B-42F4-AC72-5FE330E354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8730" y="1326803"/>
            <a:ext cx="1223621" cy="1223621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5A912E-0002-4D46-8A00-3A713C1789FA}"/>
              </a:ext>
            </a:extLst>
          </p:cNvPr>
          <p:cNvSpPr txBox="1"/>
          <p:nvPr/>
        </p:nvSpPr>
        <p:spPr>
          <a:xfrm>
            <a:off x="9027619" y="2986568"/>
            <a:ext cx="166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AWS IoT Core</a:t>
            </a:r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8999EC8-E71B-49D5-A779-A2764591BB83}"/>
              </a:ext>
            </a:extLst>
          </p:cNvPr>
          <p:cNvCxnSpPr>
            <a:cxnSpLocks/>
          </p:cNvCxnSpPr>
          <p:nvPr/>
        </p:nvCxnSpPr>
        <p:spPr>
          <a:xfrm>
            <a:off x="2663494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561B5BC-FC24-4BC1-8B94-5D5C1130D2CC}"/>
              </a:ext>
            </a:extLst>
          </p:cNvPr>
          <p:cNvCxnSpPr>
            <a:cxnSpLocks/>
          </p:cNvCxnSpPr>
          <p:nvPr/>
        </p:nvCxnSpPr>
        <p:spPr>
          <a:xfrm>
            <a:off x="5701156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02689B5-188B-4515-BA06-80E504951D95}"/>
              </a:ext>
            </a:extLst>
          </p:cNvPr>
          <p:cNvCxnSpPr>
            <a:cxnSpLocks/>
          </p:cNvCxnSpPr>
          <p:nvPr/>
        </p:nvCxnSpPr>
        <p:spPr>
          <a:xfrm>
            <a:off x="8172183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DB91FD3-4F14-48C5-8605-4CD947CD3BC5}"/>
              </a:ext>
            </a:extLst>
          </p:cNvPr>
          <p:cNvSpPr txBox="1"/>
          <p:nvPr/>
        </p:nvSpPr>
        <p:spPr>
          <a:xfrm>
            <a:off x="2822548" y="156391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I2C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6C4DF4F-E57C-41D8-A5F2-D7002F89A692}"/>
              </a:ext>
            </a:extLst>
          </p:cNvPr>
          <p:cNvSpPr txBox="1"/>
          <p:nvPr/>
        </p:nvSpPr>
        <p:spPr>
          <a:xfrm>
            <a:off x="5700712" y="156391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MQTT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DB8D170-4277-483B-89AF-DF4F3A7C004E}"/>
              </a:ext>
            </a:extLst>
          </p:cNvPr>
          <p:cNvSpPr txBox="1"/>
          <p:nvPr/>
        </p:nvSpPr>
        <p:spPr>
          <a:xfrm>
            <a:off x="8099603" y="156391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MQTTS</a:t>
            </a:r>
            <a:endParaRPr kumimoji="1" lang="ja-JP" altLang="en-US"/>
          </a:p>
        </p:txBody>
      </p:sp>
      <p:pic>
        <p:nvPicPr>
          <p:cNvPr id="28" name="Graphic 42">
            <a:extLst>
              <a:ext uri="{FF2B5EF4-FFF2-40B4-BE49-F238E27FC236}">
                <a16:creationId xmlns:a16="http://schemas.microsoft.com/office/drawing/2014/main" id="{ED2F89C7-1065-4805-8F9D-2C5162CDBD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52786" y="5181531"/>
            <a:ext cx="469900" cy="469900"/>
          </a:xfrm>
          <a:prstGeom prst="rect">
            <a:avLst/>
          </a:prstGeom>
        </p:spPr>
      </p:pic>
      <p:sp>
        <p:nvSpPr>
          <p:cNvPr id="29" name="TextBox 101">
            <a:extLst>
              <a:ext uri="{FF2B5EF4-FFF2-40B4-BE49-F238E27FC236}">
                <a16:creationId xmlns:a16="http://schemas.microsoft.com/office/drawing/2014/main" id="{FF27CC3D-C2CF-4054-A6E7-5B258754F049}"/>
              </a:ext>
            </a:extLst>
          </p:cNvPr>
          <p:cNvSpPr txBox="1"/>
          <p:nvPr/>
        </p:nvSpPr>
        <p:spPr>
          <a:xfrm>
            <a:off x="8946328" y="5743691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err="1"/>
              <a:t>IoT</a:t>
            </a:r>
            <a:r>
              <a:rPr lang="en-US" sz="1200" dirty="0"/>
              <a:t> certificate</a:t>
            </a:r>
            <a:endParaRPr lang="en-US" sz="2800" dirty="0"/>
          </a:p>
        </p:txBody>
      </p:sp>
      <p:pic>
        <p:nvPicPr>
          <p:cNvPr id="30" name="Graphic 74">
            <a:extLst>
              <a:ext uri="{FF2B5EF4-FFF2-40B4-BE49-F238E27FC236}">
                <a16:creationId xmlns:a16="http://schemas.microsoft.com/office/drawing/2014/main" id="{AFA6828D-7ABB-434D-99A8-23442F63E0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52786" y="4031910"/>
            <a:ext cx="469900" cy="469900"/>
          </a:xfrm>
          <a:prstGeom prst="rect">
            <a:avLst/>
          </a:prstGeom>
        </p:spPr>
      </p:pic>
      <p:sp>
        <p:nvSpPr>
          <p:cNvPr id="31" name="TextBox 89">
            <a:extLst>
              <a:ext uri="{FF2B5EF4-FFF2-40B4-BE49-F238E27FC236}">
                <a16:creationId xmlns:a16="http://schemas.microsoft.com/office/drawing/2014/main" id="{75AA6AE2-85DD-4E38-B854-577C9BDC6F30}"/>
              </a:ext>
            </a:extLst>
          </p:cNvPr>
          <p:cNvSpPr txBox="1"/>
          <p:nvPr/>
        </p:nvSpPr>
        <p:spPr>
          <a:xfrm>
            <a:off x="8931288" y="4605052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err="1"/>
              <a:t>IoT</a:t>
            </a:r>
            <a:r>
              <a:rPr lang="en-US" sz="1200" dirty="0"/>
              <a:t> MQTT</a:t>
            </a:r>
            <a:br>
              <a:rPr lang="en-US" sz="1200" dirty="0"/>
            </a:br>
            <a:r>
              <a:rPr lang="en-US" sz="1200" dirty="0"/>
              <a:t>protocol</a:t>
            </a:r>
            <a:endParaRPr lang="en-US" sz="2800" dirty="0"/>
          </a:p>
        </p:txBody>
      </p:sp>
      <p:pic>
        <p:nvPicPr>
          <p:cNvPr id="32" name="Graphic 94">
            <a:extLst>
              <a:ext uri="{FF2B5EF4-FFF2-40B4-BE49-F238E27FC236}">
                <a16:creationId xmlns:a16="http://schemas.microsoft.com/office/drawing/2014/main" id="{75D58EF8-C450-4478-B3DA-A4C9A03CB0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32283" y="4031910"/>
            <a:ext cx="469900" cy="469900"/>
          </a:xfrm>
          <a:prstGeom prst="rect">
            <a:avLst/>
          </a:prstGeom>
        </p:spPr>
      </p:pic>
      <p:sp>
        <p:nvSpPr>
          <p:cNvPr id="33" name="TextBox 87">
            <a:extLst>
              <a:ext uri="{FF2B5EF4-FFF2-40B4-BE49-F238E27FC236}">
                <a16:creationId xmlns:a16="http://schemas.microsoft.com/office/drawing/2014/main" id="{5EB68C6D-CA07-4005-A113-8A9FEB90A87C}"/>
              </a:ext>
            </a:extLst>
          </p:cNvPr>
          <p:cNvSpPr txBox="1"/>
          <p:nvPr/>
        </p:nvSpPr>
        <p:spPr>
          <a:xfrm>
            <a:off x="10101268" y="4510437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err="1"/>
              <a:t>IoT</a:t>
            </a:r>
            <a:br>
              <a:rPr lang="en-US" sz="1200" dirty="0"/>
            </a:br>
            <a:r>
              <a:rPr lang="en-US" sz="1200" dirty="0"/>
              <a:t>topic</a:t>
            </a:r>
            <a:endParaRPr lang="en-US" sz="2800" dirty="0"/>
          </a:p>
        </p:txBody>
      </p:sp>
      <p:pic>
        <p:nvPicPr>
          <p:cNvPr id="34" name="Graphic 78">
            <a:extLst>
              <a:ext uri="{FF2B5EF4-FFF2-40B4-BE49-F238E27FC236}">
                <a16:creationId xmlns:a16="http://schemas.microsoft.com/office/drawing/2014/main" id="{504EBDA7-A99E-45C5-9A8A-2B384A63C2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34662" y="5181531"/>
            <a:ext cx="469900" cy="469900"/>
          </a:xfrm>
          <a:prstGeom prst="rect">
            <a:avLst/>
          </a:prstGeom>
        </p:spPr>
      </p:pic>
      <p:sp>
        <p:nvSpPr>
          <p:cNvPr id="35" name="TextBox 106">
            <a:extLst>
              <a:ext uri="{FF2B5EF4-FFF2-40B4-BE49-F238E27FC236}">
                <a16:creationId xmlns:a16="http://schemas.microsoft.com/office/drawing/2014/main" id="{C2E579C8-2A94-4F02-85A6-9B3B85A631DA}"/>
              </a:ext>
            </a:extLst>
          </p:cNvPr>
          <p:cNvSpPr txBox="1"/>
          <p:nvPr/>
        </p:nvSpPr>
        <p:spPr>
          <a:xfrm>
            <a:off x="10110156" y="5721886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err="1"/>
              <a:t>IoT</a:t>
            </a:r>
            <a:br>
              <a:rPr lang="en-US" sz="1200" dirty="0"/>
            </a:br>
            <a:r>
              <a:rPr lang="en-US" sz="1200" dirty="0"/>
              <a:t>policy</a:t>
            </a:r>
            <a:endParaRPr lang="en-US" sz="2800" dirty="0"/>
          </a:p>
        </p:txBody>
      </p:sp>
      <p:pic>
        <p:nvPicPr>
          <p:cNvPr id="36" name="図 35" descr="黒い背景と白い文字&#10;&#10;自動的に生成された説明">
            <a:extLst>
              <a:ext uri="{FF2B5EF4-FFF2-40B4-BE49-F238E27FC236}">
                <a16:creationId xmlns:a16="http://schemas.microsoft.com/office/drawing/2014/main" id="{1D05436E-0B52-4010-86AF-F41ACE66215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247" y="3973737"/>
            <a:ext cx="546498" cy="548641"/>
          </a:xfrm>
          <a:prstGeom prst="rect">
            <a:avLst/>
          </a:prstGeom>
        </p:spPr>
      </p:pic>
      <p:sp>
        <p:nvSpPr>
          <p:cNvPr id="38" name="TextBox 89">
            <a:extLst>
              <a:ext uri="{FF2B5EF4-FFF2-40B4-BE49-F238E27FC236}">
                <a16:creationId xmlns:a16="http://schemas.microsoft.com/office/drawing/2014/main" id="{A741E372-F0CE-47BD-A391-3468DD633743}"/>
              </a:ext>
            </a:extLst>
          </p:cNvPr>
          <p:cNvSpPr txBox="1"/>
          <p:nvPr/>
        </p:nvSpPr>
        <p:spPr>
          <a:xfrm>
            <a:off x="6450426" y="4605052"/>
            <a:ext cx="93947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ja-JP" altLang="en-US" sz="1200"/>
              <a:t>クライアント</a:t>
            </a:r>
            <a:endParaRPr lang="en-US" altLang="ja-JP" sz="1200"/>
          </a:p>
          <a:p>
            <a:pPr algn="ctr"/>
            <a:r>
              <a:rPr lang="ja-JP" altLang="en-US" sz="1200"/>
              <a:t>証明書</a:t>
            </a:r>
            <a:endParaRPr lang="en-US" sz="2800" dirty="0"/>
          </a:p>
        </p:txBody>
      </p:sp>
      <p:pic>
        <p:nvPicPr>
          <p:cNvPr id="39" name="図 38" descr="黒い背景と白い文字&#10;&#10;自動的に生成された説明">
            <a:extLst>
              <a:ext uri="{FF2B5EF4-FFF2-40B4-BE49-F238E27FC236}">
                <a16:creationId xmlns:a16="http://schemas.microsoft.com/office/drawing/2014/main" id="{F052E0A2-C4C1-4B94-A608-D1E11898027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247" y="5125823"/>
            <a:ext cx="546498" cy="548641"/>
          </a:xfrm>
          <a:prstGeom prst="rect">
            <a:avLst/>
          </a:prstGeom>
        </p:spPr>
      </p:pic>
      <p:sp>
        <p:nvSpPr>
          <p:cNvPr id="40" name="TextBox 89">
            <a:extLst>
              <a:ext uri="{FF2B5EF4-FFF2-40B4-BE49-F238E27FC236}">
                <a16:creationId xmlns:a16="http://schemas.microsoft.com/office/drawing/2014/main" id="{07B2BCFD-9273-4A24-AA9C-9CEB1E0FABD0}"/>
              </a:ext>
            </a:extLst>
          </p:cNvPr>
          <p:cNvSpPr txBox="1"/>
          <p:nvPr/>
        </p:nvSpPr>
        <p:spPr>
          <a:xfrm>
            <a:off x="6450426" y="5757138"/>
            <a:ext cx="93947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ja-JP" altLang="en-US" sz="1200"/>
              <a:t>プライベート</a:t>
            </a:r>
            <a:endParaRPr lang="en-US" altLang="ja-JP" sz="1200"/>
          </a:p>
          <a:p>
            <a:pPr algn="ctr"/>
            <a:r>
              <a:rPr lang="ja-JP" altLang="en-US" sz="1200"/>
              <a:t>キー</a:t>
            </a:r>
            <a:endParaRPr lang="en-US" sz="2800" dirty="0"/>
          </a:p>
        </p:txBody>
      </p:sp>
      <p:pic>
        <p:nvPicPr>
          <p:cNvPr id="41" name="図 40" descr="黒い背景と白い文字&#10;&#10;自動的に生成された説明">
            <a:extLst>
              <a:ext uri="{FF2B5EF4-FFF2-40B4-BE49-F238E27FC236}">
                <a16:creationId xmlns:a16="http://schemas.microsoft.com/office/drawing/2014/main" id="{CF71B706-0B3B-4F36-A9DD-0F91A10B028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692" y="3973737"/>
            <a:ext cx="546498" cy="548641"/>
          </a:xfrm>
          <a:prstGeom prst="rect">
            <a:avLst/>
          </a:prstGeom>
        </p:spPr>
      </p:pic>
      <p:sp>
        <p:nvSpPr>
          <p:cNvPr id="42" name="TextBox 89">
            <a:extLst>
              <a:ext uri="{FF2B5EF4-FFF2-40B4-BE49-F238E27FC236}">
                <a16:creationId xmlns:a16="http://schemas.microsoft.com/office/drawing/2014/main" id="{4F2D1A09-D92F-424D-8983-3176D28EFC0A}"/>
              </a:ext>
            </a:extLst>
          </p:cNvPr>
          <p:cNvSpPr txBox="1"/>
          <p:nvPr/>
        </p:nvSpPr>
        <p:spPr>
          <a:xfrm>
            <a:off x="7361871" y="4605052"/>
            <a:ext cx="93947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altLang="ja-JP" sz="1200"/>
              <a:t>AWS IoT</a:t>
            </a:r>
          </a:p>
          <a:p>
            <a:pPr algn="ctr"/>
            <a:r>
              <a:rPr lang="ja-JP" altLang="en-US" sz="1200"/>
              <a:t>ルート</a:t>
            </a:r>
            <a:r>
              <a:rPr lang="en-US" altLang="ja-JP" sz="1200"/>
              <a:t>CA</a:t>
            </a:r>
            <a:endParaRPr lang="en-US" sz="28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AA04BF4-098F-4574-A66E-B61D8A64616D}"/>
              </a:ext>
            </a:extLst>
          </p:cNvPr>
          <p:cNvSpPr/>
          <p:nvPr/>
        </p:nvSpPr>
        <p:spPr>
          <a:xfrm>
            <a:off x="1195636" y="5747329"/>
            <a:ext cx="4118316" cy="4910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Arduino IDE</a:t>
            </a:r>
            <a:endParaRPr kumimoji="1" lang="ja-JP" altLang="en-US" sz="120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F618E28-E5C6-4B7F-900A-378E0681AE50}"/>
              </a:ext>
            </a:extLst>
          </p:cNvPr>
          <p:cNvSpPr/>
          <p:nvPr/>
        </p:nvSpPr>
        <p:spPr>
          <a:xfrm>
            <a:off x="1195635" y="5202752"/>
            <a:ext cx="4118316" cy="491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SeeedJP STM32 Boards by Seeed K.K.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968A0CA-8985-40EA-91A1-47223009ACFF}"/>
              </a:ext>
            </a:extLst>
          </p:cNvPr>
          <p:cNvSpPr/>
          <p:nvPr/>
        </p:nvSpPr>
        <p:spPr>
          <a:xfrm>
            <a:off x="3300257" y="4662674"/>
            <a:ext cx="2013693" cy="4910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Wio LTE for Arduino by Seeed K.K.</a:t>
            </a:r>
            <a:endParaRPr kumimoji="1" lang="ja-JP" altLang="en-US" sz="120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76C30418-E8F0-4086-B936-E7550215FF9F}"/>
              </a:ext>
            </a:extLst>
          </p:cNvPr>
          <p:cNvSpPr/>
          <p:nvPr/>
        </p:nvSpPr>
        <p:spPr>
          <a:xfrm>
            <a:off x="1195634" y="4662674"/>
            <a:ext cx="2013693" cy="4910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GroveDriverPack</a:t>
            </a:r>
            <a:endParaRPr kumimoji="1" lang="ja-JP" altLang="en-US" sz="120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69D7E36-FE04-4D7B-8F80-D6C03334C13C}"/>
              </a:ext>
            </a:extLst>
          </p:cNvPr>
          <p:cNvSpPr/>
          <p:nvPr/>
        </p:nvSpPr>
        <p:spPr>
          <a:xfrm>
            <a:off x="1195634" y="4145147"/>
            <a:ext cx="4118316" cy="4684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アプリケーション</a:t>
            </a:r>
          </a:p>
        </p:txBody>
      </p:sp>
    </p:spTree>
    <p:extLst>
      <p:ext uri="{BB962C8B-B14F-4D97-AF65-F5344CB8AC3E}">
        <p14:creationId xmlns:p14="http://schemas.microsoft.com/office/powerpoint/2010/main" val="69749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1">
            <a:extLst>
              <a:ext uri="{FF2B5EF4-FFF2-40B4-BE49-F238E27FC236}">
                <a16:creationId xmlns:a16="http://schemas.microsoft.com/office/drawing/2014/main" id="{EE15A841-D552-4BAE-B7B8-9B45E13C5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390" y="1152706"/>
            <a:ext cx="1617779" cy="1617779"/>
          </a:xfrm>
          <a:prstGeom prst="rect">
            <a:avLst/>
          </a:prstGeom>
        </p:spPr>
      </p:pic>
      <p:pic>
        <p:nvPicPr>
          <p:cNvPr id="1026" name="Picture 2" descr="1">
            <a:extLst>
              <a:ext uri="{FF2B5EF4-FFF2-40B4-BE49-F238E27FC236}">
                <a16:creationId xmlns:a16="http://schemas.microsoft.com/office/drawing/2014/main" id="{083E8734-22FE-4A30-AA5B-8617ECC9E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033" y="1254637"/>
            <a:ext cx="1413918" cy="141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FEAAB5-0C01-43F1-9FCE-1B2E8CAB57F2}"/>
              </a:ext>
            </a:extLst>
          </p:cNvPr>
          <p:cNvSpPr txBox="1"/>
          <p:nvPr/>
        </p:nvSpPr>
        <p:spPr>
          <a:xfrm>
            <a:off x="2430745" y="285087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絶対圧センサ</a:t>
            </a:r>
            <a:endParaRPr kumimoji="1" lang="en-US" altLang="ja-JP"/>
          </a:p>
          <a:p>
            <a:pPr algn="ctr"/>
            <a:r>
              <a:rPr kumimoji="1" lang="ja-JP" altLang="en-US"/>
              <a:t>評価モジュール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7479735-E4FF-4692-B2BF-3F063054B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482" y="1255126"/>
            <a:ext cx="1961010" cy="149777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E70E43-CB29-4AC5-96CB-D0B647858CAB}"/>
              </a:ext>
            </a:extLst>
          </p:cNvPr>
          <p:cNvSpPr txBox="1"/>
          <p:nvPr/>
        </p:nvSpPr>
        <p:spPr>
          <a:xfrm>
            <a:off x="5036140" y="2989376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Wio LTE Cat.1 JP</a:t>
            </a:r>
            <a:endParaRPr kumimoji="1" lang="ja-JP" altLang="en-US"/>
          </a:p>
        </p:txBody>
      </p:sp>
      <p:pic>
        <p:nvPicPr>
          <p:cNvPr id="12" name="Picture 104">
            <a:extLst>
              <a:ext uri="{FF2B5EF4-FFF2-40B4-BE49-F238E27FC236}">
                <a16:creationId xmlns:a16="http://schemas.microsoft.com/office/drawing/2014/main" id="{023A9DF5-2CE6-4F82-95B8-88BE8C2400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903" y="1014946"/>
            <a:ext cx="1005573" cy="1005573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7EA2411-A86B-4252-9E73-36AD4A9E72D9}"/>
              </a:ext>
            </a:extLst>
          </p:cNvPr>
          <p:cNvSpPr txBox="1"/>
          <p:nvPr/>
        </p:nvSpPr>
        <p:spPr>
          <a:xfrm>
            <a:off x="7749739" y="2989376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SORACOM Harvest</a:t>
            </a:r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8999EC8-E71B-49D5-A779-A2764591BB83}"/>
              </a:ext>
            </a:extLst>
          </p:cNvPr>
          <p:cNvCxnSpPr>
            <a:cxnSpLocks/>
          </p:cNvCxnSpPr>
          <p:nvPr/>
        </p:nvCxnSpPr>
        <p:spPr>
          <a:xfrm>
            <a:off x="4171165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561B5BC-FC24-4BC1-8B94-5D5C1130D2CC}"/>
              </a:ext>
            </a:extLst>
          </p:cNvPr>
          <p:cNvCxnSpPr>
            <a:cxnSpLocks/>
          </p:cNvCxnSpPr>
          <p:nvPr/>
        </p:nvCxnSpPr>
        <p:spPr>
          <a:xfrm>
            <a:off x="7208827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DB91FD3-4F14-48C5-8605-4CD947CD3BC5}"/>
              </a:ext>
            </a:extLst>
          </p:cNvPr>
          <p:cNvSpPr txBox="1"/>
          <p:nvPr/>
        </p:nvSpPr>
        <p:spPr>
          <a:xfrm>
            <a:off x="4330219" y="156391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I2C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6C4DF4F-E57C-41D8-A5F2-D7002F89A692}"/>
              </a:ext>
            </a:extLst>
          </p:cNvPr>
          <p:cNvSpPr txBox="1"/>
          <p:nvPr/>
        </p:nvSpPr>
        <p:spPr>
          <a:xfrm>
            <a:off x="7316586" y="156391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TCP</a:t>
            </a:r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086EB75D-CABA-4CB1-9347-B6422CEE7DD6}"/>
              </a:ext>
            </a:extLst>
          </p:cNvPr>
          <p:cNvSpPr/>
          <p:nvPr/>
        </p:nvSpPr>
        <p:spPr>
          <a:xfrm>
            <a:off x="6183903" y="2387506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1</a:t>
            </a:r>
            <a:endParaRPr kumimoji="1" lang="ja-JP" altLang="en-US" b="1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23E856F-6161-4DEC-91D1-07CE6AEB33F1}"/>
              </a:ext>
            </a:extLst>
          </p:cNvPr>
          <p:cNvSpPr/>
          <p:nvPr/>
        </p:nvSpPr>
        <p:spPr>
          <a:xfrm>
            <a:off x="9130936" y="2226060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4</a:t>
            </a:r>
            <a:endParaRPr kumimoji="1" lang="ja-JP" altLang="en-US" b="1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EC10602-6DA4-4205-B892-96A58612234A}"/>
              </a:ext>
            </a:extLst>
          </p:cNvPr>
          <p:cNvSpPr/>
          <p:nvPr/>
        </p:nvSpPr>
        <p:spPr>
          <a:xfrm>
            <a:off x="6586675" y="851865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2</a:t>
            </a:r>
            <a:endParaRPr kumimoji="1" lang="ja-JP" altLang="en-US" b="1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92CBB4E1-3DD1-4625-9DF3-40A5272FEF74}"/>
              </a:ext>
            </a:extLst>
          </p:cNvPr>
          <p:cNvSpPr/>
          <p:nvPr/>
        </p:nvSpPr>
        <p:spPr>
          <a:xfrm>
            <a:off x="3726061" y="2226060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3</a:t>
            </a:r>
            <a:endParaRPr kumimoji="1" lang="ja-JP" altLang="en-US" b="1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17678437-2905-43EE-89B1-1BE5C0DBF8D8}"/>
              </a:ext>
            </a:extLst>
          </p:cNvPr>
          <p:cNvSpPr/>
          <p:nvPr/>
        </p:nvSpPr>
        <p:spPr>
          <a:xfrm>
            <a:off x="6580225" y="2387506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6</a:t>
            </a:r>
            <a:endParaRPr kumimoji="1" lang="ja-JP" altLang="en-US" b="1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0B521FFB-52CD-4C2A-9561-B6FC1BBFA120}"/>
              </a:ext>
            </a:extLst>
          </p:cNvPr>
          <p:cNvSpPr/>
          <p:nvPr/>
        </p:nvSpPr>
        <p:spPr>
          <a:xfrm>
            <a:off x="9936480" y="2226060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7</a:t>
            </a:r>
            <a:endParaRPr kumimoji="1" lang="ja-JP" altLang="en-US" b="1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8A8C5C21-02F1-4C54-821D-68F35DAC67C9}"/>
              </a:ext>
            </a:extLst>
          </p:cNvPr>
          <p:cNvSpPr/>
          <p:nvPr/>
        </p:nvSpPr>
        <p:spPr>
          <a:xfrm>
            <a:off x="9533708" y="2226060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5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414681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93FC9E2-9EF0-464D-94F4-6863D6648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78" y="0"/>
            <a:ext cx="9883843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0D1447-A9AC-4B70-8ABB-FBC3921B851B}"/>
              </a:ext>
            </a:extLst>
          </p:cNvPr>
          <p:cNvCxnSpPr/>
          <p:nvPr/>
        </p:nvCxnSpPr>
        <p:spPr>
          <a:xfrm>
            <a:off x="7491369" y="2441196"/>
            <a:ext cx="780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99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8FE9608-3366-493B-832A-D63D909E2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78" y="0"/>
            <a:ext cx="9883843" cy="6858000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F3299EA-B09A-4B12-AFBD-3B9E1647916F}"/>
              </a:ext>
            </a:extLst>
          </p:cNvPr>
          <p:cNvCxnSpPr/>
          <p:nvPr/>
        </p:nvCxnSpPr>
        <p:spPr>
          <a:xfrm>
            <a:off x="9521505" y="3053593"/>
            <a:ext cx="780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71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94</Words>
  <Application>Microsoft Office PowerPoint</Application>
  <PresentationFormat>ワイド画面</PresentationFormat>
  <Paragraphs>44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Matsuoka Takashi</dc:creator>
  <cp:lastModifiedBy>Matsuoka Takashi</cp:lastModifiedBy>
  <cp:revision>10</cp:revision>
  <dcterms:created xsi:type="dcterms:W3CDTF">2019-10-25T10:14:49Z</dcterms:created>
  <dcterms:modified xsi:type="dcterms:W3CDTF">2019-11-02T06:47:57Z</dcterms:modified>
</cp:coreProperties>
</file>