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45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915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210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88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1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310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17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45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957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75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405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E69AB-2790-4DCE-A218-26C2142A832E}" type="datetimeFigureOut">
              <a:rPr kumimoji="1" lang="ja-JP" altLang="en-US" smtClean="0"/>
              <a:t>2016/1/13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D575B-70F0-47C8-9726-23E9C4A76A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458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/>
          <p:cNvGrpSpPr/>
          <p:nvPr/>
        </p:nvGrpSpPr>
        <p:grpSpPr>
          <a:xfrm>
            <a:off x="5146664" y="3686172"/>
            <a:ext cx="2880000" cy="2880000"/>
            <a:chOff x="1433384" y="683741"/>
            <a:chExt cx="2880000" cy="2880000"/>
          </a:xfrm>
        </p:grpSpPr>
        <p:sp>
          <p:nvSpPr>
            <p:cNvPr id="12" name="正方形/長方形 11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7"/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8"/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4843334" y="217530"/>
            <a:ext cx="2880000" cy="2880000"/>
            <a:chOff x="1433384" y="683741"/>
            <a:chExt cx="2880000" cy="2880000"/>
          </a:xfrm>
        </p:grpSpPr>
        <p:sp>
          <p:nvSpPr>
            <p:cNvPr id="18" name="正方形/長方形 17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7"/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8"/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/>
          <p:cNvGrpSpPr/>
          <p:nvPr/>
        </p:nvGrpSpPr>
        <p:grpSpPr>
          <a:xfrm>
            <a:off x="8529509" y="217530"/>
            <a:ext cx="2880000" cy="2880000"/>
            <a:chOff x="1433384" y="683741"/>
            <a:chExt cx="2880000" cy="2880000"/>
          </a:xfrm>
        </p:grpSpPr>
        <p:sp>
          <p:nvSpPr>
            <p:cNvPr id="24" name="正方形/長方形 23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7"/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8"/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8537437" y="3763766"/>
            <a:ext cx="2880000" cy="2880000"/>
            <a:chOff x="1433384" y="683741"/>
            <a:chExt cx="2880000" cy="2880000"/>
          </a:xfrm>
        </p:grpSpPr>
        <p:sp>
          <p:nvSpPr>
            <p:cNvPr id="30" name="正方形/長方形 29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正方形/長方形 7"/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8"/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/>
          <p:cNvGrpSpPr/>
          <p:nvPr/>
        </p:nvGrpSpPr>
        <p:grpSpPr>
          <a:xfrm>
            <a:off x="1157159" y="217530"/>
            <a:ext cx="2880000" cy="2880000"/>
            <a:chOff x="1433384" y="683741"/>
            <a:chExt cx="2880000" cy="2880000"/>
          </a:xfrm>
        </p:grpSpPr>
        <p:sp>
          <p:nvSpPr>
            <p:cNvPr id="36" name="正方形/長方形 35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>
              <a:off x="1777803" y="1636368"/>
              <a:ext cx="2181225" cy="973095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2034977" y="2009388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7"/>
            <p:cNvSpPr/>
            <p:nvPr/>
          </p:nvSpPr>
          <p:spPr>
            <a:xfrm>
              <a:off x="1573221" y="2238375"/>
              <a:ext cx="1511283" cy="1228725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8"/>
            <p:cNvSpPr/>
            <p:nvPr/>
          </p:nvSpPr>
          <p:spPr>
            <a:xfrm>
              <a:off x="3333750" y="2238375"/>
              <a:ext cx="844533" cy="1228725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1" name="グループ化 40"/>
          <p:cNvGrpSpPr/>
          <p:nvPr/>
        </p:nvGrpSpPr>
        <p:grpSpPr>
          <a:xfrm>
            <a:off x="1157159" y="3686172"/>
            <a:ext cx="2880000" cy="2880000"/>
            <a:chOff x="1433384" y="683741"/>
            <a:chExt cx="2880000" cy="2880000"/>
          </a:xfrm>
        </p:grpSpPr>
        <p:sp>
          <p:nvSpPr>
            <p:cNvPr id="42" name="正方形/長方形 41"/>
            <p:cNvSpPr>
              <a:spLocks noChangeAspect="1"/>
            </p:cNvSpPr>
            <p:nvPr/>
          </p:nvSpPr>
          <p:spPr>
            <a:xfrm>
              <a:off x="1433384" y="683741"/>
              <a:ext cx="2880000" cy="288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/>
          </p:nvSpPr>
          <p:spPr>
            <a:xfrm>
              <a:off x="1790700" y="1265280"/>
              <a:ext cx="2181225" cy="9730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正方形/長方形 43"/>
            <p:cNvSpPr/>
            <p:nvPr/>
          </p:nvSpPr>
          <p:spPr>
            <a:xfrm>
              <a:off x="2039946" y="1638300"/>
              <a:ext cx="1666875" cy="6000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正方形/長方形 7"/>
            <p:cNvSpPr/>
            <p:nvPr/>
          </p:nvSpPr>
          <p:spPr>
            <a:xfrm>
              <a:off x="1573221" y="1751827"/>
              <a:ext cx="1511283" cy="1715273"/>
            </a:xfrm>
            <a:custGeom>
              <a:avLst/>
              <a:gdLst>
                <a:gd name="connsiteX0" fmla="*/ 0 w 958833"/>
                <a:gd name="connsiteY0" fmla="*/ 0 h 1715273"/>
                <a:gd name="connsiteX1" fmla="*/ 958833 w 958833"/>
                <a:gd name="connsiteY1" fmla="*/ 0 h 1715273"/>
                <a:gd name="connsiteX2" fmla="*/ 958833 w 958833"/>
                <a:gd name="connsiteY2" fmla="*/ 1715273 h 1715273"/>
                <a:gd name="connsiteX3" fmla="*/ 0 w 958833"/>
                <a:gd name="connsiteY3" fmla="*/ 1715273 h 1715273"/>
                <a:gd name="connsiteX4" fmla="*/ 0 w 95883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511283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  <a:gd name="connsiteX0" fmla="*/ 552450 w 1511283"/>
                <a:gd name="connsiteY0" fmla="*/ 0 h 1715273"/>
                <a:gd name="connsiteX1" fmla="*/ 1511283 w 1511283"/>
                <a:gd name="connsiteY1" fmla="*/ 0 h 1715273"/>
                <a:gd name="connsiteX2" fmla="*/ 1406508 w 1511283"/>
                <a:gd name="connsiteY2" fmla="*/ 1715273 h 1715273"/>
                <a:gd name="connsiteX3" fmla="*/ 0 w 1511283"/>
                <a:gd name="connsiteY3" fmla="*/ 1715273 h 1715273"/>
                <a:gd name="connsiteX4" fmla="*/ 552450 w 151128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1283" h="1715273">
                  <a:moveTo>
                    <a:pt x="552450" y="0"/>
                  </a:moveTo>
                  <a:lnTo>
                    <a:pt x="1511283" y="0"/>
                  </a:lnTo>
                  <a:lnTo>
                    <a:pt x="1406508" y="1715273"/>
                  </a:lnTo>
                  <a:lnTo>
                    <a:pt x="0" y="1715273"/>
                  </a:lnTo>
                  <a:lnTo>
                    <a:pt x="55245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正方形/長方形 8"/>
            <p:cNvSpPr/>
            <p:nvPr/>
          </p:nvSpPr>
          <p:spPr>
            <a:xfrm>
              <a:off x="3333750" y="1751827"/>
              <a:ext cx="844533" cy="1715273"/>
            </a:xfrm>
            <a:custGeom>
              <a:avLst/>
              <a:gdLst>
                <a:gd name="connsiteX0" fmla="*/ 0 w 320658"/>
                <a:gd name="connsiteY0" fmla="*/ 0 h 1715273"/>
                <a:gd name="connsiteX1" fmla="*/ 320658 w 320658"/>
                <a:gd name="connsiteY1" fmla="*/ 0 h 1715273"/>
                <a:gd name="connsiteX2" fmla="*/ 320658 w 320658"/>
                <a:gd name="connsiteY2" fmla="*/ 1715273 h 1715273"/>
                <a:gd name="connsiteX3" fmla="*/ 0 w 320658"/>
                <a:gd name="connsiteY3" fmla="*/ 1715273 h 1715273"/>
                <a:gd name="connsiteX4" fmla="*/ 0 w 320658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0 w 844533"/>
                <a:gd name="connsiteY3" fmla="*/ 1715273 h 1715273"/>
                <a:gd name="connsiteX4" fmla="*/ 0 w 844533"/>
                <a:gd name="connsiteY4" fmla="*/ 0 h 1715273"/>
                <a:gd name="connsiteX0" fmla="*/ 0 w 844533"/>
                <a:gd name="connsiteY0" fmla="*/ 0 h 1715273"/>
                <a:gd name="connsiteX1" fmla="*/ 320658 w 844533"/>
                <a:gd name="connsiteY1" fmla="*/ 0 h 1715273"/>
                <a:gd name="connsiteX2" fmla="*/ 844533 w 844533"/>
                <a:gd name="connsiteY2" fmla="*/ 1715273 h 1715273"/>
                <a:gd name="connsiteX3" fmla="*/ 142875 w 844533"/>
                <a:gd name="connsiteY3" fmla="*/ 1705748 h 1715273"/>
                <a:gd name="connsiteX4" fmla="*/ 0 w 844533"/>
                <a:gd name="connsiteY4" fmla="*/ 0 h 171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4533" h="1715273">
                  <a:moveTo>
                    <a:pt x="0" y="0"/>
                  </a:moveTo>
                  <a:lnTo>
                    <a:pt x="320658" y="0"/>
                  </a:lnTo>
                  <a:lnTo>
                    <a:pt x="844533" y="1715273"/>
                  </a:lnTo>
                  <a:lnTo>
                    <a:pt x="142875" y="1705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404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712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福島  敦</dc:creator>
  <cp:lastModifiedBy>福島  敦</cp:lastModifiedBy>
  <cp:revision>6</cp:revision>
  <dcterms:created xsi:type="dcterms:W3CDTF">2015-12-28T01:07:24Z</dcterms:created>
  <dcterms:modified xsi:type="dcterms:W3CDTF">2016-01-13T08:43:00Z</dcterms:modified>
</cp:coreProperties>
</file>