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9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1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8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17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45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7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0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69AB-2790-4DCE-A218-26C2142A832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146664" y="3686172"/>
            <a:ext cx="2880000" cy="2880000"/>
            <a:chOff x="1433384" y="683741"/>
            <a:chExt cx="2880000" cy="2880000"/>
          </a:xfrm>
        </p:grpSpPr>
        <p:sp>
          <p:nvSpPr>
            <p:cNvPr id="12" name="正方形/長方形 11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843334" y="217530"/>
            <a:ext cx="2880000" cy="2880000"/>
            <a:chOff x="1433384" y="683741"/>
            <a:chExt cx="2880000" cy="2880000"/>
          </a:xfrm>
        </p:grpSpPr>
        <p:sp>
          <p:nvSpPr>
            <p:cNvPr id="18" name="正方形/長方形 17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8529509" y="217530"/>
            <a:ext cx="2880000" cy="2880000"/>
            <a:chOff x="1433384" y="683741"/>
            <a:chExt cx="2880000" cy="2880000"/>
          </a:xfrm>
        </p:grpSpPr>
        <p:sp>
          <p:nvSpPr>
            <p:cNvPr id="24" name="正方形/長方形 23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37437" y="3763766"/>
            <a:ext cx="2880000" cy="2880000"/>
            <a:chOff x="1433384" y="683741"/>
            <a:chExt cx="2880000" cy="2880000"/>
          </a:xfrm>
        </p:grpSpPr>
        <p:sp>
          <p:nvSpPr>
            <p:cNvPr id="30" name="正方形/長方形 29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157159" y="217530"/>
            <a:ext cx="2880000" cy="2880000"/>
            <a:chOff x="1433384" y="683741"/>
            <a:chExt cx="2880000" cy="2880000"/>
          </a:xfrm>
        </p:grpSpPr>
        <p:sp>
          <p:nvSpPr>
            <p:cNvPr id="36" name="正方形/長方形 35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777803" y="1636368"/>
              <a:ext cx="2181225" cy="9730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034977" y="2009388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7"/>
            <p:cNvSpPr/>
            <p:nvPr/>
          </p:nvSpPr>
          <p:spPr>
            <a:xfrm>
              <a:off x="1573221" y="2238375"/>
              <a:ext cx="1511283" cy="1228725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8"/>
            <p:cNvSpPr/>
            <p:nvPr/>
          </p:nvSpPr>
          <p:spPr>
            <a:xfrm>
              <a:off x="3333750" y="2238375"/>
              <a:ext cx="844533" cy="1228725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157159" y="3686172"/>
            <a:ext cx="2880000" cy="2880000"/>
            <a:chOff x="1433384" y="683741"/>
            <a:chExt cx="2880000" cy="2880000"/>
          </a:xfrm>
        </p:grpSpPr>
        <p:sp>
          <p:nvSpPr>
            <p:cNvPr id="42" name="正方形/長方形 41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04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C98DA95-4FE5-781A-380E-25167B0EC693}"/>
              </a:ext>
            </a:extLst>
          </p:cNvPr>
          <p:cNvGrpSpPr/>
          <p:nvPr/>
        </p:nvGrpSpPr>
        <p:grpSpPr>
          <a:xfrm>
            <a:off x="824830" y="365003"/>
            <a:ext cx="2880000" cy="2880000"/>
            <a:chOff x="1433384" y="683741"/>
            <a:chExt cx="2880000" cy="288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D4913EA-7C83-A8C3-B9EA-1249713DB3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28C997F-8D33-4801-658E-EC30EEBA2B7C}"/>
                </a:ext>
              </a:extLst>
            </p:cNvPr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14C6DE4-659C-B068-9FED-B5C0B9704DC0}"/>
                </a:ext>
              </a:extLst>
            </p:cNvPr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7">
              <a:extLst>
                <a:ext uri="{FF2B5EF4-FFF2-40B4-BE49-F238E27FC236}">
                  <a16:creationId xmlns:a16="http://schemas.microsoft.com/office/drawing/2014/main" id="{9DB048F3-FB30-E133-9F04-907A3AAE6CF3}"/>
                </a:ext>
              </a:extLst>
            </p:cNvPr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8">
              <a:extLst>
                <a:ext uri="{FF2B5EF4-FFF2-40B4-BE49-F238E27FC236}">
                  <a16:creationId xmlns:a16="http://schemas.microsoft.com/office/drawing/2014/main" id="{C4692249-E89E-0225-341D-91715A61C82C}"/>
                </a:ext>
              </a:extLst>
            </p:cNvPr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7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福島  敦</dc:creator>
  <cp:lastModifiedBy>長屋　真人</cp:lastModifiedBy>
  <cp:revision>7</cp:revision>
  <dcterms:created xsi:type="dcterms:W3CDTF">2015-12-28T01:07:24Z</dcterms:created>
  <dcterms:modified xsi:type="dcterms:W3CDTF">2024-12-16T09:38:38Z</dcterms:modified>
</cp:coreProperties>
</file>