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6" y="-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23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42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09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55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55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2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59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4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3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33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E5A6-43BD-4674-B6E1-DAE8ACADFFBE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AA1A-51A0-4EA3-B5C3-3719FCFFD6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esktop\PacMan\Resource\Graph\タイトル\浅野永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53" y="1590044"/>
            <a:ext cx="1575683" cy="10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64704" y="2007851"/>
            <a:ext cx="1620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Push any Button</a:t>
            </a:r>
            <a:endParaRPr kumimoji="1" lang="ja-JP" altLang="en-US" sz="1050" dirty="0"/>
          </a:p>
        </p:txBody>
      </p:sp>
      <p:pic>
        <p:nvPicPr>
          <p:cNvPr id="1030" name="Picture 6" descr="C:\Users\student\Desktop\PacMan\Resource\Graph\スライ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42" y="2987824"/>
            <a:ext cx="1524882" cy="10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カギ線コネクタ 6"/>
          <p:cNvCxnSpPr>
            <a:stCxn id="1026" idx="3"/>
            <a:endCxn id="35" idx="0"/>
          </p:cNvCxnSpPr>
          <p:nvPr/>
        </p:nvCxnSpPr>
        <p:spPr>
          <a:xfrm flipH="1">
            <a:off x="1600195" y="2090792"/>
            <a:ext cx="762441" cy="897032"/>
          </a:xfrm>
          <a:prstGeom prst="bentConnector4">
            <a:avLst>
              <a:gd name="adj1" fmla="val -29983"/>
              <a:gd name="adj2" fmla="val 77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1026" idx="3"/>
            <a:endCxn id="34" idx="0"/>
          </p:cNvCxnSpPr>
          <p:nvPr/>
        </p:nvCxnSpPr>
        <p:spPr>
          <a:xfrm>
            <a:off x="2362636" y="2090792"/>
            <a:ext cx="893741" cy="897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1026" idx="3"/>
            <a:endCxn id="1030" idx="0"/>
          </p:cNvCxnSpPr>
          <p:nvPr/>
        </p:nvCxnSpPr>
        <p:spPr>
          <a:xfrm>
            <a:off x="2362636" y="2090792"/>
            <a:ext cx="2634647" cy="897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184370" y="1541775"/>
            <a:ext cx="166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ステージのクリア条件によって分岐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>
            <a:stCxn id="35" idx="2"/>
          </p:cNvCxnSpPr>
          <p:nvPr/>
        </p:nvCxnSpPr>
        <p:spPr>
          <a:xfrm>
            <a:off x="1600195" y="4024128"/>
            <a:ext cx="0" cy="35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30" idx="2"/>
          </p:cNvCxnSpPr>
          <p:nvPr/>
        </p:nvCxnSpPr>
        <p:spPr>
          <a:xfrm>
            <a:off x="4997283" y="4024129"/>
            <a:ext cx="0" cy="35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4" idx="2"/>
            <a:endCxn id="13" idx="0"/>
          </p:cNvCxnSpPr>
          <p:nvPr/>
        </p:nvCxnSpPr>
        <p:spPr>
          <a:xfrm>
            <a:off x="3256377" y="4024128"/>
            <a:ext cx="8467" cy="35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778458" y="4377972"/>
            <a:ext cx="4981266" cy="1584176"/>
            <a:chOff x="332656" y="3441869"/>
            <a:chExt cx="4981266" cy="1584176"/>
          </a:xfrm>
        </p:grpSpPr>
        <p:sp>
          <p:nvSpPr>
            <p:cNvPr id="13" name="正方形/長方形 12"/>
            <p:cNvSpPr/>
            <p:nvPr/>
          </p:nvSpPr>
          <p:spPr>
            <a:xfrm>
              <a:off x="332656" y="3441869"/>
              <a:ext cx="4972771" cy="1584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ステージ画面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1151" y="3441869"/>
              <a:ext cx="4972771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ja-JP" altLang="en-US" sz="1100" dirty="0" smtClean="0"/>
                <a:t>ステージクリア数：</a:t>
              </a:r>
              <a:r>
                <a:rPr kumimoji="1" lang="en-US" altLang="ja-JP" sz="1100" dirty="0" smtClean="0"/>
                <a:t>XX</a:t>
              </a:r>
              <a:endParaRPr kumimoji="1" lang="ja-JP" altLang="en-US" dirty="0"/>
            </a:p>
          </p:txBody>
        </p:sp>
      </p:grpSp>
      <p:pic>
        <p:nvPicPr>
          <p:cNvPr id="34" name="Picture 5" descr="C:\Users\student\Desktop\PacMan\Resource\Graph\スライド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36" y="2987823"/>
            <a:ext cx="1524882" cy="10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student\Desktop\PacMan\Resource\Graph\スライド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4" y="2987824"/>
            <a:ext cx="1524882" cy="10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線矢印コネクタ 52"/>
          <p:cNvCxnSpPr>
            <a:endCxn id="58" idx="0"/>
          </p:cNvCxnSpPr>
          <p:nvPr/>
        </p:nvCxnSpPr>
        <p:spPr>
          <a:xfrm>
            <a:off x="1732564" y="5981163"/>
            <a:ext cx="18002" cy="42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778458" y="6406247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パックマンが消えるアニメーションをする。</a:t>
            </a:r>
            <a:endParaRPr kumimoji="1" lang="en-US" altLang="ja-JP" dirty="0" smtClean="0"/>
          </a:p>
        </p:txBody>
      </p:sp>
      <p:cxnSp>
        <p:nvCxnSpPr>
          <p:cNvPr id="68" name="直線矢印コネクタ 67"/>
          <p:cNvCxnSpPr>
            <a:endCxn id="69" idx="0"/>
          </p:cNvCxnSpPr>
          <p:nvPr/>
        </p:nvCxnSpPr>
        <p:spPr>
          <a:xfrm>
            <a:off x="4751439" y="5981163"/>
            <a:ext cx="27682" cy="391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3807013" y="6372199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r>
              <a:rPr lang="ja-JP" altLang="en-US" dirty="0" smtClean="0"/>
              <a:t>ステージ画</a:t>
            </a:r>
            <a:r>
              <a:rPr lang="ja-JP" altLang="en-US" dirty="0"/>
              <a:t>面上に“</a:t>
            </a:r>
            <a:r>
              <a:rPr lang="ja-JP" altLang="en-US" dirty="0" smtClean="0"/>
              <a:t>くりあ～</a:t>
            </a:r>
            <a:r>
              <a:rPr lang="ja-JP" altLang="en-US" dirty="0"/>
              <a:t>”</a:t>
            </a:r>
            <a:endParaRPr lang="en-US" altLang="ja-JP" dirty="0"/>
          </a:p>
          <a:p>
            <a:pPr algn="ctr"/>
            <a:r>
              <a:rPr lang="ja-JP" altLang="en-US" dirty="0"/>
              <a:t>と表示させる</a:t>
            </a:r>
            <a:endParaRPr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778458" y="7596335"/>
            <a:ext cx="195797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クリアステージ数の多い順のランキング画面（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～</a:t>
            </a:r>
            <a:r>
              <a:rPr kumimoji="1" lang="en-US" altLang="ja-JP" sz="1200" dirty="0" smtClean="0"/>
              <a:t>5</a:t>
            </a:r>
            <a:r>
              <a:rPr kumimoji="1" lang="ja-JP" altLang="en-US" sz="1200" dirty="0" smtClean="0"/>
              <a:t>位まで）、今回更新されたところは黄色宇文字になる</a:t>
            </a:r>
            <a:endParaRPr kumimoji="1" lang="ja-JP" altLang="en-US" sz="12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830281" y="6038181"/>
            <a:ext cx="166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ゲームオーバー</a:t>
            </a:r>
            <a:endParaRPr kumimoji="1" lang="ja-JP" altLang="en-US" sz="12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25276" y="6038180"/>
            <a:ext cx="166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ゲームクリア</a:t>
            </a:r>
            <a:endParaRPr lang="en-US" altLang="ja-JP" sz="1200" dirty="0" smtClean="0"/>
          </a:p>
        </p:txBody>
      </p:sp>
      <p:cxnSp>
        <p:nvCxnSpPr>
          <p:cNvPr id="70" name="カギ線コネクタ 69"/>
          <p:cNvCxnSpPr>
            <a:stCxn id="69" idx="3"/>
            <a:endCxn id="1030" idx="0"/>
          </p:cNvCxnSpPr>
          <p:nvPr/>
        </p:nvCxnSpPr>
        <p:spPr>
          <a:xfrm flipH="1" flipV="1">
            <a:off x="4997283" y="2987824"/>
            <a:ext cx="753946" cy="3816423"/>
          </a:xfrm>
          <a:prstGeom prst="bentConnector4">
            <a:avLst>
              <a:gd name="adj1" fmla="val -31447"/>
              <a:gd name="adj2" fmla="val 1232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751229" y="6864811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次のステージが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ある場合</a:t>
            </a:r>
            <a:endParaRPr kumimoji="1" lang="ja-JP" altLang="en-US" sz="1100" dirty="0"/>
          </a:p>
        </p:txBody>
      </p:sp>
      <p:cxnSp>
        <p:nvCxnSpPr>
          <p:cNvPr id="78" name="直線矢印コネクタ 77"/>
          <p:cNvCxnSpPr>
            <a:stCxn id="58" idx="2"/>
            <a:endCxn id="66" idx="0"/>
          </p:cNvCxnSpPr>
          <p:nvPr/>
        </p:nvCxnSpPr>
        <p:spPr>
          <a:xfrm>
            <a:off x="1750566" y="7270343"/>
            <a:ext cx="6877" cy="32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>
            <a:stCxn id="69" idx="2"/>
            <a:endCxn id="66" idx="3"/>
          </p:cNvCxnSpPr>
          <p:nvPr/>
        </p:nvCxnSpPr>
        <p:spPr>
          <a:xfrm rot="5400000">
            <a:off x="3325727" y="6646997"/>
            <a:ext cx="864096" cy="2042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3596213" y="7295698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次のステージが</a:t>
            </a:r>
            <a:endParaRPr kumimoji="1" lang="en-US" altLang="ja-JP" sz="1100" dirty="0" smtClean="0"/>
          </a:p>
          <a:p>
            <a:r>
              <a:rPr lang="ja-JP" altLang="en-US" sz="1100" dirty="0"/>
              <a:t>ない</a:t>
            </a:r>
            <a:r>
              <a:rPr kumimoji="1" lang="ja-JP" altLang="en-US" sz="1100" dirty="0" smtClean="0"/>
              <a:t>場合</a:t>
            </a:r>
            <a:endParaRPr kumimoji="1" lang="ja-JP" altLang="en-US" sz="1100" dirty="0"/>
          </a:p>
        </p:txBody>
      </p:sp>
      <p:cxnSp>
        <p:nvCxnSpPr>
          <p:cNvPr id="82" name="カギ線コネクタ 81"/>
          <p:cNvCxnSpPr>
            <a:stCxn id="66" idx="2"/>
            <a:endCxn id="1026" idx="1"/>
          </p:cNvCxnSpPr>
          <p:nvPr/>
        </p:nvCxnSpPr>
        <p:spPr>
          <a:xfrm rot="5400000" flipH="1">
            <a:off x="-1984630" y="4862375"/>
            <a:ext cx="6513655" cy="970490"/>
          </a:xfrm>
          <a:prstGeom prst="bentConnector4">
            <a:avLst>
              <a:gd name="adj1" fmla="val -3510"/>
              <a:gd name="adj2" fmla="val 141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16632" y="107504"/>
            <a:ext cx="356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・ゲームの流れ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78458" y="1052900"/>
            <a:ext cx="158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ボタン入力があるまでタイトルのまま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824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83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</cp:revision>
  <cp:lastPrinted>2017-01-16T03:09:16Z</cp:lastPrinted>
  <dcterms:created xsi:type="dcterms:W3CDTF">2017-01-16T02:34:12Z</dcterms:created>
  <dcterms:modified xsi:type="dcterms:W3CDTF">2017-01-16T03:10:50Z</dcterms:modified>
</cp:coreProperties>
</file>