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FE87-7EAB-4630-9DFC-C060CB163B6C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1403-9F2E-4C49-B09B-3D7E5926A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14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FE87-7EAB-4630-9DFC-C060CB163B6C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1403-9F2E-4C49-B09B-3D7E5926A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23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FE87-7EAB-4630-9DFC-C060CB163B6C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1403-9F2E-4C49-B09B-3D7E5926A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084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FE87-7EAB-4630-9DFC-C060CB163B6C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1403-9F2E-4C49-B09B-3D7E5926A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05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FE87-7EAB-4630-9DFC-C060CB163B6C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1403-9F2E-4C49-B09B-3D7E5926A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83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FE87-7EAB-4630-9DFC-C060CB163B6C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1403-9F2E-4C49-B09B-3D7E5926A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74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FE87-7EAB-4630-9DFC-C060CB163B6C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1403-9F2E-4C49-B09B-3D7E5926A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28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FE87-7EAB-4630-9DFC-C060CB163B6C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1403-9F2E-4C49-B09B-3D7E5926A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65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FE87-7EAB-4630-9DFC-C060CB163B6C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1403-9F2E-4C49-B09B-3D7E5926A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97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FE87-7EAB-4630-9DFC-C060CB163B6C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1403-9F2E-4C49-B09B-3D7E5926A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22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FE87-7EAB-4630-9DFC-C060CB163B6C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1403-9F2E-4C49-B09B-3D7E5926A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23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EFE87-7EAB-4630-9DFC-C060CB163B6C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C1403-9F2E-4C49-B09B-3D7E5926A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ADCB8E9-32E0-7812-432A-8C62CA288526}"/>
              </a:ext>
            </a:extLst>
          </p:cNvPr>
          <p:cNvSpPr txBox="1"/>
          <p:nvPr/>
        </p:nvSpPr>
        <p:spPr>
          <a:xfrm>
            <a:off x="488473" y="28432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祝</a:t>
            </a:r>
            <a:endParaRPr kumimoji="1" lang="ja-JP" altLang="en-US" sz="44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57E737-2DC4-DC78-901A-5DB5448C2394}"/>
              </a:ext>
            </a:extLst>
          </p:cNvPr>
          <p:cNvSpPr txBox="1"/>
          <p:nvPr/>
        </p:nvSpPr>
        <p:spPr>
          <a:xfrm>
            <a:off x="134892" y="5744307"/>
            <a:ext cx="4660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〒</a:t>
            </a:r>
            <a:r>
              <a:rPr kumimoji="1" lang="en-US" altLang="ja-JP" sz="2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121-0836</a:t>
            </a:r>
            <a:r>
              <a:rPr kumimoji="1" lang="ja-JP" altLang="en-US" sz="2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東京都足立区入谷</a:t>
            </a:r>
            <a:r>
              <a:rPr kumimoji="1" lang="en-US" altLang="ja-JP" sz="2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1-4-16</a:t>
            </a:r>
          </a:p>
          <a:p>
            <a:r>
              <a:rPr kumimoji="1" lang="ja-JP" altLang="en-US" sz="2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☎ </a:t>
            </a:r>
            <a:r>
              <a:rPr kumimoji="1" lang="en-US" altLang="ja-JP" sz="2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090-4740-8564</a:t>
            </a:r>
          </a:p>
          <a:p>
            <a:r>
              <a:rPr kumimoji="1" lang="en-US" altLang="ja-JP" sz="2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E-Mail</a:t>
            </a:r>
            <a:r>
              <a:rPr kumimoji="1" lang="ja-JP" altLang="en-US" sz="2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</a:t>
            </a:r>
            <a:r>
              <a:rPr kumimoji="1" lang="en-US" altLang="ja-JP" sz="2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fsc8117gta@yahoo.co.jp</a:t>
            </a:r>
            <a:endParaRPr kumimoji="1" lang="ja-JP" altLang="en-US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F8C5D41-859C-4BDF-EEAD-FF6B88AD6DB1}"/>
              </a:ext>
            </a:extLst>
          </p:cNvPr>
          <p:cNvSpPr txBox="1"/>
          <p:nvPr/>
        </p:nvSpPr>
        <p:spPr>
          <a:xfrm>
            <a:off x="7074536" y="6236750"/>
            <a:ext cx="2696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代表　田中 栄一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160D479-3BC8-38C1-E8AA-5291C1BCBC61}"/>
              </a:ext>
            </a:extLst>
          </p:cNvPr>
          <p:cNvSpPr txBox="1"/>
          <p:nvPr/>
        </p:nvSpPr>
        <p:spPr>
          <a:xfrm>
            <a:off x="1792481" y="330500"/>
            <a:ext cx="7850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第６０回全日本トランポリン競技選手権大会</a:t>
            </a:r>
            <a:endParaRPr kumimoji="1" lang="ja-JP" altLang="en-US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FF22E1C-CBA1-DD43-4305-49F2A2819C9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31" y="1077813"/>
            <a:ext cx="7842738" cy="542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77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40E1E10986D7847BE9C9AC68A86062C" ma:contentTypeVersion="16" ma:contentTypeDescription="新しいドキュメントを作成します。" ma:contentTypeScope="" ma:versionID="125f10ebac356ea3a5565510e8d88386">
  <xsd:schema xmlns:xsd="http://www.w3.org/2001/XMLSchema" xmlns:xs="http://www.w3.org/2001/XMLSchema" xmlns:p="http://schemas.microsoft.com/office/2006/metadata/properties" xmlns:ns2="952e7e5e-963e-4d92-84b7-491b93135911" xmlns:ns3="1b7a6422-acb0-42a5-b83e-dbe86ecd454b" targetNamespace="http://schemas.microsoft.com/office/2006/metadata/properties" ma:root="true" ma:fieldsID="3322185ac9ec085f88309c373491a520" ns2:_="" ns3:_="">
    <xsd:import namespace="952e7e5e-963e-4d92-84b7-491b93135911"/>
    <xsd:import namespace="1b7a6422-acb0-42a5-b83e-dbe86ecd45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e7e5e-963e-4d92-84b7-491b931359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画像タグ" ma:readOnly="false" ma:fieldId="{5cf76f15-5ced-4ddc-b409-7134ff3c332f}" ma:taxonomyMulti="true" ma:sspId="1a0c23e3-04de-4b30-8255-6c72bbe776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7a6422-acb0-42a5-b83e-dbe86ecd454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bb3e4e95-d080-46b6-8664-7f8cecbe5619}" ma:internalName="TaxCatchAll" ma:showField="CatchAllData" ma:web="1b7a6422-acb0-42a5-b83e-dbe86ecd454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118688-9443-4A57-BD04-A242FD360628}"/>
</file>

<file path=customXml/itemProps2.xml><?xml version="1.0" encoding="utf-8"?>
<ds:datastoreItem xmlns:ds="http://schemas.openxmlformats.org/officeDocument/2006/customXml" ds:itemID="{2E7AB8FF-19FA-431D-A75A-09DB67311CAA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37</TotalTime>
  <Words>26</Words>
  <Application>Microsoft Office PowerPoint</Application>
  <PresentationFormat>A4 210 x 297 mm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HGP創英ﾌﾟﾚｾﾞﾝｽEB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田中 栄一</dc:creator>
  <cp:lastModifiedBy>栄一 田中</cp:lastModifiedBy>
  <cp:revision>10</cp:revision>
  <cp:lastPrinted>2023-06-07T07:32:49Z</cp:lastPrinted>
  <dcterms:created xsi:type="dcterms:W3CDTF">2023-05-04T06:30:30Z</dcterms:created>
  <dcterms:modified xsi:type="dcterms:W3CDTF">2023-09-10T17:02:36Z</dcterms:modified>
</cp:coreProperties>
</file>