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C750A-BA5B-CC6D-BFBB-82FFF444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1E8A3C-F2EB-0E17-E9C1-BCF267889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F60E7-48ED-AD81-FD18-AEE6171F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48F80A-F0D2-DFA2-4DBF-A553CDFB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9F8B1-A4C6-68F6-28B9-B1C90D82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5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AD5EC-DD7A-345D-06CB-A1E4C454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25F70E-5C25-CE4F-8F8C-D99F7F05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E0F7ED-E5D4-CF81-A56D-D88C0F49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FA6BC8-72A8-8D28-641E-B58ECC4B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2C0714-DACB-2744-C1E5-9FAF7067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98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8280A9-7CB3-A7D8-10B3-E97E57B4B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6BAEB0-97F9-C54B-B5F9-4CA8B430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A459ED-30C5-95CC-6446-A42B45F0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4BEAD2-CB9B-AB02-1E6F-8303FCB2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4358F9-E95C-DC7A-C7C7-B7CBB839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5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F4787-2257-8359-DE24-40C875E8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D22054-7A32-A847-2AF6-15DA4482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616D0-E0A3-895F-FC6C-E1BB95DC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A6C5-8F79-C358-28C4-1088B6A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E6DA1-DCE0-D165-434E-0471CDFC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AE902-98D8-38E7-38C1-649B4FB9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E3AF6-BB2B-46EC-474C-B0FBB152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661D9-221E-BCC8-18CC-0B54A9AC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9D935-EAAA-FF5E-D9A3-51AA4CC7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25F82-6169-8066-BBE7-4E5395D2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1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33BC4-A04A-D8D8-4231-1EA69443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0E74D-2CB0-6D7D-BF7F-4827C21E5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9361E6-8D3B-7307-6172-07288FA32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827802-5883-952C-44A8-55BD5DFE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9944-C400-4D0A-E123-B66057D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CC1C12-2B55-D93B-7B1D-61786733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2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34B39-34D1-16B4-0AEA-C81CD80A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08A4A-0D79-6F3D-6A45-513980B2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46A3E5-C659-DDFC-D0DC-F6C18CA5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BA84F3-FDBD-6D0A-6455-C6D31F17A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DED0B2-B101-2E2F-652D-45ABF4ACC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9DB8E4-F4F8-7973-CAE4-88366304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64189F-6220-5D99-E08A-B2E05C30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BE2C72-E9DD-29BA-7D05-67918AC2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25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0CF7C-4220-A448-B13A-A4AA4A7D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1EB3F6-3477-BF19-0E4A-A45D9DCC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583031-B3DC-1162-24A9-8A5C254E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DFDD8D-F2CB-0CB2-54AB-8465E93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46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ECD78C-57A8-C982-CD5B-19615F03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B9E18A-0D2C-7213-938D-35992412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099C37-75FC-5010-5E25-261A8D0D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53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CB701-F0E9-FEC6-4DA3-37C7D598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4C8C5C-EE6F-7C19-A4CD-4C4D232B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D8D12A-513E-06E1-B03B-F2FC464FC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B3B5D2-332C-76B3-1E59-96F58C2A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1EEC71-6C8C-75EC-B4A7-14E94A3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99F5EE-1146-00C3-9E83-941B9B54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8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D89F3-D19A-A840-6691-6C20A923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F489BA-8B8D-0DEE-D78E-76CBB950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AB6C1A-D0CA-AF49-3A06-9D13F1D7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73674B-262C-7C13-02B1-7F69117B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D4DEE-4002-D6B4-7DAD-F9084BC9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066B53-DD69-8B89-AF1E-B62D6837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61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3370D2-47DA-43D5-2169-C2613EC3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745145-F893-4ADD-EA45-D0F6D563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7122E3-410C-6AF9-D95F-5ADEE670D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9392-5401-42C5-BFEE-F4D4B7015E2B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DE0A9-748D-A376-8066-46495E4A5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D8583-C222-C177-90E2-6E93CFD12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1DED-B600-42CF-86C9-91B825276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56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tokg/2023Dev2Late/tree/mai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19179-196D-6F20-847F-BE21B6F9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803"/>
            <a:ext cx="9144000" cy="2088197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第</a:t>
            </a:r>
            <a:r>
              <a:rPr kumimoji="1" lang="en-US" altLang="ja-JP" sz="4800" dirty="0"/>
              <a:t>1</a:t>
            </a:r>
            <a:r>
              <a:rPr kumimoji="1" lang="ja-JP" altLang="en-US" sz="4800" dirty="0"/>
              <a:t>回レビュー</a:t>
            </a:r>
            <a:r>
              <a:rPr kumimoji="1" lang="en-US" altLang="ja-JP" sz="4800" dirty="0"/>
              <a:t>SD3B </a:t>
            </a:r>
            <a:r>
              <a:rPr kumimoji="1" lang="ja-JP" altLang="en-US" sz="4800" dirty="0"/>
              <a:t>２班</a:t>
            </a:r>
          </a:p>
        </p:txBody>
      </p:sp>
    </p:spTree>
    <p:extLst>
      <p:ext uri="{BB962C8B-B14F-4D97-AF65-F5344CB8AC3E}">
        <p14:creationId xmlns:p14="http://schemas.microsoft.com/office/powerpoint/2010/main" val="341070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5162DB-6AA9-8C94-C5E1-1E84D84EC3B8}"/>
              </a:ext>
            </a:extLst>
          </p:cNvPr>
          <p:cNvSpPr txBox="1"/>
          <p:nvPr/>
        </p:nvSpPr>
        <p:spPr>
          <a:xfrm>
            <a:off x="558800" y="731520"/>
            <a:ext cx="1103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チーム紹介・資料サイト紹介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B58DB2-D40F-08B0-C342-184B1A4A6678}"/>
              </a:ext>
            </a:extLst>
          </p:cNvPr>
          <p:cNvSpPr txBox="1"/>
          <p:nvPr/>
        </p:nvSpPr>
        <p:spPr>
          <a:xfrm>
            <a:off x="944880" y="1747520"/>
            <a:ext cx="992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Github</a:t>
            </a:r>
            <a:r>
              <a:rPr lang="en-US" altLang="ja-JP" sz="2400" dirty="0"/>
              <a:t> </a:t>
            </a:r>
            <a:r>
              <a:rPr lang="en-US" altLang="ja-JP" sz="2400" dirty="0">
                <a:hlinkClick r:id="rId2"/>
              </a:rPr>
              <a:t>URL: https://github.com/masatokg/2023Dev2Late/tree/main</a:t>
            </a:r>
            <a:r>
              <a:rPr lang="en-US" altLang="ja-JP" sz="2400" dirty="0"/>
              <a:t> </a:t>
            </a:r>
            <a:endParaRPr kumimoji="1" lang="ja-JP" altLang="en-US" sz="24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59D86EB-1567-F67A-8B56-75D1CD439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96048"/>
              </p:ext>
            </p:extLst>
          </p:nvPr>
        </p:nvGraphicFramePr>
        <p:xfrm>
          <a:off x="3101340" y="2761734"/>
          <a:ext cx="5552440" cy="336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220">
                  <a:extLst>
                    <a:ext uri="{9D8B030D-6E8A-4147-A177-3AD203B41FA5}">
                      <a16:colId xmlns:a16="http://schemas.microsoft.com/office/drawing/2014/main" val="3556542260"/>
                    </a:ext>
                  </a:extLst>
                </a:gridCol>
                <a:gridCol w="2776220">
                  <a:extLst>
                    <a:ext uri="{9D8B030D-6E8A-4147-A177-3AD203B41FA5}">
                      <a16:colId xmlns:a16="http://schemas.microsoft.com/office/drawing/2014/main" val="1866341508"/>
                    </a:ext>
                  </a:extLst>
                </a:gridCol>
              </a:tblGrid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班・サイト名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97318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開発リーダー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森中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768053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サブリーダー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高橋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11818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HTML,CSS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小谷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40411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設計書</a:t>
                      </a:r>
                      <a:r>
                        <a:rPr kumimoji="1" lang="en-US" altLang="ja-JP" dirty="0"/>
                        <a:t>,GITHUB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斎藤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65951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PHP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木原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31801"/>
                  </a:ext>
                </a:extLst>
              </a:tr>
              <a:tr h="48067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データベース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谷川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87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72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518257-299F-4BC1-4092-517D5FC4016B}"/>
              </a:ext>
            </a:extLst>
          </p:cNvPr>
          <p:cNvSpPr txBox="1"/>
          <p:nvPr/>
        </p:nvSpPr>
        <p:spPr>
          <a:xfrm>
            <a:off x="863600" y="690880"/>
            <a:ext cx="247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設計書説明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5ED416F-CDFF-FA73-673C-F8CC84F91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90701"/>
              </p:ext>
            </p:extLst>
          </p:nvPr>
        </p:nvGraphicFramePr>
        <p:xfrm>
          <a:off x="2032000" y="2387600"/>
          <a:ext cx="8128000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355947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2784806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2108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機能一覧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ユーザー登録　　セッション管理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ハイスコア　　　ゲーム本体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10766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業務フロー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7836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設計書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ユーザーテーブル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62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46CE41-F855-01A0-3812-C0C1EEA12261}"/>
              </a:ext>
            </a:extLst>
          </p:cNvPr>
          <p:cNvSpPr txBox="1"/>
          <p:nvPr/>
        </p:nvSpPr>
        <p:spPr>
          <a:xfrm>
            <a:off x="711200" y="660400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進捗・役割分担に関する説明、相談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C30B61-9DD9-3876-0B5B-CFAD9F649A5D}"/>
              </a:ext>
            </a:extLst>
          </p:cNvPr>
          <p:cNvSpPr txBox="1"/>
          <p:nvPr/>
        </p:nvSpPr>
        <p:spPr>
          <a:xfrm>
            <a:off x="157936" y="3167390"/>
            <a:ext cx="1203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・予定よりも</a:t>
            </a:r>
            <a:r>
              <a:rPr kumimoji="1" lang="ja-JP" altLang="en-US" sz="2800" dirty="0"/>
              <a:t>一週間遅れているのでペースをあげて間に合うようにします</a:t>
            </a:r>
          </a:p>
        </p:txBody>
      </p:sp>
    </p:spTree>
    <p:extLst>
      <p:ext uri="{BB962C8B-B14F-4D97-AF65-F5344CB8AC3E}">
        <p14:creationId xmlns:p14="http://schemas.microsoft.com/office/powerpoint/2010/main" val="372927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92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第1回レビューSD3B ２班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第一回レビュー用テンプレートSD3B ２班</dc:title>
  <dc:creator>谷川 友駿</dc:creator>
  <cp:lastModifiedBy>友駿 谷川</cp:lastModifiedBy>
  <cp:revision>9</cp:revision>
  <dcterms:created xsi:type="dcterms:W3CDTF">2023-09-19T01:24:01Z</dcterms:created>
  <dcterms:modified xsi:type="dcterms:W3CDTF">2023-11-01T03:14:27Z</dcterms:modified>
</cp:coreProperties>
</file>