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3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8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2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68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9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78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0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1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6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8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49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A6B7-8BD8-44E4-8BA3-40A90FFB5A2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941286" y="2202180"/>
            <a:ext cx="4887754" cy="990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テトリス！！！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30413" y="4269379"/>
            <a:ext cx="8915399" cy="1126283"/>
          </a:xfrm>
        </p:spPr>
        <p:txBody>
          <a:bodyPr>
            <a:normAutofit/>
          </a:bodyPr>
          <a:lstStyle/>
          <a:p>
            <a:r>
              <a:rPr kumimoji="1" lang="ja-JP" altLang="en-US" sz="2400" dirty="0"/>
              <a:t>チーム：</a:t>
            </a:r>
            <a:r>
              <a:rPr kumimoji="1" lang="en-US" altLang="ja-JP" sz="2400" dirty="0"/>
              <a:t>2</a:t>
            </a:r>
            <a:r>
              <a:rPr lang="ja-JP" altLang="en-US" sz="2400" dirty="0"/>
              <a:t>班</a:t>
            </a:r>
            <a:endParaRPr kumimoji="1" lang="en-US" altLang="ja-JP" sz="2400" dirty="0"/>
          </a:p>
          <a:p>
            <a:r>
              <a:rPr lang="ja-JP" altLang="en-US" sz="2400" dirty="0"/>
              <a:t>メンバ：小谷、髙橋、斎藤、谷川、森中、先生</a:t>
            </a:r>
            <a:r>
              <a:rPr lang="en-US" altLang="ja-JP" sz="2400" dirty="0"/>
              <a:t>(</a:t>
            </a:r>
            <a:r>
              <a:rPr lang="ja-JP" altLang="en-US" sz="2400" dirty="0"/>
              <a:t>木原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3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 dirty="0"/>
              <a:t>開発概要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89212" y="1747520"/>
            <a:ext cx="8915400" cy="4683760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このシステムは同じ趣味</a:t>
            </a:r>
            <a:r>
              <a:rPr lang="ja-JP" altLang="en-US" sz="2800" dirty="0"/>
              <a:t>の友達が欲しい</a:t>
            </a:r>
            <a:r>
              <a:rPr kumimoji="1" lang="ja-JP" altLang="en-US" sz="2800" dirty="0"/>
              <a:t>人を対象とし、グループ</a:t>
            </a:r>
            <a:r>
              <a:rPr lang="ja-JP" altLang="en-US" sz="2800" dirty="0"/>
              <a:t>トークツールの開発を行う</a:t>
            </a:r>
            <a:endParaRPr lang="en-US" altLang="ja-JP" sz="2800" dirty="0"/>
          </a:p>
          <a:p>
            <a:r>
              <a:rPr kumimoji="1" lang="ja-JP" altLang="en-US" sz="2800" dirty="0"/>
              <a:t>以下の機能を開発する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/>
              <a:t>ログイン・ログアウト機能</a:t>
            </a:r>
            <a:endParaRPr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/>
              <a:t>ユーザー新規登録機能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1514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開発スケジュール（予定と実績）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37455ED-1634-BD74-FC6D-2BF2F2D7A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17871"/>
              </p:ext>
            </p:extLst>
          </p:nvPr>
        </p:nvGraphicFramePr>
        <p:xfrm>
          <a:off x="900234" y="2185130"/>
          <a:ext cx="10607661" cy="3088640"/>
        </p:xfrm>
        <a:graphic>
          <a:graphicData uri="http://schemas.openxmlformats.org/drawingml/2006/table">
            <a:tbl>
              <a:tblPr/>
              <a:tblGrid>
                <a:gridCol w="1178629">
                  <a:extLst>
                    <a:ext uri="{9D8B030D-6E8A-4147-A177-3AD203B41FA5}">
                      <a16:colId xmlns:a16="http://schemas.microsoft.com/office/drawing/2014/main" val="859453787"/>
                    </a:ext>
                  </a:extLst>
                </a:gridCol>
                <a:gridCol w="1178629">
                  <a:extLst>
                    <a:ext uri="{9D8B030D-6E8A-4147-A177-3AD203B41FA5}">
                      <a16:colId xmlns:a16="http://schemas.microsoft.com/office/drawing/2014/main" val="560965733"/>
                    </a:ext>
                  </a:extLst>
                </a:gridCol>
                <a:gridCol w="1178629">
                  <a:extLst>
                    <a:ext uri="{9D8B030D-6E8A-4147-A177-3AD203B41FA5}">
                      <a16:colId xmlns:a16="http://schemas.microsoft.com/office/drawing/2014/main" val="2833756759"/>
                    </a:ext>
                  </a:extLst>
                </a:gridCol>
                <a:gridCol w="1178629">
                  <a:extLst>
                    <a:ext uri="{9D8B030D-6E8A-4147-A177-3AD203B41FA5}">
                      <a16:colId xmlns:a16="http://schemas.microsoft.com/office/drawing/2014/main" val="3049135738"/>
                    </a:ext>
                  </a:extLst>
                </a:gridCol>
                <a:gridCol w="1178629">
                  <a:extLst>
                    <a:ext uri="{9D8B030D-6E8A-4147-A177-3AD203B41FA5}">
                      <a16:colId xmlns:a16="http://schemas.microsoft.com/office/drawing/2014/main" val="385543231"/>
                    </a:ext>
                  </a:extLst>
                </a:gridCol>
                <a:gridCol w="1178629">
                  <a:extLst>
                    <a:ext uri="{9D8B030D-6E8A-4147-A177-3AD203B41FA5}">
                      <a16:colId xmlns:a16="http://schemas.microsoft.com/office/drawing/2014/main" val="292706927"/>
                    </a:ext>
                  </a:extLst>
                </a:gridCol>
                <a:gridCol w="1178629">
                  <a:extLst>
                    <a:ext uri="{9D8B030D-6E8A-4147-A177-3AD203B41FA5}">
                      <a16:colId xmlns:a16="http://schemas.microsoft.com/office/drawing/2014/main" val="1390499969"/>
                    </a:ext>
                  </a:extLst>
                </a:gridCol>
                <a:gridCol w="1171923">
                  <a:extLst>
                    <a:ext uri="{9D8B030D-6E8A-4147-A177-3AD203B41FA5}">
                      <a16:colId xmlns:a16="http://schemas.microsoft.com/office/drawing/2014/main" val="749281086"/>
                    </a:ext>
                  </a:extLst>
                </a:gridCol>
                <a:gridCol w="1185335">
                  <a:extLst>
                    <a:ext uri="{9D8B030D-6E8A-4147-A177-3AD203B41FA5}">
                      <a16:colId xmlns:a16="http://schemas.microsoft.com/office/drawing/2014/main" val="4254194136"/>
                    </a:ext>
                  </a:extLst>
                </a:gridCol>
              </a:tblGrid>
              <a:tr h="61910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307552"/>
                  </a:ext>
                </a:extLst>
              </a:tr>
              <a:tr h="9252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予定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画面設計書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DB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設計書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テスト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309865"/>
                  </a:ext>
                </a:extLst>
              </a:tr>
              <a:tr h="61910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907317"/>
                  </a:ext>
                </a:extLst>
              </a:tr>
              <a:tr h="9252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実績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画面設計書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DB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設計書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B9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開発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テスト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27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6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 dirty="0"/>
              <a:t>工夫した</a:t>
            </a:r>
            <a:r>
              <a:rPr lang="ja-JP" altLang="en-US" dirty="0"/>
              <a:t>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49566" y="2223541"/>
            <a:ext cx="8915400" cy="3777622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当</a:t>
            </a:r>
            <a:r>
              <a:rPr kumimoji="1" lang="ja-JP" altLang="en-US" sz="2800" dirty="0"/>
              <a:t>システムの開発にあたり、以下の点を工夫した</a:t>
            </a:r>
            <a:endParaRPr kumimoji="1" lang="en-US" altLang="ja-JP" sz="2800" dirty="0"/>
          </a:p>
          <a:p>
            <a:pPr lvl="1"/>
            <a:r>
              <a:rPr lang="en-US" altLang="ja-JP" sz="3200" dirty="0"/>
              <a:t>PC</a:t>
            </a:r>
            <a:r>
              <a:rPr lang="ja-JP" altLang="en-US" sz="3200" dirty="0"/>
              <a:t>だけでなくスマートフォンの画面でも見やすくすることができた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36226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 dirty="0"/>
              <a:t>苦労した点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当システムの開発にあたり、以下のような問題が発生した</a:t>
            </a:r>
            <a:endParaRPr kumimoji="1" lang="en-US" altLang="ja-JP" sz="2800" dirty="0"/>
          </a:p>
          <a:p>
            <a:pPr lvl="1"/>
            <a:r>
              <a:rPr lang="ja-JP" altLang="en-US" sz="2800" dirty="0"/>
              <a:t>チームメンバー同士でお互いの仕事の進捗把握及び内容把握</a:t>
            </a:r>
            <a:endParaRPr lang="en-US" altLang="ja-JP" sz="2800" dirty="0"/>
          </a:p>
          <a:p>
            <a:pPr lvl="1"/>
            <a:r>
              <a:rPr kumimoji="1" lang="ja-JP" altLang="en-US" sz="2800" dirty="0"/>
              <a:t>仕事の割り振りや指示の出し方</a:t>
            </a:r>
            <a:endParaRPr kumimoji="1" lang="en-US" altLang="ja-JP" sz="2800" dirty="0"/>
          </a:p>
          <a:p>
            <a:pPr marL="457200" lvl="1" indent="0">
              <a:buNone/>
            </a:pP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66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5A59FA-F88D-419B-BFA9-F518D7CB591A}"/>
              </a:ext>
            </a:extLst>
          </p:cNvPr>
          <p:cNvSpPr/>
          <p:nvPr/>
        </p:nvSpPr>
        <p:spPr>
          <a:xfrm>
            <a:off x="1073045" y="2644170"/>
            <a:ext cx="10609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err="1">
                <a:solidFill>
                  <a:srgbClr val="FF0000"/>
                </a:solidFill>
              </a:rPr>
              <a:t>Github</a:t>
            </a:r>
            <a:r>
              <a:rPr lang="ja-JP" altLang="en-US" sz="2400" b="1" dirty="0">
                <a:solidFill>
                  <a:srgbClr val="FF0000"/>
                </a:solidFill>
              </a:rPr>
              <a:t>のリンク</a:t>
            </a:r>
            <a:r>
              <a:rPr lang="en-US" altLang="ja-JP" sz="24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	 https://github.com/masatokg/2023Dev2Late</a:t>
            </a:r>
          </a:p>
        </p:txBody>
      </p:sp>
    </p:spTree>
    <p:extLst>
      <p:ext uri="{BB962C8B-B14F-4D97-AF65-F5344CB8AC3E}">
        <p14:creationId xmlns:p14="http://schemas.microsoft.com/office/powerpoint/2010/main" val="246360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ja-JP" altLang="en-US" dirty="0"/>
              <a:t>振り返り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2223541"/>
            <a:ext cx="8495051" cy="3277849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レビューなどを通して話し合いを増やしたり、指示の具体化など改善をしていくことでチームとして動くことができるようになった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55883490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0771977F30FC24FB5AC83967D487C36" ma:contentTypeVersion="3" ma:contentTypeDescription="新しいドキュメントを作成します。" ma:contentTypeScope="" ma:versionID="6d1e421a0602acfdb513bfaea3b68ed8">
  <xsd:schema xmlns:xsd="http://www.w3.org/2001/XMLSchema" xmlns:xs="http://www.w3.org/2001/XMLSchema" xmlns:p="http://schemas.microsoft.com/office/2006/metadata/properties" xmlns:ns2="6fdf9744-3251-4cb5-b8da-dc3a4634793b" targetNamespace="http://schemas.microsoft.com/office/2006/metadata/properties" ma:root="true" ma:fieldsID="d58df1fb1b6019776d7524c2b5bfb230" ns2:_="">
    <xsd:import namespace="6fdf9744-3251-4cb5-b8da-dc3a4634793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df9744-3251-4cb5-b8da-dc3a4634793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D2C665-D726-4C4B-BA46-F52E52EAD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ABCF95-A6BD-437E-9D32-5D5F3A1C8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df9744-3251-4cb5-b8da-dc3a463479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706</TotalTime>
  <Words>225</Words>
  <Application>Microsoft Office PowerPoint</Application>
  <PresentationFormat>ワイド画面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Century Gothic</vt:lpstr>
      <vt:lpstr>Wingdings</vt:lpstr>
      <vt:lpstr>Wingdings 3</vt:lpstr>
      <vt:lpstr>ウィスプ</vt:lpstr>
      <vt:lpstr>テトリス！！！</vt:lpstr>
      <vt:lpstr>開発概要</vt:lpstr>
      <vt:lpstr>開発スケジュール（予定と実績）</vt:lpstr>
      <vt:lpstr>工夫した点</vt:lpstr>
      <vt:lpstr>苦労した点</vt:lpstr>
      <vt:lpstr>デモンストレーション</vt:lpstr>
      <vt:lpstr>振り返り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〇〇〇〇システムの開発</dc:title>
  <dc:creator>高橋　政博</dc:creator>
  <cp:lastModifiedBy>友駿 谷川</cp:lastModifiedBy>
  <cp:revision>34</cp:revision>
  <dcterms:created xsi:type="dcterms:W3CDTF">2020-12-02T01:38:33Z</dcterms:created>
  <dcterms:modified xsi:type="dcterms:W3CDTF">2023-12-12T02:14:45Z</dcterms:modified>
</cp:coreProperties>
</file>