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64" y="-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7704" y="332656"/>
            <a:ext cx="58326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プロジェクト管理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271574" y="980728"/>
            <a:ext cx="468778" cy="56886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accent1"/>
                </a:solidFill>
              </a:rPr>
              <a:t>テスト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管理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07704" y="980728"/>
            <a:ext cx="468778" cy="56886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構成管理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87824" y="980728"/>
            <a:ext cx="3672408" cy="51125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テスト自動化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2515091" y="2276872"/>
            <a:ext cx="4617873" cy="4392488"/>
            <a:chOff x="2515092" y="1412776"/>
            <a:chExt cx="4617873" cy="4464496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2915816" y="5445224"/>
              <a:ext cx="381642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2515092" y="5877272"/>
              <a:ext cx="461787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6732240" y="1412776"/>
              <a:ext cx="0" cy="40324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2915816" y="1412776"/>
              <a:ext cx="0" cy="40324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7132965" y="1412776"/>
              <a:ext cx="0" cy="446449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2520426" y="1412776"/>
              <a:ext cx="0" cy="446449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20426" y="1412776"/>
              <a:ext cx="39539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6732240" y="1412776"/>
              <a:ext cx="39539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矢印コネクタ 24"/>
          <p:cNvCxnSpPr>
            <a:endCxn id="6" idx="0"/>
          </p:cNvCxnSpPr>
          <p:nvPr/>
        </p:nvCxnSpPr>
        <p:spPr>
          <a:xfrm>
            <a:off x="2142093" y="69269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7505963" y="701080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094419" y="6244281"/>
            <a:ext cx="345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/>
                </a:solidFill>
              </a:rPr>
              <a:t>テスト自動化フレームワーク（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TAF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）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129806" y="1340768"/>
            <a:ext cx="342383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テスト生成層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129806" y="2276872"/>
            <a:ext cx="3423830" cy="1272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テスト定義層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129806" y="3813042"/>
            <a:ext cx="342383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テスト実行層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129806" y="4954561"/>
            <a:ext cx="342383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テスト適用層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/>
          <p:cNvCxnSpPr>
            <a:stCxn id="4" idx="2"/>
            <a:endCxn id="7" idx="0"/>
          </p:cNvCxnSpPr>
          <p:nvPr/>
        </p:nvCxnSpPr>
        <p:spPr>
          <a:xfrm>
            <a:off x="4824028" y="69269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8" idx="2"/>
            <a:endCxn id="29" idx="0"/>
          </p:cNvCxnSpPr>
          <p:nvPr/>
        </p:nvCxnSpPr>
        <p:spPr>
          <a:xfrm>
            <a:off x="4841721" y="20608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9" idx="2"/>
            <a:endCxn id="30" idx="0"/>
          </p:cNvCxnSpPr>
          <p:nvPr/>
        </p:nvCxnSpPr>
        <p:spPr>
          <a:xfrm>
            <a:off x="4841721" y="3549013"/>
            <a:ext cx="0" cy="26402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31" idx="0"/>
          </p:cNvCxnSpPr>
          <p:nvPr/>
        </p:nvCxnSpPr>
        <p:spPr>
          <a:xfrm>
            <a:off x="4841721" y="4690531"/>
            <a:ext cx="0" cy="26403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2376482" y="3080961"/>
            <a:ext cx="7533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H="1">
            <a:off x="6553636" y="3080961"/>
            <a:ext cx="71793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2376482" y="4281814"/>
            <a:ext cx="7533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6553636" y="4281814"/>
            <a:ext cx="71793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2376482" y="5481228"/>
            <a:ext cx="7533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6553636" y="5481228"/>
            <a:ext cx="71793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383033" y="1628800"/>
            <a:ext cx="132003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手動設計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991100" y="1628800"/>
            <a:ext cx="132003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テストモデル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190535" y="3189146"/>
            <a:ext cx="3278021" cy="264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テストライブラリ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2354631" y="1698600"/>
            <a:ext cx="7533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H="1">
            <a:off x="6531785" y="1698600"/>
            <a:ext cx="71793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3190535" y="2859528"/>
            <a:ext cx="3278022" cy="264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テストデータ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191439" y="2529909"/>
            <a:ext cx="1002265" cy="264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テスト条件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4266125" y="2529908"/>
            <a:ext cx="1102492" cy="264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テストケース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441943" y="2524483"/>
            <a:ext cx="1026614" cy="264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テスト手順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203848" y="4081582"/>
            <a:ext cx="3278021" cy="264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テスト実行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202711" y="4418073"/>
            <a:ext cx="1500358" cy="264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テスト記録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981511" y="4427948"/>
            <a:ext cx="1500358" cy="264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テストレポート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3218100" y="5253354"/>
            <a:ext cx="329865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GUI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614373" y="5253354"/>
            <a:ext cx="329865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API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010646" y="5253354"/>
            <a:ext cx="329865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サービス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4406919" y="5253354"/>
            <a:ext cx="329865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プロトコル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4803192" y="5253354"/>
            <a:ext cx="329865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DB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5199465" y="5253354"/>
            <a:ext cx="2478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・・・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513705" y="5253354"/>
            <a:ext cx="4303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シミュレーション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010481" y="5253354"/>
            <a:ext cx="45807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エミュレータ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5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Odan Tomohiro</dc:creator>
  <cp:lastModifiedBy>Mamezou Co., Ltd.</cp:lastModifiedBy>
  <cp:revision>5</cp:revision>
  <dcterms:created xsi:type="dcterms:W3CDTF">2019-05-20T02:46:52Z</dcterms:created>
  <dcterms:modified xsi:type="dcterms:W3CDTF">2019-05-20T03:09:11Z</dcterms:modified>
</cp:coreProperties>
</file>