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6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2019/5/16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 : 書類 3"/>
          <p:cNvSpPr/>
          <p:nvPr/>
        </p:nvSpPr>
        <p:spPr>
          <a:xfrm>
            <a:off x="3671900" y="908720"/>
            <a:ext cx="1456411" cy="93610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セキュリティ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テストポリシー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フローチャート : 書類 4"/>
          <p:cNvSpPr/>
          <p:nvPr/>
        </p:nvSpPr>
        <p:spPr>
          <a:xfrm>
            <a:off x="3671900" y="2300875"/>
            <a:ext cx="1456411" cy="93610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セキュリティ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テスト戦略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フローチャート : 書類 5"/>
          <p:cNvSpPr/>
          <p:nvPr/>
        </p:nvSpPr>
        <p:spPr>
          <a:xfrm>
            <a:off x="3671900" y="5085184"/>
            <a:ext cx="1456411" cy="93610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セキュリティ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テストタスク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フローチャート : 書類 6"/>
          <p:cNvSpPr/>
          <p:nvPr/>
        </p:nvSpPr>
        <p:spPr>
          <a:xfrm>
            <a:off x="3671900" y="3693030"/>
            <a:ext cx="1456411" cy="93610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セキュリティ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テストアプローチ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4" idx="2"/>
            <a:endCxn id="5" idx="0"/>
          </p:cNvCxnSpPr>
          <p:nvPr/>
        </p:nvCxnSpPr>
        <p:spPr>
          <a:xfrm>
            <a:off x="4400106" y="1782937"/>
            <a:ext cx="0" cy="5179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5" idx="2"/>
            <a:endCxn id="7" idx="0"/>
          </p:cNvCxnSpPr>
          <p:nvPr/>
        </p:nvCxnSpPr>
        <p:spPr>
          <a:xfrm>
            <a:off x="4400106" y="3175092"/>
            <a:ext cx="0" cy="5179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7" idx="2"/>
            <a:endCxn id="6" idx="0"/>
          </p:cNvCxnSpPr>
          <p:nvPr/>
        </p:nvCxnSpPr>
        <p:spPr>
          <a:xfrm>
            <a:off x="4400106" y="4567247"/>
            <a:ext cx="0" cy="517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5364088" y="1052736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組織レベル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64088" y="2409032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組織レベル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64088" y="3976416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プロジェクト</a:t>
            </a:r>
            <a:r>
              <a:rPr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00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画面に合わせる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Odan Tomohiro</dc:creator>
  <cp:lastModifiedBy>Mamezou Co., Ltd.</cp:lastModifiedBy>
  <cp:revision>2</cp:revision>
  <dcterms:created xsi:type="dcterms:W3CDTF">2019-05-16T06:21:25Z</dcterms:created>
  <dcterms:modified xsi:type="dcterms:W3CDTF">2019-05-16T06:24:40Z</dcterms:modified>
</cp:coreProperties>
</file>