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A1509-4E10-4F37-BB46-2AD79A93E07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A184AE0-337C-4928-A7D7-6863E5E27623}">
      <dgm:prSet phldrT="[テキスト]"/>
      <dgm:spPr/>
      <dgm:t>
        <a:bodyPr/>
        <a:lstStyle/>
        <a:p>
          <a:r>
            <a:rPr kumimoji="1" lang="ja-JP" altLang="en-US" dirty="0"/>
            <a:t>要求</a:t>
          </a:r>
        </a:p>
      </dgm:t>
    </dgm:pt>
    <dgm:pt modelId="{D7810801-9A30-45D7-A9DE-C0418CCF731C}" type="parTrans" cxnId="{04C57F58-FF75-41D1-9C6D-0DCD90FB1527}">
      <dgm:prSet/>
      <dgm:spPr/>
      <dgm:t>
        <a:bodyPr/>
        <a:lstStyle/>
        <a:p>
          <a:endParaRPr kumimoji="1" lang="ja-JP" altLang="en-US"/>
        </a:p>
      </dgm:t>
    </dgm:pt>
    <dgm:pt modelId="{2E2A72C7-CB50-4DBF-9C0F-0A340B1AB5D8}" type="sibTrans" cxnId="{04C57F58-FF75-41D1-9C6D-0DCD90FB1527}">
      <dgm:prSet/>
      <dgm:spPr/>
      <dgm:t>
        <a:bodyPr/>
        <a:lstStyle/>
        <a:p>
          <a:endParaRPr kumimoji="1" lang="ja-JP" altLang="en-US"/>
        </a:p>
      </dgm:t>
    </dgm:pt>
    <dgm:pt modelId="{53C791B0-1C27-4D5D-86A2-2CF1B0B3737F}">
      <dgm:prSet phldrT="[テキスト]"/>
      <dgm:spPr/>
      <dgm:t>
        <a:bodyPr/>
        <a:lstStyle/>
        <a:p>
          <a:r>
            <a:rPr kumimoji="1" lang="ja-JP" altLang="en-US" dirty="0"/>
            <a:t>暗黙的な要件</a:t>
          </a:r>
        </a:p>
      </dgm:t>
    </dgm:pt>
    <dgm:pt modelId="{AC2DDB35-7DFD-47B6-A5C5-22E543A461E5}" type="parTrans" cxnId="{DCBC6956-CC4A-49E9-81BE-35B5C32AE86B}">
      <dgm:prSet/>
      <dgm:spPr/>
      <dgm:t>
        <a:bodyPr/>
        <a:lstStyle/>
        <a:p>
          <a:endParaRPr kumimoji="1" lang="ja-JP" altLang="en-US"/>
        </a:p>
      </dgm:t>
    </dgm:pt>
    <dgm:pt modelId="{B1A00E13-208B-4C28-A7F6-ACA91AE9658A}" type="sibTrans" cxnId="{DCBC6956-CC4A-49E9-81BE-35B5C32AE86B}">
      <dgm:prSet/>
      <dgm:spPr/>
      <dgm:t>
        <a:bodyPr/>
        <a:lstStyle/>
        <a:p>
          <a:endParaRPr kumimoji="1" lang="ja-JP" altLang="en-US"/>
        </a:p>
      </dgm:t>
    </dgm:pt>
    <dgm:pt modelId="{16815AFC-F002-4465-90C6-D8A46B5EAF6B}">
      <dgm:prSet phldrT="[テキスト]"/>
      <dgm:spPr/>
      <dgm:t>
        <a:bodyPr/>
        <a:lstStyle/>
        <a:p>
          <a:r>
            <a:rPr kumimoji="1" lang="ja-JP" altLang="en-US" dirty="0"/>
            <a:t>明示的な要件</a:t>
          </a:r>
        </a:p>
      </dgm:t>
    </dgm:pt>
    <dgm:pt modelId="{41EB1828-B8B5-4FBE-B343-CC67A7537572}" type="parTrans" cxnId="{A16B4320-CD0F-4562-8861-2E8723D9EFFA}">
      <dgm:prSet/>
      <dgm:spPr/>
      <dgm:t>
        <a:bodyPr/>
        <a:lstStyle/>
        <a:p>
          <a:endParaRPr kumimoji="1" lang="ja-JP" altLang="en-US"/>
        </a:p>
      </dgm:t>
    </dgm:pt>
    <dgm:pt modelId="{7D45890C-FA0E-4740-B730-FC2819BDB114}" type="sibTrans" cxnId="{A16B4320-CD0F-4562-8861-2E8723D9EFFA}">
      <dgm:prSet/>
      <dgm:spPr/>
      <dgm:t>
        <a:bodyPr/>
        <a:lstStyle/>
        <a:p>
          <a:endParaRPr kumimoji="1" lang="ja-JP" altLang="en-US"/>
        </a:p>
      </dgm:t>
    </dgm:pt>
    <dgm:pt modelId="{E802DEA5-DED9-49B3-93CC-6BA4DF8ACA50}" type="pres">
      <dgm:prSet presAssocID="{40CA1509-4E10-4F37-BB46-2AD79A93E076}" presName="compositeShape" presStyleCnt="0">
        <dgm:presLayoutVars>
          <dgm:chMax val="7"/>
          <dgm:dir/>
          <dgm:resizeHandles val="exact"/>
        </dgm:presLayoutVars>
      </dgm:prSet>
      <dgm:spPr/>
    </dgm:pt>
    <dgm:pt modelId="{CEB449C1-18AA-4457-AF5D-29F8FBC57A33}" type="pres">
      <dgm:prSet presAssocID="{DA184AE0-337C-4928-A7D7-6863E5E27623}" presName="circ1" presStyleLbl="vennNode1" presStyleIdx="0" presStyleCnt="3"/>
      <dgm:spPr/>
    </dgm:pt>
    <dgm:pt modelId="{B49A1A98-5958-4D47-93C5-BEB6AC0356A1}" type="pres">
      <dgm:prSet presAssocID="{DA184AE0-337C-4928-A7D7-6863E5E276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1D83B72-702A-4C27-8CB6-0BB696955F8F}" type="pres">
      <dgm:prSet presAssocID="{53C791B0-1C27-4D5D-86A2-2CF1B0B3737F}" presName="circ2" presStyleLbl="vennNode1" presStyleIdx="1" presStyleCnt="3"/>
      <dgm:spPr/>
    </dgm:pt>
    <dgm:pt modelId="{04430BDB-7A1E-4922-851F-5E918F3D888E}" type="pres">
      <dgm:prSet presAssocID="{53C791B0-1C27-4D5D-86A2-2CF1B0B3737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6B7066-5D71-4DC5-A8CC-85B83A1A93D6}" type="pres">
      <dgm:prSet presAssocID="{16815AFC-F002-4465-90C6-D8A46B5EAF6B}" presName="circ3" presStyleLbl="vennNode1" presStyleIdx="2" presStyleCnt="3"/>
      <dgm:spPr/>
    </dgm:pt>
    <dgm:pt modelId="{6E2D8FF5-560E-4021-BCF4-B1F672AC2530}" type="pres">
      <dgm:prSet presAssocID="{16815AFC-F002-4465-90C6-D8A46B5EAF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16B4320-CD0F-4562-8861-2E8723D9EFFA}" srcId="{40CA1509-4E10-4F37-BB46-2AD79A93E076}" destId="{16815AFC-F002-4465-90C6-D8A46B5EAF6B}" srcOrd="2" destOrd="0" parTransId="{41EB1828-B8B5-4FBE-B343-CC67A7537572}" sibTransId="{7D45890C-FA0E-4740-B730-FC2819BDB114}"/>
    <dgm:cxn modelId="{E8172823-119D-4732-A4AE-758ABBD4FA1D}" type="presOf" srcId="{16815AFC-F002-4465-90C6-D8A46B5EAF6B}" destId="{6E2D8FF5-560E-4021-BCF4-B1F672AC2530}" srcOrd="1" destOrd="0" presId="urn:microsoft.com/office/officeart/2005/8/layout/venn1"/>
    <dgm:cxn modelId="{210C9836-CBBF-48C4-B29C-0C5EF3CA34A0}" type="presOf" srcId="{53C791B0-1C27-4D5D-86A2-2CF1B0B3737F}" destId="{E1D83B72-702A-4C27-8CB6-0BB696955F8F}" srcOrd="0" destOrd="0" presId="urn:microsoft.com/office/officeart/2005/8/layout/venn1"/>
    <dgm:cxn modelId="{1DDAB440-84AA-4BE7-B39B-2631B78EC758}" type="presOf" srcId="{DA184AE0-337C-4928-A7D7-6863E5E27623}" destId="{B49A1A98-5958-4D47-93C5-BEB6AC0356A1}" srcOrd="1" destOrd="0" presId="urn:microsoft.com/office/officeart/2005/8/layout/venn1"/>
    <dgm:cxn modelId="{DCBC6956-CC4A-49E9-81BE-35B5C32AE86B}" srcId="{40CA1509-4E10-4F37-BB46-2AD79A93E076}" destId="{53C791B0-1C27-4D5D-86A2-2CF1B0B3737F}" srcOrd="1" destOrd="0" parTransId="{AC2DDB35-7DFD-47B6-A5C5-22E543A461E5}" sibTransId="{B1A00E13-208B-4C28-A7F6-ACA91AE9658A}"/>
    <dgm:cxn modelId="{04C57F58-FF75-41D1-9C6D-0DCD90FB1527}" srcId="{40CA1509-4E10-4F37-BB46-2AD79A93E076}" destId="{DA184AE0-337C-4928-A7D7-6863E5E27623}" srcOrd="0" destOrd="0" parTransId="{D7810801-9A30-45D7-A9DE-C0418CCF731C}" sibTransId="{2E2A72C7-CB50-4DBF-9C0F-0A340B1AB5D8}"/>
    <dgm:cxn modelId="{B89E357B-318D-48E3-9E80-B095A2A1E12F}" type="presOf" srcId="{40CA1509-4E10-4F37-BB46-2AD79A93E076}" destId="{E802DEA5-DED9-49B3-93CC-6BA4DF8ACA50}" srcOrd="0" destOrd="0" presId="urn:microsoft.com/office/officeart/2005/8/layout/venn1"/>
    <dgm:cxn modelId="{19C6E5B0-E375-41F4-9687-1C9685DC32C3}" type="presOf" srcId="{53C791B0-1C27-4D5D-86A2-2CF1B0B3737F}" destId="{04430BDB-7A1E-4922-851F-5E918F3D888E}" srcOrd="1" destOrd="0" presId="urn:microsoft.com/office/officeart/2005/8/layout/venn1"/>
    <dgm:cxn modelId="{D9C5F7C8-0B63-47D0-B647-A8F33F1E0F8C}" type="presOf" srcId="{16815AFC-F002-4465-90C6-D8A46B5EAF6B}" destId="{696B7066-5D71-4DC5-A8CC-85B83A1A93D6}" srcOrd="0" destOrd="0" presId="urn:microsoft.com/office/officeart/2005/8/layout/venn1"/>
    <dgm:cxn modelId="{CF855BD6-5A3D-481C-A01A-1573F46553A7}" type="presOf" srcId="{DA184AE0-337C-4928-A7D7-6863E5E27623}" destId="{CEB449C1-18AA-4457-AF5D-29F8FBC57A33}" srcOrd="0" destOrd="0" presId="urn:microsoft.com/office/officeart/2005/8/layout/venn1"/>
    <dgm:cxn modelId="{23935F7B-5E27-476D-9C22-2D3976B4B81C}" type="presParOf" srcId="{E802DEA5-DED9-49B3-93CC-6BA4DF8ACA50}" destId="{CEB449C1-18AA-4457-AF5D-29F8FBC57A33}" srcOrd="0" destOrd="0" presId="urn:microsoft.com/office/officeart/2005/8/layout/venn1"/>
    <dgm:cxn modelId="{505136C0-DE27-4F97-9846-18D742E6870E}" type="presParOf" srcId="{E802DEA5-DED9-49B3-93CC-6BA4DF8ACA50}" destId="{B49A1A98-5958-4D47-93C5-BEB6AC0356A1}" srcOrd="1" destOrd="0" presId="urn:microsoft.com/office/officeart/2005/8/layout/venn1"/>
    <dgm:cxn modelId="{30407E33-3BCD-481B-A79A-A911F1A95DF1}" type="presParOf" srcId="{E802DEA5-DED9-49B3-93CC-6BA4DF8ACA50}" destId="{E1D83B72-702A-4C27-8CB6-0BB696955F8F}" srcOrd="2" destOrd="0" presId="urn:microsoft.com/office/officeart/2005/8/layout/venn1"/>
    <dgm:cxn modelId="{5D0E482F-CD97-4F56-BAD7-E52CA5B60262}" type="presParOf" srcId="{E802DEA5-DED9-49B3-93CC-6BA4DF8ACA50}" destId="{04430BDB-7A1E-4922-851F-5E918F3D888E}" srcOrd="3" destOrd="0" presId="urn:microsoft.com/office/officeart/2005/8/layout/venn1"/>
    <dgm:cxn modelId="{A34560A9-47FE-4620-9A35-6D22C4810891}" type="presParOf" srcId="{E802DEA5-DED9-49B3-93CC-6BA4DF8ACA50}" destId="{696B7066-5D71-4DC5-A8CC-85B83A1A93D6}" srcOrd="4" destOrd="0" presId="urn:microsoft.com/office/officeart/2005/8/layout/venn1"/>
    <dgm:cxn modelId="{D49B9D68-3BB2-404B-A8CB-F380E25DC2F3}" type="presParOf" srcId="{E802DEA5-DED9-49B3-93CC-6BA4DF8ACA50}" destId="{6E2D8FF5-560E-4021-BCF4-B1F672AC253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49C1-18AA-4457-AF5D-29F8FBC57A33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kern="1200" dirty="0"/>
            <a:t>要求</a:t>
          </a:r>
        </a:p>
      </dsp:txBody>
      <dsp:txXfrm>
        <a:off x="2871893" y="636693"/>
        <a:ext cx="2384213" cy="1463040"/>
      </dsp:txXfrm>
    </dsp:sp>
    <dsp:sp modelId="{E1D83B72-702A-4C27-8CB6-0BB696955F8F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kern="1200" dirty="0"/>
            <a:t>暗黙的な要件</a:t>
          </a:r>
        </a:p>
      </dsp:txBody>
      <dsp:txXfrm>
        <a:off x="4605866" y="2939626"/>
        <a:ext cx="1950720" cy="1788160"/>
      </dsp:txXfrm>
    </dsp:sp>
    <dsp:sp modelId="{696B7066-5D71-4DC5-A8CC-85B83A1A93D6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kern="1200" dirty="0"/>
            <a:t>明示的な要件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3767B-9B0C-4010-8C1D-46448F52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054625-1070-41EE-94C8-F37D0303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33ED1-024E-47ED-B96A-D27E5A41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8CD64-BF2C-4B25-92C3-A0552F50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E85E1-65D6-442F-A166-56BB3057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9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70057-747D-4B06-8120-B8D0402D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866655-BFBF-48D4-9B1E-2F6E4DE10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69996-B04F-4B4E-ADCE-42F68847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B52FB-4219-4CFA-A722-3738E41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85778-CE29-4B71-97C1-864B1E0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5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E71312-CE19-443F-91A2-59F3C3AA6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11E80-53D1-40AF-B52A-B7F532E9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4DB55A-3673-4F73-B7FD-8337DDD5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752A5-4F84-4D57-8D35-4BFBE940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6CDAB-86F7-432A-891D-D0845F87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65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DBEE6-E513-4104-8A78-2424E9B8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EC8E3-398A-495E-A43C-7E059995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4D34D-94D3-4775-9A92-B247B367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84C32-63C1-4498-B066-4693F6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B7F7E-CFD1-440B-9266-7AE597D5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AFFE-968E-4730-9955-2903A706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659E4-8402-46D0-9984-077A8AF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3A1BD-8E1D-4876-8141-8C1A46FE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A857-39C6-406D-878D-490131D2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D67869-DB2E-468A-8CEB-A55A449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39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0DD56-21B4-4330-8E22-357D59CB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D10CD-6C73-461A-84BB-4D753DF85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0C6D39-F0BE-4FF8-B267-B458C7278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0AD74-D2C4-4555-BD01-55AD5DE2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FB0104-2C68-4D2F-BF19-AB6515A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D5F25-5821-42FB-8E32-792612EE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12DB9-C81C-48CB-8803-73E4957A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9D8A3A-516A-465A-8317-BBDCFD93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87B853-B766-4A60-9785-C6E3F10C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4644E-1148-4269-B067-E41A33D24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F671C8-D89C-4674-980D-F7701DAB7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87F65C-99CA-4773-BC10-1DA82F9C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C6AC93-C6C7-42AB-A319-FDB0107A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04297-475C-40D5-A0CE-F6773F7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0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43E31-603F-40C2-8B7C-349E062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633DB0-2A5A-4254-9E08-4F115F95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4EB04A-5B16-4BA8-9606-56B4889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E7C64F-C66B-4AA5-B04A-E7307CD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3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543787-90AD-4D94-B30B-4EEB6856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7B0202-470E-4DC3-86DC-84C3309A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397D6-F95D-4A3D-A08B-A7D352F7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84B1E-B4DF-40C4-A8C2-F43F0844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4E5C2-C42F-474E-AF96-DC21FA79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B63624-0464-49E1-8DD7-FCE5F257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670B10-D0F8-4128-BA21-98A09418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5A797D-67D8-47F9-BD16-7399CA4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F7B6-F4EB-47EC-9ACF-1ACD657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74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49204-1B5A-46B0-A50D-8006109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12943A-5DEC-444F-ADA4-74E118BF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02C18B-C467-411D-93A4-1132ACA4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BD62A-A161-4D21-9CC0-D552F53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A10A65-0057-43FB-A33B-CB2E1510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D25D0-08DC-472D-B8BD-CB8B4B9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8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957492-5F68-4C1C-B3A0-877A0909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224EC-2E63-405F-A632-AB386719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3B00E-08F4-4A15-A1CF-FDF30332D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F160-9300-48BF-8735-41B1CD67DCCD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48CFE5-1A67-4A23-B22B-FEA6F8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C6A93-F160-4BE1-A9E9-D0B75AE6F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810D-92FD-4FC8-8841-67916305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6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0EE32-BE1A-4F53-B479-2848EDC3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8D1968-9ED7-469E-9B72-AD5F225A4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3ADDE6DC-CC40-427F-B2B8-CA4D5E415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372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0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EC68C-3AEC-495B-A98A-BF84F39B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FB45F-F78A-4287-8D0C-8AD17F68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hirata masatsugu</dc:creator>
  <cp:lastModifiedBy>hirata masatsugu</cp:lastModifiedBy>
  <cp:revision>2</cp:revision>
  <dcterms:created xsi:type="dcterms:W3CDTF">2020-05-10T04:29:34Z</dcterms:created>
  <dcterms:modified xsi:type="dcterms:W3CDTF">2020-05-10T07:58:54Z</dcterms:modified>
</cp:coreProperties>
</file>