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7BF8B-C745-4CA5-AAF0-EC523A846E1C}" type="datetimeFigureOut">
              <a:rPr kumimoji="1" lang="ja-JP" altLang="en-US" smtClean="0"/>
              <a:t>2013/12/18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7C8DF-6D91-4A6D-A54D-C81ACD00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2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34E5B2-9C95-44F8-B441-B579D8018391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7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‹#›</a:t>
            </a:fld>
            <a:endParaRPr lang="ja-JP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7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‹#›</a:t>
            </a:fld>
            <a:endParaRPr lang="ja-JP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5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‹#›</a:t>
            </a:fld>
            <a:endParaRPr lang="ja-JP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‹#›</a:t>
            </a:fld>
            <a:endParaRPr lang="ja-JP" alt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8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‹#›</a:t>
            </a:fld>
            <a:endParaRPr lang="ja-JP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35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‹#›</a:t>
            </a:fld>
            <a:endParaRPr lang="ja-JP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6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‹#›</a:t>
            </a:fld>
            <a:endParaRPr lang="ja-JP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3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‹#›</a:t>
            </a:fld>
            <a:endParaRPr lang="ja-JP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0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‹#›</a:t>
            </a:fld>
            <a:endParaRPr lang="ja-JP" alt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34E5B2-9C95-44F8-B441-B579D8018391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>
                <a:solidFill>
                  <a:srgbClr val="000000"/>
                </a:solidFill>
              </a:rPr>
              <a:t>2013/12/12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‹#›</a:t>
            </a:fld>
            <a:endParaRPr lang="ja-JP" alt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8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8064896" cy="1224136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A</a:t>
            </a:r>
            <a:r>
              <a:rPr lang="en-US" altLang="ja-JP" sz="3600" dirty="0" smtClean="0"/>
              <a:t>ndroid</a:t>
            </a:r>
            <a:r>
              <a:rPr kumimoji="1" lang="ja-JP" altLang="en-US" sz="3600" dirty="0" smtClean="0"/>
              <a:t>アプリで</a:t>
            </a:r>
            <a:r>
              <a:rPr lang="en-US" altLang="ja-JP" sz="3600" dirty="0" smtClean="0"/>
              <a:t>FP</a:t>
            </a:r>
            <a:r>
              <a:rPr kumimoji="1" lang="en-US" altLang="ja-JP" sz="3600" dirty="0" smtClean="0"/>
              <a:t>GA</a:t>
            </a:r>
            <a:r>
              <a:rPr kumimoji="1" lang="ja-JP" altLang="en-US" sz="3600" dirty="0" smtClean="0"/>
              <a:t>ボードと無線通信を行い自動走行する車を制作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48064" y="5661248"/>
            <a:ext cx="3888432" cy="648072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112908C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　伊藤匡哉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59832" y="2733581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000000"/>
                </a:solidFill>
              </a:rPr>
              <a:t>中間発表</a:t>
            </a:r>
            <a:endParaRPr lang="ja-JP" alt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計画発表時の全体</a:t>
            </a:r>
            <a:r>
              <a:rPr lang="ja-JP" altLang="en-US" dirty="0" smtClean="0"/>
              <a:t>構図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72370"/>
            <a:ext cx="24482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53506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下カーブ矢印 16"/>
          <p:cNvSpPr/>
          <p:nvPr/>
        </p:nvSpPr>
        <p:spPr>
          <a:xfrm>
            <a:off x="2555776" y="2461433"/>
            <a:ext cx="2736304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69930" y="2091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通信</a:t>
            </a:r>
            <a:r>
              <a:rPr lang="ja-JP" altLang="en-US" dirty="0"/>
              <a:t>送信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14986" y="522064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03998" y="527017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マイコン付き車</a:t>
            </a:r>
            <a:endParaRPr kumimoji="1" lang="ja-JP" altLang="en-US" dirty="0"/>
          </a:p>
        </p:txBody>
      </p:sp>
      <p:sp>
        <p:nvSpPr>
          <p:cNvPr id="24" name="下カーブ矢印 23"/>
          <p:cNvSpPr/>
          <p:nvPr/>
        </p:nvSpPr>
        <p:spPr>
          <a:xfrm flipH="1" flipV="1">
            <a:off x="2555776" y="4365104"/>
            <a:ext cx="2736304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50885" y="2707653"/>
            <a:ext cx="134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Wi-Fi</a:t>
            </a:r>
          </a:p>
          <a:p>
            <a:r>
              <a:rPr kumimoji="1" lang="en-US" altLang="ja-JP" dirty="0" smtClean="0"/>
              <a:t>Bluetooth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10407" y="4267783"/>
            <a:ext cx="122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通信受信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682219" y="0"/>
            <a:ext cx="1315721" cy="365125"/>
          </a:xfrm>
        </p:spPr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1</a:t>
            </a:fld>
            <a:endParaRPr lang="ja-JP" alt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984" y="836712"/>
            <a:ext cx="5791200" cy="687606"/>
          </a:xfrm>
        </p:spPr>
        <p:txBody>
          <a:bodyPr/>
          <a:lstStyle/>
          <a:p>
            <a:r>
              <a:rPr lang="ja-JP" altLang="en-US" dirty="0"/>
              <a:t>計画発表時の全体</a:t>
            </a:r>
            <a:r>
              <a:rPr lang="ja-JP" altLang="en-US" dirty="0" smtClean="0"/>
              <a:t>構図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 rot="16200000">
            <a:off x="2555776" y="1124744"/>
            <a:ext cx="3240360" cy="511256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動作設定ボタン : 戻る/前へ 8">
            <a:hlinkClick r:id="" action="ppaction://noaction" highlightClick="1"/>
          </p:cNvPr>
          <p:cNvSpPr/>
          <p:nvPr/>
        </p:nvSpPr>
        <p:spPr>
          <a:xfrm>
            <a:off x="2123728" y="3410996"/>
            <a:ext cx="792088" cy="540061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動作設定ボタン : 戻る/前へ 12">
            <a:hlinkClick r:id="" action="ppaction://noaction" highlightClick="1"/>
          </p:cNvPr>
          <p:cNvSpPr/>
          <p:nvPr/>
        </p:nvSpPr>
        <p:spPr>
          <a:xfrm flipH="1">
            <a:off x="3455878" y="3410995"/>
            <a:ext cx="792088" cy="540061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動作設定ボタン : 戻る/前へ 13">
            <a:hlinkClick r:id="" action="ppaction://noaction" highlightClick="1"/>
          </p:cNvPr>
          <p:cNvSpPr/>
          <p:nvPr/>
        </p:nvSpPr>
        <p:spPr>
          <a:xfrm rot="16200000">
            <a:off x="2789804" y="4101839"/>
            <a:ext cx="792088" cy="540061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動作設定ボタン : 戻る/前へ 14">
            <a:hlinkClick r:id="" action="ppaction://noaction" highlightClick="1"/>
          </p:cNvPr>
          <p:cNvSpPr/>
          <p:nvPr/>
        </p:nvSpPr>
        <p:spPr>
          <a:xfrm rot="5400000" flipV="1">
            <a:off x="2789805" y="2744921"/>
            <a:ext cx="792088" cy="540061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動作設定ボタン : ユーザー設定 15">
            <a:hlinkClick r:id="" action="ppaction://noaction" highlightClick="1"/>
          </p:cNvPr>
          <p:cNvSpPr/>
          <p:nvPr/>
        </p:nvSpPr>
        <p:spPr>
          <a:xfrm>
            <a:off x="4768439" y="2780928"/>
            <a:ext cx="163601" cy="522061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52415" y="2346446"/>
            <a:ext cx="91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slow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15721" y="2358342"/>
            <a:ext cx="62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fast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4932040" y="3041958"/>
            <a:ext cx="119475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動作設定ボタン : ユーザー設定 21">
            <a:hlinkClick r:id="" action="ppaction://noaction" highlightClick="1"/>
          </p:cNvPr>
          <p:cNvSpPr/>
          <p:nvPr/>
        </p:nvSpPr>
        <p:spPr>
          <a:xfrm>
            <a:off x="4604622" y="4105221"/>
            <a:ext cx="1574384" cy="533295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ON/OFF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668344" y="22578"/>
            <a:ext cx="1315721" cy="365125"/>
          </a:xfrm>
        </p:spPr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2</a:t>
            </a:fld>
            <a:endParaRPr lang="ja-JP" alt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73" y="2707653"/>
            <a:ext cx="24482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カーブ矢印 5"/>
          <p:cNvSpPr/>
          <p:nvPr/>
        </p:nvSpPr>
        <p:spPr>
          <a:xfrm>
            <a:off x="2534374" y="2276023"/>
            <a:ext cx="3549794" cy="4316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55273" y="19066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通信</a:t>
            </a:r>
            <a:r>
              <a:rPr lang="ja-JP" altLang="en-US" dirty="0"/>
              <a:t>送信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67805" y="563951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84168" y="548377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FPGA</a:t>
            </a:r>
            <a:r>
              <a:rPr kumimoji="1" lang="ja-JP" altLang="en-US" dirty="0" smtClean="0"/>
              <a:t>ボード</a:t>
            </a:r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>
          <a:xfrm>
            <a:off x="7668344" y="0"/>
            <a:ext cx="1315721" cy="365125"/>
          </a:xfrm>
        </p:spPr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3</a:t>
            </a:fld>
            <a:endParaRPr lang="ja-JP" altLang="en-US" dirty="0">
              <a:solidFill>
                <a:srgbClr val="D1282E"/>
              </a:solidFill>
            </a:endParaRPr>
          </a:p>
        </p:txBody>
      </p:sp>
      <p:pic>
        <p:nvPicPr>
          <p:cNvPr id="1026" name="Picture 2" descr="https://encrypted-tbn1.gstatic.com/images?q=tbn:ANd9GcRLzLY8VnQ2rRCqFPLQpltAx0Te8Bc5TxZbIZ1Jp_bX9uyZgAq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669" y="2707653"/>
            <a:ext cx="3114998" cy="249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 rot="16200000">
            <a:off x="2890263" y="1304764"/>
            <a:ext cx="3240360" cy="511256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動作設定ボタン : ユーザー設定 12">
            <a:hlinkClick r:id="" action="ppaction://noaction" highlightClick="1"/>
          </p:cNvPr>
          <p:cNvSpPr/>
          <p:nvPr/>
        </p:nvSpPr>
        <p:spPr>
          <a:xfrm>
            <a:off x="2563936" y="4324930"/>
            <a:ext cx="792088" cy="576064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上矢印 13"/>
          <p:cNvSpPr/>
          <p:nvPr/>
        </p:nvSpPr>
        <p:spPr>
          <a:xfrm>
            <a:off x="4955646" y="2956778"/>
            <a:ext cx="504056" cy="86409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flipV="1">
            <a:off x="4955646" y="4358879"/>
            <a:ext cx="504056" cy="86409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上矢印 15"/>
          <p:cNvSpPr/>
          <p:nvPr/>
        </p:nvSpPr>
        <p:spPr>
          <a:xfrm rot="5400000">
            <a:off x="5639722" y="3640854"/>
            <a:ext cx="504056" cy="86409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上矢印 16"/>
          <p:cNvSpPr/>
          <p:nvPr/>
        </p:nvSpPr>
        <p:spPr>
          <a:xfrm rot="16200000">
            <a:off x="4271570" y="3597101"/>
            <a:ext cx="504056" cy="86409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>
          <a:xfrm>
            <a:off x="7668344" y="0"/>
            <a:ext cx="1315721" cy="365125"/>
          </a:xfrm>
        </p:spPr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4</a:t>
            </a:fld>
            <a:endParaRPr lang="ja-JP" alt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活動状況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dirty="0" smtClean="0"/>
              <a:t>無線通信のためのプログラミング</a:t>
            </a:r>
            <a:r>
              <a:rPr lang="ja-JP" altLang="en-US" dirty="0" smtClean="0"/>
              <a:t>でソ</a:t>
            </a:r>
            <a:r>
              <a:rPr kumimoji="1" lang="ja-JP" altLang="en-US" dirty="0" smtClean="0"/>
              <a:t>ケット通信の使い方を学習</a:t>
            </a:r>
            <a:endParaRPr kumimoji="1" lang="en-US" altLang="ja-JP" dirty="0" smtClean="0"/>
          </a:p>
          <a:p>
            <a:pPr marL="342900" indent="-342900">
              <a:buFont typeface="Arial" pitchFamily="34" charset="0"/>
              <a:buChar char="•"/>
            </a:pPr>
            <a:endParaRPr kumimoji="1" lang="en-US" altLang="ja-JP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プログラミングでのボタンの使い方などを学習</a:t>
            </a:r>
            <a:endParaRPr kumimoji="1" lang="en-US" altLang="ja-JP" dirty="0" smtClean="0"/>
          </a:p>
          <a:p>
            <a:pPr marL="342900" indent="-342900">
              <a:buFont typeface="Arial" pitchFamily="34" charset="0"/>
              <a:buChar char="•"/>
            </a:pPr>
            <a:endParaRPr kumimoji="1" lang="en-US" altLang="ja-JP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dirty="0" smtClean="0"/>
              <a:t>ボタンを用いて車を操作するのではなく</a:t>
            </a:r>
            <a:r>
              <a:rPr lang="ja-JP" altLang="en-US" dirty="0" smtClean="0"/>
              <a:t>、センサーを</a:t>
            </a:r>
            <a:r>
              <a:rPr lang="ja-JP" altLang="en-US" dirty="0"/>
              <a:t>使用</a:t>
            </a:r>
            <a:r>
              <a:rPr lang="ja-JP" altLang="en-US" dirty="0" smtClean="0"/>
              <a:t>して、端末</a:t>
            </a:r>
            <a:r>
              <a:rPr lang="ja-JP" altLang="en-US" dirty="0" smtClean="0"/>
              <a:t>を傾けることによって車を操作することに変更したため</a:t>
            </a:r>
            <a:r>
              <a:rPr lang="ja-JP" altLang="en-US" dirty="0" smtClean="0"/>
              <a:t>、センサー</a:t>
            </a:r>
            <a:r>
              <a:rPr lang="ja-JP" altLang="en-US" dirty="0" smtClean="0"/>
              <a:t>を用いたプログラミングを学習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668344" y="11324"/>
            <a:ext cx="1315721" cy="365125"/>
          </a:xfrm>
        </p:spPr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5</a:t>
            </a:fld>
            <a:endParaRPr lang="ja-JP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活動状況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668344" y="0"/>
            <a:ext cx="1315721" cy="365125"/>
          </a:xfrm>
        </p:spPr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6</a:t>
            </a:fld>
            <a:endParaRPr lang="ja-JP" altLang="en-US" dirty="0">
              <a:solidFill>
                <a:srgbClr val="D1282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04901"/>
            <a:ext cx="3319625" cy="267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04902"/>
            <a:ext cx="3256434" cy="267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矢印 4"/>
          <p:cNvSpPr/>
          <p:nvPr/>
        </p:nvSpPr>
        <p:spPr>
          <a:xfrm>
            <a:off x="4067944" y="3068960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27868" y="256490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傾ける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84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5791200" cy="687606"/>
          </a:xfrm>
        </p:spPr>
        <p:txBody>
          <a:bodyPr/>
          <a:lstStyle/>
          <a:p>
            <a:r>
              <a:rPr lang="ja-JP" altLang="en-US" dirty="0" smtClean="0"/>
              <a:t>スケジュール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36100"/>
              </p:ext>
            </p:extLst>
          </p:nvPr>
        </p:nvGraphicFramePr>
        <p:xfrm>
          <a:off x="467544" y="2420888"/>
          <a:ext cx="8064896" cy="2251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152128"/>
                <a:gridCol w="3096344"/>
                <a:gridCol w="2736304"/>
              </a:tblGrid>
              <a:tr h="39432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回数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日付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計画段階のスケジュール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中間発表のスケジュール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432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19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中間発表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中間発表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26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プログラムの修正・動作確認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ソフトウェアの開発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13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実機を用いての動作確認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ソフトウェアの開発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14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16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実機を用いての動作確認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実機を用いて動作確認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23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最終発表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最終発表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668344" y="-26817"/>
            <a:ext cx="1315721" cy="365125"/>
          </a:xfrm>
        </p:spPr>
        <p:txBody>
          <a:bodyPr/>
          <a:lstStyle/>
          <a:p>
            <a:fld id="{3E34E5B2-9C95-44F8-B441-B579D8018391}" type="slidenum">
              <a:rPr lang="ja-JP" altLang="en-US" smtClean="0">
                <a:solidFill>
                  <a:srgbClr val="D1282E"/>
                </a:solidFill>
              </a:rPr>
              <a:pPr/>
              <a:t>7</a:t>
            </a:fld>
            <a:endParaRPr lang="ja-JP" alt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209</Words>
  <Application>Microsoft Office PowerPoint</Application>
  <PresentationFormat>画面に合わせる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エッセンシャル</vt:lpstr>
      <vt:lpstr>AndroidアプリでFPGAボードと無線通信を行い自動走行する車を制作</vt:lpstr>
      <vt:lpstr>計画発表時の全体構図1</vt:lpstr>
      <vt:lpstr>計画発表時の全体構図2</vt:lpstr>
      <vt:lpstr>現状1</vt:lpstr>
      <vt:lpstr>現状2</vt:lpstr>
      <vt:lpstr>活動状況</vt:lpstr>
      <vt:lpstr>活動状況</vt:lpstr>
      <vt:lpstr>スケジュール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AndroidアプリでFPGAボードと無線通信を行い自動走行する車を制作</dc:title>
  <dc:creator>t112908</dc:creator>
  <cp:lastModifiedBy>伊藤匡哉</cp:lastModifiedBy>
  <cp:revision>17</cp:revision>
  <dcterms:created xsi:type="dcterms:W3CDTF">2013-12-12T05:36:39Z</dcterms:created>
  <dcterms:modified xsi:type="dcterms:W3CDTF">2013-12-18T14:20:58Z</dcterms:modified>
</cp:coreProperties>
</file>