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43907-FD90-4B72-99E9-AE3AF67645D4}" type="datetimeFigureOut">
              <a:rPr kumimoji="1" lang="ja-JP" altLang="en-US" smtClean="0"/>
              <a:t>2013/10/24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29F22-623D-4E3B-89E8-FCAD51838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838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29F22-623D-4E3B-89E8-FCAD51838A3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0895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8D51-5D6E-413A-A78F-9DF8480D05F9}" type="datetimeFigureOut">
              <a:rPr kumimoji="1" lang="ja-JP" altLang="en-US" smtClean="0"/>
              <a:t>2013/10/24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E34E5B2-9C95-44F8-B441-B579D8018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8D51-5D6E-413A-A78F-9DF8480D05F9}" type="datetimeFigureOut">
              <a:rPr kumimoji="1" lang="ja-JP" altLang="en-US" smtClean="0"/>
              <a:t>2013/10/24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E5B2-9C95-44F8-B441-B579D8018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8D51-5D6E-413A-A78F-9DF8480D05F9}" type="datetimeFigureOut">
              <a:rPr kumimoji="1" lang="ja-JP" altLang="en-US" smtClean="0"/>
              <a:t>2013/10/24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E5B2-9C95-44F8-B441-B579D8018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8D51-5D6E-413A-A78F-9DF8480D05F9}" type="datetimeFigureOut">
              <a:rPr kumimoji="1" lang="ja-JP" altLang="en-US" smtClean="0"/>
              <a:t>2013/10/24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E5B2-9C95-44F8-B441-B579D8018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8D51-5D6E-413A-A78F-9DF8480D05F9}" type="datetimeFigureOut">
              <a:rPr kumimoji="1" lang="ja-JP" altLang="en-US" smtClean="0"/>
              <a:t>2013/10/24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34E5B2-9C95-44F8-B441-B579D8018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8D51-5D6E-413A-A78F-9DF8480D05F9}" type="datetimeFigureOut">
              <a:rPr kumimoji="1" lang="ja-JP" altLang="en-US" smtClean="0"/>
              <a:t>2013/10/24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E5B2-9C95-44F8-B441-B579D8018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8D51-5D6E-413A-A78F-9DF8480D05F9}" type="datetimeFigureOut">
              <a:rPr kumimoji="1" lang="ja-JP" altLang="en-US" smtClean="0"/>
              <a:t>2013/10/24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E5B2-9C95-44F8-B441-B579D8018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8D51-5D6E-413A-A78F-9DF8480D05F9}" type="datetimeFigureOut">
              <a:rPr kumimoji="1" lang="ja-JP" altLang="en-US" smtClean="0"/>
              <a:t>2013/10/24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E5B2-9C95-44F8-B441-B579D8018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8D51-5D6E-413A-A78F-9DF8480D05F9}" type="datetimeFigureOut">
              <a:rPr kumimoji="1" lang="ja-JP" altLang="en-US" smtClean="0"/>
              <a:t>2013/10/24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E5B2-9C95-44F8-B441-B579D8018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8D51-5D6E-413A-A78F-9DF8480D05F9}" type="datetimeFigureOut">
              <a:rPr kumimoji="1" lang="ja-JP" altLang="en-US" smtClean="0"/>
              <a:t>2013/10/24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E5B2-9C95-44F8-B441-B579D8018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8D51-5D6E-413A-A78F-9DF8480D05F9}" type="datetimeFigureOut">
              <a:rPr kumimoji="1" lang="ja-JP" altLang="en-US" smtClean="0"/>
              <a:t>2013/10/24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E34E5B2-9C95-44F8-B441-B579D8018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C288D51-5D6E-413A-A78F-9DF8480D05F9}" type="datetimeFigureOut">
              <a:rPr kumimoji="1" lang="ja-JP" altLang="en-US" smtClean="0"/>
              <a:t>2013/10/24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3E34E5B2-9C95-44F8-B441-B579D8018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39552" y="1556792"/>
            <a:ext cx="8064896" cy="1224136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A</a:t>
            </a:r>
            <a:r>
              <a:rPr lang="en-US" altLang="ja-JP" sz="3600" dirty="0" smtClean="0"/>
              <a:t>ndroid</a:t>
            </a:r>
            <a:r>
              <a:rPr kumimoji="1" lang="ja-JP" altLang="en-US" sz="3600" dirty="0" smtClean="0"/>
              <a:t>アプリで</a:t>
            </a:r>
            <a:r>
              <a:rPr lang="en-US" altLang="ja-JP" sz="3600" dirty="0" smtClean="0"/>
              <a:t>FP</a:t>
            </a:r>
            <a:r>
              <a:rPr kumimoji="1" lang="en-US" altLang="ja-JP" sz="3600" dirty="0" smtClean="0"/>
              <a:t>GA</a:t>
            </a:r>
            <a:r>
              <a:rPr kumimoji="1" lang="ja-JP" altLang="en-US" sz="3600" dirty="0" smtClean="0"/>
              <a:t>ボードと無線通信を行い自動走行する車を制作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148064" y="5661248"/>
            <a:ext cx="3888432" cy="648072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>
                <a:solidFill>
                  <a:schemeClr val="tx1"/>
                </a:solidFill>
              </a:rPr>
              <a:t>112908C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　伊藤匡哉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59832" y="2733581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/>
              <a:t>開発計画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07591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開発の目的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ja-JP" altLang="en-US" sz="2800" dirty="0" smtClean="0"/>
              <a:t>自作機器を</a:t>
            </a:r>
            <a:r>
              <a:rPr lang="en-US" altLang="ja-JP" sz="2800" dirty="0" smtClean="0"/>
              <a:t>Android</a:t>
            </a:r>
            <a:r>
              <a:rPr lang="ja-JP" altLang="en-US" sz="2800" dirty="0" smtClean="0"/>
              <a:t>端末と</a:t>
            </a:r>
            <a:r>
              <a:rPr lang="en-US" altLang="ja-JP" sz="2800" dirty="0" smtClean="0"/>
              <a:t>FPGA</a:t>
            </a:r>
            <a:r>
              <a:rPr lang="ja-JP" altLang="en-US" sz="2800" dirty="0" smtClean="0"/>
              <a:t>ボードを用いることで遠隔操作を可能にする</a:t>
            </a:r>
            <a:endParaRPr lang="en-US" altLang="ja-JP" sz="2800" dirty="0" smtClean="0"/>
          </a:p>
          <a:p>
            <a:r>
              <a:rPr lang="ja-JP" altLang="en-US" sz="2800" dirty="0" smtClean="0"/>
              <a:t>　身近にある</a:t>
            </a:r>
            <a:r>
              <a:rPr lang="en-US" altLang="ja-JP" sz="2800" dirty="0" smtClean="0"/>
              <a:t>Android</a:t>
            </a:r>
            <a:r>
              <a:rPr lang="ja-JP" altLang="en-US" sz="2800" dirty="0" smtClean="0"/>
              <a:t>端末で操作が可能になる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ja-JP" altLang="en-US" sz="2800" dirty="0" smtClean="0"/>
              <a:t>無線通信の基礎を学ぶ</a:t>
            </a:r>
            <a:endParaRPr lang="en-US" altLang="ja-JP" sz="28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ja-JP" sz="28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ja-JP" altLang="en-US" sz="2800" dirty="0" smtClean="0"/>
              <a:t>アプリケーション開発の一連の流れを学ぶ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9851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開発システムの構成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72370"/>
            <a:ext cx="2448272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853506"/>
            <a:ext cx="304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下カーブ矢印 16"/>
          <p:cNvSpPr/>
          <p:nvPr/>
        </p:nvSpPr>
        <p:spPr>
          <a:xfrm>
            <a:off x="2555776" y="2461433"/>
            <a:ext cx="2736304" cy="50405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369930" y="20913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通信</a:t>
            </a:r>
            <a:r>
              <a:rPr lang="ja-JP" altLang="en-US" dirty="0"/>
              <a:t>送信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114986" y="5220642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端末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003998" y="5270179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マイコン付き車</a:t>
            </a:r>
            <a:endParaRPr kumimoji="1" lang="ja-JP" altLang="en-US" dirty="0"/>
          </a:p>
        </p:txBody>
      </p:sp>
      <p:sp>
        <p:nvSpPr>
          <p:cNvPr id="24" name="下カーブ矢印 23"/>
          <p:cNvSpPr/>
          <p:nvPr/>
        </p:nvSpPr>
        <p:spPr>
          <a:xfrm flipH="1" flipV="1">
            <a:off x="2555776" y="4365104"/>
            <a:ext cx="2736304" cy="50405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250885" y="2707653"/>
            <a:ext cx="134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Wi-Fi</a:t>
            </a:r>
          </a:p>
          <a:p>
            <a:r>
              <a:rPr kumimoji="1" lang="en-US" altLang="ja-JP" dirty="0" smtClean="0"/>
              <a:t>Bluetooth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310407" y="4267783"/>
            <a:ext cx="122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通信受信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843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5791200" cy="687606"/>
          </a:xfrm>
        </p:spPr>
        <p:txBody>
          <a:bodyPr/>
          <a:lstStyle/>
          <a:p>
            <a:r>
              <a:rPr lang="en-US" altLang="ja-JP" dirty="0" smtClean="0">
                <a:latin typeface="+mj-ea"/>
              </a:rPr>
              <a:t>Android</a:t>
            </a:r>
            <a:r>
              <a:rPr lang="ja-JP" altLang="en-US" dirty="0" smtClean="0"/>
              <a:t>端末の画面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 rot="16200000">
            <a:off x="2555776" y="1124744"/>
            <a:ext cx="3240360" cy="511256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動作設定ボタン : 戻る/前へ 8">
            <a:hlinkClick r:id="" action="ppaction://noaction" highlightClick="1"/>
          </p:cNvPr>
          <p:cNvSpPr/>
          <p:nvPr/>
        </p:nvSpPr>
        <p:spPr>
          <a:xfrm>
            <a:off x="2123728" y="3410996"/>
            <a:ext cx="792088" cy="540061"/>
          </a:xfrm>
          <a:prstGeom prst="actionButtonBackPreviou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動作設定ボタン : 戻る/前へ 12">
            <a:hlinkClick r:id="" action="ppaction://noaction" highlightClick="1"/>
          </p:cNvPr>
          <p:cNvSpPr/>
          <p:nvPr/>
        </p:nvSpPr>
        <p:spPr>
          <a:xfrm flipH="1">
            <a:off x="3455878" y="3410995"/>
            <a:ext cx="792088" cy="540061"/>
          </a:xfrm>
          <a:prstGeom prst="actionButtonBackPreviou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動作設定ボタン : 戻る/前へ 13">
            <a:hlinkClick r:id="" action="ppaction://noaction" highlightClick="1"/>
          </p:cNvPr>
          <p:cNvSpPr/>
          <p:nvPr/>
        </p:nvSpPr>
        <p:spPr>
          <a:xfrm rot="16200000">
            <a:off x="2789804" y="4101839"/>
            <a:ext cx="792088" cy="540061"/>
          </a:xfrm>
          <a:prstGeom prst="actionButtonBackPreviou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動作設定ボタン : 戻る/前へ 14">
            <a:hlinkClick r:id="" action="ppaction://noaction" highlightClick="1"/>
          </p:cNvPr>
          <p:cNvSpPr/>
          <p:nvPr/>
        </p:nvSpPr>
        <p:spPr>
          <a:xfrm rot="5400000" flipV="1">
            <a:off x="2789805" y="2744921"/>
            <a:ext cx="792088" cy="540061"/>
          </a:xfrm>
          <a:prstGeom prst="actionButtonBackPreviou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動作設定ボタン : ユーザー設定 15">
            <a:hlinkClick r:id="" action="ppaction://noaction" highlightClick="1"/>
          </p:cNvPr>
          <p:cNvSpPr/>
          <p:nvPr/>
        </p:nvSpPr>
        <p:spPr>
          <a:xfrm>
            <a:off x="4768439" y="2780928"/>
            <a:ext cx="163601" cy="522061"/>
          </a:xfrm>
          <a:prstGeom prst="actionButtonBlan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552415" y="2346446"/>
            <a:ext cx="91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slow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815721" y="2358342"/>
            <a:ext cx="62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fast</a:t>
            </a:r>
            <a:endParaRPr kumimoji="1" lang="ja-JP" altLang="en-US" dirty="0"/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4932040" y="3041958"/>
            <a:ext cx="119475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動作設定ボタン : ユーザー設定 21">
            <a:hlinkClick r:id="" action="ppaction://noaction" highlightClick="1"/>
          </p:cNvPr>
          <p:cNvSpPr/>
          <p:nvPr/>
        </p:nvSpPr>
        <p:spPr>
          <a:xfrm>
            <a:off x="4604622" y="4105221"/>
            <a:ext cx="1574384" cy="533295"/>
          </a:xfrm>
          <a:prstGeom prst="actionButtonBlan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ON/OFF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211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704856" cy="792088"/>
          </a:xfrm>
        </p:spPr>
        <p:txBody>
          <a:bodyPr>
            <a:normAutofit/>
          </a:bodyPr>
          <a:lstStyle/>
          <a:p>
            <a:r>
              <a:rPr kumimoji="1" lang="ja-JP" altLang="en-US" sz="4000" dirty="0" smtClean="0"/>
              <a:t>開発スケジュール概要</a:t>
            </a:r>
            <a:endParaRPr kumimoji="1" lang="ja-JP" altLang="en-US" sz="4000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214646"/>
              </p:ext>
            </p:extLst>
          </p:nvPr>
        </p:nvGraphicFramePr>
        <p:xfrm>
          <a:off x="467545" y="1124744"/>
          <a:ext cx="8208911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1"/>
                <a:gridCol w="1395229"/>
                <a:gridCol w="5805571"/>
              </a:tblGrid>
              <a:tr h="34653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第</a:t>
                      </a:r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10</a:t>
                      </a:r>
                      <a:r>
                        <a:rPr kumimoji="1" lang="ja-JP" altLang="en-US" dirty="0" smtClean="0"/>
                        <a:t>月</a:t>
                      </a:r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オリエンテーション・開発テーマアイディアだし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4653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第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10</a:t>
                      </a:r>
                      <a:r>
                        <a:rPr kumimoji="1" lang="ja-JP" altLang="en-US" dirty="0" smtClean="0"/>
                        <a:t>月</a:t>
                      </a:r>
                      <a:r>
                        <a:rPr kumimoji="1" lang="en-US" altLang="ja-JP" dirty="0" smtClean="0"/>
                        <a:t>10</a:t>
                      </a:r>
                      <a:r>
                        <a:rPr kumimoji="1" lang="ja-JP" altLang="en-US" dirty="0" smtClean="0"/>
                        <a:t>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開発テーマアイディアだし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4653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第</a:t>
                      </a:r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回</a:t>
                      </a:r>
                      <a:endParaRPr kumimoji="1" lang="ja-JP" altLang="en-US" dirty="0"/>
                    </a:p>
                  </a:txBody>
                  <a:tcP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10</a:t>
                      </a:r>
                      <a:r>
                        <a:rPr kumimoji="1" lang="ja-JP" altLang="en-US" dirty="0" smtClean="0"/>
                        <a:t>月</a:t>
                      </a:r>
                      <a:r>
                        <a:rPr kumimoji="1" lang="en-US" altLang="ja-JP" dirty="0" smtClean="0"/>
                        <a:t>17</a:t>
                      </a:r>
                      <a:r>
                        <a:rPr kumimoji="1" lang="ja-JP" altLang="en-US" dirty="0" smtClean="0"/>
                        <a:t>日</a:t>
                      </a:r>
                      <a:endParaRPr kumimoji="1" lang="ja-JP" altLang="en-US" dirty="0"/>
                    </a:p>
                  </a:txBody>
                  <a:tcP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開発計画の作成</a:t>
                      </a:r>
                      <a:endParaRPr kumimoji="1" lang="ja-JP" altLang="en-US" dirty="0"/>
                    </a:p>
                  </a:txBody>
                  <a:tcP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53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第</a:t>
                      </a:r>
                      <a:r>
                        <a:rPr kumimoji="1" lang="en-US" altLang="ja-JP" dirty="0" smtClean="0"/>
                        <a:t>4</a:t>
                      </a:r>
                      <a:r>
                        <a:rPr kumimoji="1" lang="ja-JP" altLang="en-US" dirty="0" smtClean="0"/>
                        <a:t>回</a:t>
                      </a:r>
                      <a:endParaRPr kumimoji="1" lang="ja-JP" altLang="en-US" dirty="0"/>
                    </a:p>
                  </a:txBody>
                  <a:tcP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10</a:t>
                      </a:r>
                      <a:r>
                        <a:rPr kumimoji="1" lang="ja-JP" altLang="en-US" dirty="0" smtClean="0"/>
                        <a:t>月</a:t>
                      </a:r>
                      <a:r>
                        <a:rPr kumimoji="1" lang="en-US" altLang="ja-JP" dirty="0" smtClean="0"/>
                        <a:t>24</a:t>
                      </a:r>
                      <a:r>
                        <a:rPr kumimoji="1" lang="ja-JP" altLang="en-US" dirty="0" smtClean="0"/>
                        <a:t>日</a:t>
                      </a:r>
                      <a:endParaRPr kumimoji="1" lang="ja-JP" altLang="en-US" dirty="0"/>
                    </a:p>
                  </a:txBody>
                  <a:tcP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計画発表</a:t>
                      </a:r>
                      <a:endParaRPr kumimoji="1" lang="ja-JP" altLang="en-US" dirty="0"/>
                    </a:p>
                  </a:txBody>
                  <a:tcP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4653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第</a:t>
                      </a:r>
                      <a:r>
                        <a:rPr kumimoji="1" lang="en-US" altLang="ja-JP" dirty="0" smtClean="0"/>
                        <a:t>5</a:t>
                      </a:r>
                      <a:r>
                        <a:rPr kumimoji="1" lang="ja-JP" altLang="en-US" dirty="0" smtClean="0"/>
                        <a:t>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10</a:t>
                      </a:r>
                      <a:r>
                        <a:rPr kumimoji="1" lang="ja-JP" altLang="en-US" dirty="0" smtClean="0"/>
                        <a:t>月</a:t>
                      </a:r>
                      <a:r>
                        <a:rPr kumimoji="1" lang="en-US" altLang="ja-JP" dirty="0" smtClean="0"/>
                        <a:t>31</a:t>
                      </a:r>
                      <a:r>
                        <a:rPr kumimoji="1" lang="ja-JP" altLang="en-US" dirty="0" smtClean="0"/>
                        <a:t>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既存のソフトウェアの理解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4653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第</a:t>
                      </a:r>
                      <a:r>
                        <a:rPr kumimoji="1" lang="en-US" altLang="ja-JP" dirty="0" smtClean="0"/>
                        <a:t>6</a:t>
                      </a:r>
                      <a:r>
                        <a:rPr kumimoji="1" lang="ja-JP" altLang="en-US" dirty="0" smtClean="0"/>
                        <a:t>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11</a:t>
                      </a:r>
                      <a:r>
                        <a:rPr kumimoji="1" lang="ja-JP" altLang="en-US" dirty="0" smtClean="0"/>
                        <a:t>月</a:t>
                      </a:r>
                      <a:r>
                        <a:rPr kumimoji="1" lang="en-US" altLang="ja-JP" dirty="0" smtClean="0"/>
                        <a:t>7</a:t>
                      </a:r>
                      <a:r>
                        <a:rPr kumimoji="1" lang="ja-JP" altLang="en-US" dirty="0" smtClean="0"/>
                        <a:t>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無線通信の基礎学習・</a:t>
                      </a:r>
                      <a:r>
                        <a:rPr kumimoji="1" lang="en-US" altLang="ja-JP" dirty="0" smtClean="0"/>
                        <a:t>Android</a:t>
                      </a:r>
                      <a:r>
                        <a:rPr kumimoji="1" lang="ja-JP" altLang="en-US" dirty="0" smtClean="0"/>
                        <a:t>アプリ開発の基礎学習</a:t>
                      </a:r>
                    </a:p>
                  </a:txBody>
                  <a:tcPr/>
                </a:tc>
              </a:tr>
              <a:tr h="34653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第</a:t>
                      </a:r>
                      <a:r>
                        <a:rPr kumimoji="1" lang="en-US" altLang="ja-JP" dirty="0" smtClean="0"/>
                        <a:t>7</a:t>
                      </a:r>
                      <a:r>
                        <a:rPr kumimoji="1" lang="ja-JP" altLang="en-US" dirty="0" smtClean="0"/>
                        <a:t>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11</a:t>
                      </a:r>
                      <a:r>
                        <a:rPr kumimoji="1" lang="ja-JP" altLang="en-US" dirty="0" smtClean="0"/>
                        <a:t>月</a:t>
                      </a:r>
                      <a:r>
                        <a:rPr kumimoji="1" lang="en-US" altLang="ja-JP" dirty="0" smtClean="0"/>
                        <a:t>14</a:t>
                      </a:r>
                      <a:r>
                        <a:rPr kumimoji="1" lang="ja-JP" altLang="en-US" dirty="0" smtClean="0"/>
                        <a:t>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プログラムの制作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4653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第</a:t>
                      </a:r>
                      <a:r>
                        <a:rPr kumimoji="1" lang="en-US" altLang="ja-JP" dirty="0" smtClean="0"/>
                        <a:t>8</a:t>
                      </a:r>
                      <a:r>
                        <a:rPr kumimoji="1" lang="ja-JP" altLang="en-US" dirty="0" smtClean="0"/>
                        <a:t>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11</a:t>
                      </a:r>
                      <a:r>
                        <a:rPr kumimoji="1" lang="ja-JP" altLang="en-US" dirty="0" smtClean="0"/>
                        <a:t>月</a:t>
                      </a:r>
                      <a:r>
                        <a:rPr kumimoji="1" lang="en-US" altLang="ja-JP" dirty="0" smtClean="0"/>
                        <a:t>21</a:t>
                      </a:r>
                      <a:r>
                        <a:rPr kumimoji="1" lang="ja-JP" altLang="en-US" dirty="0" smtClean="0"/>
                        <a:t>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プログラムの制作</a:t>
                      </a:r>
                    </a:p>
                  </a:txBody>
                  <a:tcPr/>
                </a:tc>
              </a:tr>
              <a:tr h="34653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第</a:t>
                      </a:r>
                      <a:r>
                        <a:rPr kumimoji="1" lang="en-US" altLang="ja-JP" dirty="0" smtClean="0"/>
                        <a:t>9</a:t>
                      </a:r>
                      <a:r>
                        <a:rPr kumimoji="1" lang="ja-JP" altLang="en-US" dirty="0" smtClean="0"/>
                        <a:t>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11</a:t>
                      </a:r>
                      <a:r>
                        <a:rPr kumimoji="1" lang="ja-JP" altLang="en-US" dirty="0" smtClean="0"/>
                        <a:t>月</a:t>
                      </a:r>
                      <a:r>
                        <a:rPr kumimoji="1" lang="en-US" altLang="ja-JP" dirty="0" smtClean="0"/>
                        <a:t>28</a:t>
                      </a:r>
                      <a:r>
                        <a:rPr kumimoji="1" lang="ja-JP" altLang="en-US" dirty="0" smtClean="0"/>
                        <a:t>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プログラムの制作・テストプログラムの制作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4653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第</a:t>
                      </a:r>
                      <a:r>
                        <a:rPr kumimoji="1" lang="en-US" altLang="ja-JP" dirty="0" smtClean="0"/>
                        <a:t>10</a:t>
                      </a:r>
                      <a:r>
                        <a:rPr kumimoji="1" lang="ja-JP" altLang="en-US" dirty="0" smtClean="0"/>
                        <a:t>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12</a:t>
                      </a:r>
                      <a:r>
                        <a:rPr kumimoji="1" lang="ja-JP" altLang="en-US" dirty="0" smtClean="0"/>
                        <a:t>月</a:t>
                      </a:r>
                      <a:r>
                        <a:rPr kumimoji="1" lang="en-US" altLang="ja-JP" dirty="0" smtClean="0"/>
                        <a:t>5</a:t>
                      </a:r>
                      <a:r>
                        <a:rPr kumimoji="1" lang="ja-JP" altLang="en-US" dirty="0" smtClean="0"/>
                        <a:t>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テストプログラムの制作・動作確認</a:t>
                      </a:r>
                    </a:p>
                  </a:txBody>
                  <a:tcPr/>
                </a:tc>
              </a:tr>
              <a:tr h="34653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第</a:t>
                      </a:r>
                      <a:r>
                        <a:rPr kumimoji="1" lang="en-US" altLang="ja-JP" dirty="0" smtClean="0"/>
                        <a:t>11</a:t>
                      </a:r>
                      <a:r>
                        <a:rPr kumimoji="1" lang="ja-JP" altLang="en-US" dirty="0" smtClean="0"/>
                        <a:t>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12</a:t>
                      </a:r>
                      <a:r>
                        <a:rPr kumimoji="1" lang="ja-JP" altLang="en-US" dirty="0" smtClean="0"/>
                        <a:t>月</a:t>
                      </a:r>
                      <a:r>
                        <a:rPr kumimoji="1" lang="en-US" altLang="ja-JP" dirty="0" smtClean="0"/>
                        <a:t>19</a:t>
                      </a:r>
                      <a:r>
                        <a:rPr kumimoji="1" lang="ja-JP" altLang="en-US" dirty="0" smtClean="0"/>
                        <a:t>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中間発表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4653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第</a:t>
                      </a:r>
                      <a:r>
                        <a:rPr kumimoji="1" lang="en-US" altLang="ja-JP" dirty="0" smtClean="0"/>
                        <a:t>12</a:t>
                      </a:r>
                      <a:r>
                        <a:rPr kumimoji="1" lang="ja-JP" altLang="en-US" dirty="0" smtClean="0"/>
                        <a:t>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月</a:t>
                      </a:r>
                      <a:r>
                        <a:rPr kumimoji="1" lang="en-US" altLang="ja-JP" dirty="0" smtClean="0"/>
                        <a:t>9</a:t>
                      </a:r>
                      <a:r>
                        <a:rPr kumimoji="1" lang="ja-JP" altLang="en-US" dirty="0" smtClean="0"/>
                        <a:t>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プログラムの修正・動作確認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4653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第</a:t>
                      </a:r>
                      <a:r>
                        <a:rPr kumimoji="1" lang="en-US" altLang="ja-JP" dirty="0" smtClean="0"/>
                        <a:t>13</a:t>
                      </a:r>
                      <a:r>
                        <a:rPr kumimoji="1" lang="ja-JP" altLang="en-US" dirty="0" smtClean="0"/>
                        <a:t>回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月</a:t>
                      </a:r>
                      <a:r>
                        <a:rPr kumimoji="1" lang="en-US" altLang="ja-JP" dirty="0" smtClean="0"/>
                        <a:t>16</a:t>
                      </a:r>
                      <a:r>
                        <a:rPr kumimoji="1" lang="ja-JP" altLang="en-US" dirty="0" smtClean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実機を用いて動作確認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4653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第</a:t>
                      </a:r>
                      <a:r>
                        <a:rPr kumimoji="1" lang="en-US" altLang="ja-JP" dirty="0" smtClean="0"/>
                        <a:t>14</a:t>
                      </a:r>
                      <a:r>
                        <a:rPr kumimoji="1" lang="ja-JP" altLang="en-US" dirty="0" smtClean="0"/>
                        <a:t>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月</a:t>
                      </a:r>
                      <a:r>
                        <a:rPr kumimoji="1" lang="en-US" altLang="ja-JP" dirty="0" smtClean="0"/>
                        <a:t>23</a:t>
                      </a:r>
                      <a:r>
                        <a:rPr kumimoji="1" lang="ja-JP" altLang="en-US" dirty="0" smtClean="0"/>
                        <a:t>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実機を用いて動作確認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4653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第</a:t>
                      </a:r>
                      <a:r>
                        <a:rPr kumimoji="1" lang="en-US" altLang="ja-JP" dirty="0" smtClean="0"/>
                        <a:t>15</a:t>
                      </a:r>
                      <a:r>
                        <a:rPr kumimoji="1" lang="ja-JP" altLang="en-US" dirty="0" smtClean="0"/>
                        <a:t>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月</a:t>
                      </a:r>
                      <a:r>
                        <a:rPr kumimoji="1" lang="en-US" altLang="ja-JP" dirty="0" smtClean="0"/>
                        <a:t>30</a:t>
                      </a:r>
                      <a:r>
                        <a:rPr kumimoji="1" lang="ja-JP" altLang="en-US" dirty="0" smtClean="0"/>
                        <a:t>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最終発表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95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必要機材・ソフトウェア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ja-JP" altLang="en-US" dirty="0"/>
              <a:t>プログラミング教材ビュートローバーＡＲＭ　ＢｅａｕｔｏＲｏｖｅｒ　完成版 </a:t>
            </a:r>
            <a:endParaRPr lang="en-US" altLang="ja-JP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ja-JP" dirty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ja-JP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ja-JP" dirty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ja-JP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ja-JP" dirty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ja-JP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ja-JP" altLang="en-US" dirty="0"/>
              <a:t>既存</a:t>
            </a:r>
            <a:r>
              <a:rPr lang="ja-JP" altLang="en-US" dirty="0" smtClean="0"/>
              <a:t>のモータ制御プログラム</a:t>
            </a:r>
            <a:endParaRPr lang="en-US" altLang="ja-JP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564904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3327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ッセンシャル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エッセンシャル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エッセンシャル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379</TotalTime>
  <Words>235</Words>
  <Application>Microsoft Office PowerPoint</Application>
  <PresentationFormat>画面に合わせる (4:3)</PresentationFormat>
  <Paragraphs>77</Paragraphs>
  <Slides>6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エッセンシャル</vt:lpstr>
      <vt:lpstr>AndroidアプリでFPGAボードと無線通信を行い自動走行する車を制作</vt:lpstr>
      <vt:lpstr>開発の目的</vt:lpstr>
      <vt:lpstr>開発システムの構成</vt:lpstr>
      <vt:lpstr>Android端末の画面</vt:lpstr>
      <vt:lpstr>開発スケジュール概要</vt:lpstr>
      <vt:lpstr>必要機材・ソフトウェア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Androidアプリを使って自動走行する車を制作</dc:title>
  <dc:creator>t112908</dc:creator>
  <cp:lastModifiedBy>伊藤匡哉</cp:lastModifiedBy>
  <cp:revision>27</cp:revision>
  <dcterms:created xsi:type="dcterms:W3CDTF">2013-10-17T06:33:47Z</dcterms:created>
  <dcterms:modified xsi:type="dcterms:W3CDTF">2013-10-24T13:56:24Z</dcterms:modified>
</cp:coreProperties>
</file>