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22DAF-B751-67AF-BE79-7ED21883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BEDB7-26A0-0433-1399-1F1718E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260C8-72CA-5031-3E55-4BDA0159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7CE92-68FC-BF5C-4101-4EFBE76F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108FD-B0DC-84BD-CE49-7A07B73D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4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803B8-7F63-133A-0B78-82019CCA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BDDF1-5DFB-BD22-4549-2E01DB23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B6606-0EBF-5EFE-6DE1-E20ADDA4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B6CCD-39E2-E233-4D92-BED66B1A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20F29-3856-FB1F-7D43-02E59C16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FD0E7B-C5C8-D5A4-9DFD-B98497619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8527E-11B1-04D9-F891-C18626DC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3920-0FD7-8F0A-3770-7D93F199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4F4ED-9261-FCD5-3846-220691D1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B31CA-5133-EF5C-E292-6CA9FA4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34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FDC3D-9E05-BE11-ECF4-79AC1993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D0BE0-6B5C-A1EE-765A-D6F54B83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5A043-3798-8AA1-59F1-86E2EA44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9D647-7065-278B-AAFA-F49C066B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C7E14-262A-F818-5820-5F3C1EE9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18031-9E22-B03B-9EAA-8F483A5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005C9D-CAC7-A221-AA94-30593F73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18EE8-5BD5-A893-35E4-B9FEBD9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0D85A-4F2C-408D-7867-08804C3B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EA97-D74A-30D9-6A76-ACEC2AA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9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86D3C-AE30-06C3-45F1-A76857E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5423E-5E5F-0835-8A95-2020F56CA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0C4391-E993-2097-56B6-2ECD5D143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61871F-B7B3-6602-2AE3-77935548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FD91B-A252-136A-5ED7-8759C7E1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FA00F4-8BEB-1548-4C70-81539195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6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FD58-95F8-F2D6-D1B1-862C32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B0BE9A-DF0D-A8FD-6A20-35C198DA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023AC5-3A52-1D27-1492-7AFD4A61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6CA37B-8877-8805-286A-370736241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900F10-F89D-B797-935A-0EF28BFC8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7CFBCF-C21E-C54E-E35B-913208A5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C048EA-83B1-4492-41C7-B96BD14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D6951-BD94-9E44-4236-78DA9FE6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7A3CB-520E-8B56-AB21-D72DC5E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43CFA8-4845-2CC2-32DD-5D6C976C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38C626-A902-C9A3-E5D9-33D6DA25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E506C9-AC0C-2EAE-AB37-D30D76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C959A3-E390-A2F8-531D-584DB79E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CA797-9A09-7B86-B9B0-4421C6A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0427C-9E90-A9D9-3031-A316F1C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61458-1D58-EAF7-2599-20987853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E9911-70B6-AA30-483A-5BD24C06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306FD-1519-8E07-4917-481B1208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5E098-CB87-5F2D-8628-358086BA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A380-290E-F73A-4CD5-E784D7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5D257-1750-EB43-385B-9FE192AA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7720A-3338-D11B-C90F-D333C541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5D765A-D84A-EE81-AF1A-F7B963A40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DDF4F-532D-6854-9C39-7221884A6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AF4FB5-700B-700C-AD62-2918208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383AE1-0F63-CDFC-CBA0-ED4500C5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352ED-FDD2-10AE-2295-8D814F26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982D26-DAD4-6B9E-8D66-5825A21D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A7A2C-F1DA-CBE2-E40D-A5AE8630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80BED-9C79-E6B9-7FAE-4292C9AEB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8FD-0B22-445C-9845-BC6816D9C624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0C307-F914-21F6-E2BB-9FD97374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A6A60-80E2-C682-62D5-F385C5CD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BDCC-8CDA-4533-81F5-5C27BF8A3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2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D7D33-2D04-6203-EC3E-0D61164D2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メンバーシップ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1083F0-2179-9D6C-B4D9-214C0B30B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スポンサー様募集について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9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メンバーシップ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メンバーシップ</dc:title>
  <dc:creator>矢野　雅也(Yano, Masaya)</dc:creator>
  <cp:lastModifiedBy>矢野　雅也(Yano, Masaya)</cp:lastModifiedBy>
  <cp:revision>1</cp:revision>
  <dcterms:created xsi:type="dcterms:W3CDTF">2025-05-09T02:12:37Z</dcterms:created>
  <dcterms:modified xsi:type="dcterms:W3CDTF">2025-05-09T02:17:13Z</dcterms:modified>
</cp:coreProperties>
</file>