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57" r:id="rId2"/>
    <p:sldId id="589" r:id="rId3"/>
    <p:sldId id="361" r:id="rId4"/>
    <p:sldId id="590" r:id="rId5"/>
    <p:sldId id="588" r:id="rId6"/>
    <p:sldId id="584" r:id="rId7"/>
    <p:sldId id="585" r:id="rId8"/>
    <p:sldId id="586" r:id="rId9"/>
    <p:sldId id="58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67" d="100"/>
          <a:sy n="67" d="100"/>
        </p:scale>
        <p:origin x="101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5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41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26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610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80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502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m.or.jp/exmn/LCkohyo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3DF5FE-A554-E385-81DF-5D489596890C}"/>
              </a:ext>
            </a:extLst>
          </p:cNvPr>
          <p:cNvSpPr/>
          <p:nvPr/>
        </p:nvSpPr>
        <p:spPr>
          <a:xfrm>
            <a:off x="1801368" y="1883664"/>
            <a:ext cx="356616" cy="34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921D3209-F4FB-3502-C53A-15CA85453972}"/>
              </a:ext>
            </a:extLst>
          </p:cNvPr>
          <p:cNvSpPr/>
          <p:nvPr/>
        </p:nvSpPr>
        <p:spPr>
          <a:xfrm>
            <a:off x="658368" y="3047054"/>
            <a:ext cx="1207008" cy="5212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食中毒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2B08AE8-3597-6DC0-6046-7122457E891F}"/>
              </a:ext>
            </a:extLst>
          </p:cNvPr>
          <p:cNvSpPr/>
          <p:nvPr/>
        </p:nvSpPr>
        <p:spPr>
          <a:xfrm>
            <a:off x="2356104" y="1165860"/>
            <a:ext cx="1676400" cy="5212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細菌性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C54CC54D-8978-8D0E-9096-80FB5961009C}"/>
              </a:ext>
            </a:extLst>
          </p:cNvPr>
          <p:cNvSpPr/>
          <p:nvPr/>
        </p:nvSpPr>
        <p:spPr>
          <a:xfrm>
            <a:off x="2356104" y="2689860"/>
            <a:ext cx="1676400" cy="52120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ウイルス</a:t>
            </a:r>
            <a:r>
              <a:rPr kumimoji="1" lang="ja-JP" altLang="en-US" b="1" dirty="0"/>
              <a:t>性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5F1CED2A-18C6-DBA2-C963-AD295BFF0FBE}"/>
              </a:ext>
            </a:extLst>
          </p:cNvPr>
          <p:cNvSpPr/>
          <p:nvPr/>
        </p:nvSpPr>
        <p:spPr>
          <a:xfrm>
            <a:off x="2356104" y="3859530"/>
            <a:ext cx="1676400" cy="521208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自然</a:t>
            </a:r>
            <a:endParaRPr kumimoji="1" lang="ja-JP" altLang="en-US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27C2677E-F799-4600-247E-1D19D21B661A}"/>
              </a:ext>
            </a:extLst>
          </p:cNvPr>
          <p:cNvSpPr/>
          <p:nvPr/>
        </p:nvSpPr>
        <p:spPr>
          <a:xfrm>
            <a:off x="2356104" y="5029200"/>
            <a:ext cx="1676400" cy="521208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化学性</a:t>
            </a:r>
            <a:endParaRPr kumimoji="1" lang="ja-JP" altLang="en-US" b="1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80D8286-D945-0A0F-9B11-A4A7494B2FC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865376" y="1426464"/>
            <a:ext cx="490728" cy="188119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D197098-F0A4-5189-6FD5-C9C21731A15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865376" y="2950464"/>
            <a:ext cx="490728" cy="35719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74286C4-0FF0-D3C8-AC92-26115D0139C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1865376" y="3307658"/>
            <a:ext cx="490728" cy="8124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C6D144DF-7824-7018-BC03-A1B380C6122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865376" y="3307658"/>
            <a:ext cx="490728" cy="19821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8B22746-0202-65F0-92E8-A42487E69F77}"/>
              </a:ext>
            </a:extLst>
          </p:cNvPr>
          <p:cNvSpPr/>
          <p:nvPr/>
        </p:nvSpPr>
        <p:spPr>
          <a:xfrm>
            <a:off x="4977384" y="609600"/>
            <a:ext cx="1981200" cy="5212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感染型食中毒</a:t>
            </a:r>
            <a:endParaRPr kumimoji="1" lang="ja-JP" altLang="en-US" b="1" dirty="0"/>
          </a:p>
        </p:txBody>
      </p: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BE5C5448-D89A-772C-53FB-41FB12B3E99B}"/>
              </a:ext>
            </a:extLst>
          </p:cNvPr>
          <p:cNvSpPr/>
          <p:nvPr/>
        </p:nvSpPr>
        <p:spPr>
          <a:xfrm>
            <a:off x="4977384" y="1742694"/>
            <a:ext cx="1981200" cy="52120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毒素型食中毒</a:t>
            </a:r>
            <a:endParaRPr kumimoji="1" lang="ja-JP" altLang="en-US" b="1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23426884-A708-63BA-88FB-20A8CC59A8D2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4032504" y="870204"/>
            <a:ext cx="944880" cy="55626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ABD1DA16-EF12-292F-6E4C-B660AAF48A0C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4032504" y="1426464"/>
            <a:ext cx="944880" cy="57683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C405772-0473-4AD7-A352-571E8A07D2CC}"/>
              </a:ext>
            </a:extLst>
          </p:cNvPr>
          <p:cNvSpPr txBox="1"/>
          <p:nvPr/>
        </p:nvSpPr>
        <p:spPr>
          <a:xfrm>
            <a:off x="5059738" y="1194125"/>
            <a:ext cx="6370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Noto Sans JP"/>
              </a:rPr>
              <a:t>腸炎ビブリオ、サルモネラ菌、カンピロバクター、ウェルシュ菌 等</a:t>
            </a:r>
            <a:endParaRPr lang="en-US" altLang="ja-JP" sz="1600" b="1" dirty="0">
              <a:latin typeface="Noto Sans JP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D8E6EA7-00D5-0CC9-ACE6-DC9648AEBA44}"/>
              </a:ext>
            </a:extLst>
          </p:cNvPr>
          <p:cNvSpPr txBox="1"/>
          <p:nvPr/>
        </p:nvSpPr>
        <p:spPr>
          <a:xfrm>
            <a:off x="5059738" y="2359504"/>
            <a:ext cx="556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Noto Sans JP"/>
              </a:rPr>
              <a:t>黄色ブドウ球菌、ボツリヌス菌、</a:t>
            </a:r>
            <a:r>
              <a:rPr lang="en-US" altLang="ja-JP" sz="1600" b="1" dirty="0">
                <a:latin typeface="Noto Sans JP"/>
              </a:rPr>
              <a:t>O157</a:t>
            </a:r>
            <a:r>
              <a:rPr lang="ja-JP" altLang="en-US" sz="1600" b="1" dirty="0">
                <a:latin typeface="Noto Sans JP"/>
              </a:rPr>
              <a:t>、セレウス菌 等</a:t>
            </a:r>
            <a:endParaRPr lang="en-US" altLang="ja-JP" sz="1600" b="1" dirty="0">
              <a:latin typeface="Noto Sans JP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95D64BB-6CEE-4D97-DB34-0B6EB65CD1E2}"/>
              </a:ext>
            </a:extLst>
          </p:cNvPr>
          <p:cNvSpPr txBox="1"/>
          <p:nvPr/>
        </p:nvSpPr>
        <p:spPr>
          <a:xfrm>
            <a:off x="2356104" y="3307658"/>
            <a:ext cx="556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Noto Sans JP"/>
              </a:rPr>
              <a:t>ノロウイルス 等</a:t>
            </a:r>
            <a:endParaRPr lang="en-US" altLang="ja-JP" sz="1600" b="1" dirty="0">
              <a:latin typeface="Noto Sans JP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C48A991-71EE-9E69-ABE3-4E39BABB0326}"/>
              </a:ext>
            </a:extLst>
          </p:cNvPr>
          <p:cNvSpPr txBox="1"/>
          <p:nvPr/>
        </p:nvSpPr>
        <p:spPr>
          <a:xfrm>
            <a:off x="2356104" y="4520691"/>
            <a:ext cx="556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Noto Sans JP"/>
              </a:rPr>
              <a:t>フグ毒（テトロドトキシン） 等</a:t>
            </a:r>
            <a:endParaRPr lang="en-US" altLang="ja-JP" sz="1600" b="1" dirty="0">
              <a:latin typeface="Noto Sans JP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A62672-67B8-CE31-D595-1BF40EF75115}"/>
              </a:ext>
            </a:extLst>
          </p:cNvPr>
          <p:cNvSpPr txBox="1"/>
          <p:nvPr/>
        </p:nvSpPr>
        <p:spPr>
          <a:xfrm>
            <a:off x="2356104" y="5637528"/>
            <a:ext cx="556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Noto Sans JP"/>
              </a:rPr>
              <a:t>ヒスタミン 等</a:t>
            </a:r>
            <a:endParaRPr lang="en-US" altLang="ja-JP" sz="16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796845-C8BD-5C2E-970A-FF8582F8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56" y="2829989"/>
            <a:ext cx="1985367" cy="237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CCD0023-FB2A-3FEA-3E0E-087A3EEDD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33" y="2829189"/>
            <a:ext cx="2101977" cy="223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9047BD-6A51-EC1F-79AB-352D5F8D11DA}"/>
              </a:ext>
            </a:extLst>
          </p:cNvPr>
          <p:cNvSpPr txBox="1"/>
          <p:nvPr/>
        </p:nvSpPr>
        <p:spPr>
          <a:xfrm>
            <a:off x="402336" y="1780850"/>
            <a:ext cx="1122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</a:rPr>
              <a:t>最近（細菌）</a:t>
            </a:r>
            <a:r>
              <a:rPr kumimoji="1" lang="ja-JP" altLang="en-US" sz="3600" dirty="0"/>
              <a:t>の</a:t>
            </a:r>
            <a:r>
              <a:rPr kumimoji="1" lang="ja-JP" altLang="en-US" sz="3600" dirty="0">
                <a:solidFill>
                  <a:srgbClr val="FF0000"/>
                </a:solidFill>
              </a:rPr>
              <a:t>ウシ（ウイルス、自然）か（化学）</a:t>
            </a:r>
            <a:r>
              <a:rPr kumimoji="1" lang="ja-JP" altLang="en-US" sz="3600" dirty="0"/>
              <a:t>？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7FFAC4E6-4C88-D3A2-AE4A-DBB1D54F3262}"/>
              </a:ext>
            </a:extLst>
          </p:cNvPr>
          <p:cNvSpPr/>
          <p:nvPr/>
        </p:nvSpPr>
        <p:spPr>
          <a:xfrm>
            <a:off x="7187184" y="2829189"/>
            <a:ext cx="1856232" cy="713232"/>
          </a:xfrm>
          <a:prstGeom prst="wedgeRectCallout">
            <a:avLst>
              <a:gd name="adj1" fmla="val -66646"/>
              <a:gd name="adj2" fmla="val 93269"/>
            </a:avLst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最近の牛か？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73322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0" y="784766"/>
            <a:ext cx="10015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感染型食中毒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食物についた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細菌そのものの感染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によって起こる食中毒のこと。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4232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0" y="784766"/>
            <a:ext cx="10015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毒素型食中毒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食物についた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細菌が増殖する際に産生した毒素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によって起こる食中毒のこと。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69601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58558" y="80269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 </a:t>
            </a:r>
            <a:r>
              <a:rPr lang="en-US" altLang="ja-JP" sz="2400" b="1" dirty="0">
                <a:latin typeface="Noto Sans JP"/>
              </a:rPr>
              <a:t>10</a:t>
            </a:r>
            <a:r>
              <a:rPr lang="ja-JP" altLang="en-US" sz="2400" b="1" dirty="0">
                <a:latin typeface="Noto Sans JP"/>
              </a:rPr>
              <a:t>月公開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375502-33BE-356C-7D12-C56AEC4D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5" y="1409418"/>
            <a:ext cx="9135750" cy="403916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3DF5FE-A554-E385-81DF-5D489596890C}"/>
              </a:ext>
            </a:extLst>
          </p:cNvPr>
          <p:cNvSpPr/>
          <p:nvPr/>
        </p:nvSpPr>
        <p:spPr>
          <a:xfrm>
            <a:off x="1801368" y="1883664"/>
            <a:ext cx="356616" cy="34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71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58558" y="80269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 </a:t>
            </a:r>
            <a:r>
              <a:rPr lang="en-US" altLang="ja-JP" sz="2400" b="1" dirty="0">
                <a:latin typeface="Noto Sans JP"/>
              </a:rPr>
              <a:t>10</a:t>
            </a:r>
            <a:r>
              <a:rPr lang="ja-JP" altLang="en-US" sz="2400" b="1" dirty="0">
                <a:latin typeface="Noto Sans JP"/>
              </a:rPr>
              <a:t>月公開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375502-33BE-356C-7D12-C56AEC4DC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25" y="1409418"/>
            <a:ext cx="9135750" cy="403916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3DF5FE-A554-E385-81DF-5D489596890C}"/>
              </a:ext>
            </a:extLst>
          </p:cNvPr>
          <p:cNvSpPr/>
          <p:nvPr/>
        </p:nvSpPr>
        <p:spPr>
          <a:xfrm>
            <a:off x="1801368" y="1883664"/>
            <a:ext cx="356616" cy="34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5616409-6B2D-7278-17B8-CF348D19D03F}"/>
              </a:ext>
            </a:extLst>
          </p:cNvPr>
          <p:cNvSpPr/>
          <p:nvPr/>
        </p:nvSpPr>
        <p:spPr>
          <a:xfrm>
            <a:off x="2191714" y="1837944"/>
            <a:ext cx="514910" cy="4405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7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36641" y="838232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 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月公開</a:t>
            </a:r>
            <a:endParaRPr lang="en-US" altLang="ja-JP" sz="2400" b="1" dirty="0">
              <a:latin typeface="Noto Sans JP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3DF5FE-A554-E385-81DF-5D489596890C}"/>
              </a:ext>
            </a:extLst>
          </p:cNvPr>
          <p:cNvSpPr/>
          <p:nvPr/>
        </p:nvSpPr>
        <p:spPr>
          <a:xfrm>
            <a:off x="1737360" y="1883664"/>
            <a:ext cx="356616" cy="34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2A235F-0EA6-5FDB-3B2E-545E63AF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41" y="1494486"/>
            <a:ext cx="9390702" cy="326953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48D737-4874-E481-E25A-8039BFC01E00}"/>
              </a:ext>
            </a:extLst>
          </p:cNvPr>
          <p:cNvSpPr/>
          <p:nvPr/>
        </p:nvSpPr>
        <p:spPr>
          <a:xfrm>
            <a:off x="1559052" y="2955518"/>
            <a:ext cx="452628" cy="62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11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36641" y="838232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 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月公開</a:t>
            </a:r>
            <a:endParaRPr lang="en-US" altLang="ja-JP" sz="2400" b="1" dirty="0">
              <a:latin typeface="Noto Sans JP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3DF5FE-A554-E385-81DF-5D489596890C}"/>
              </a:ext>
            </a:extLst>
          </p:cNvPr>
          <p:cNvSpPr/>
          <p:nvPr/>
        </p:nvSpPr>
        <p:spPr>
          <a:xfrm>
            <a:off x="1737360" y="1883664"/>
            <a:ext cx="356616" cy="34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2A235F-0EA6-5FDB-3B2E-545E63AFA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41" y="1494486"/>
            <a:ext cx="9390702" cy="326953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48D737-4874-E481-E25A-8039BFC01E00}"/>
              </a:ext>
            </a:extLst>
          </p:cNvPr>
          <p:cNvSpPr/>
          <p:nvPr/>
        </p:nvSpPr>
        <p:spPr>
          <a:xfrm>
            <a:off x="1559052" y="2955518"/>
            <a:ext cx="452628" cy="62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8697259-6B98-BB3E-9BC2-57FF44EBA68F}"/>
              </a:ext>
            </a:extLst>
          </p:cNvPr>
          <p:cNvSpPr/>
          <p:nvPr/>
        </p:nvSpPr>
        <p:spPr>
          <a:xfrm>
            <a:off x="2066544" y="3102764"/>
            <a:ext cx="514910" cy="4405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0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F07556-3BF6-C101-7047-76745EC2D08D}"/>
              </a:ext>
            </a:extLst>
          </p:cNvPr>
          <p:cNvSpPr txBox="1"/>
          <p:nvPr/>
        </p:nvSpPr>
        <p:spPr>
          <a:xfrm>
            <a:off x="3047238" y="310583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公表試験問題（労働安全衛生法に基づく免許試験） </a:t>
            </a:r>
            <a:r>
              <a:rPr lang="en-US" altLang="ja-JP" dirty="0">
                <a:hlinkClick r:id="rId3"/>
              </a:rPr>
              <a:t>(exam.or.jp)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65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151</Words>
  <Application>Microsoft Office PowerPoint</Application>
  <PresentationFormat>ワイド画面</PresentationFormat>
  <Paragraphs>33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701</cp:revision>
  <dcterms:created xsi:type="dcterms:W3CDTF">2023-10-19T04:21:29Z</dcterms:created>
  <dcterms:modified xsi:type="dcterms:W3CDTF">2024-03-27T07:27:46Z</dcterms:modified>
</cp:coreProperties>
</file>