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6" r:id="rId2"/>
    <p:sldId id="985" r:id="rId3"/>
    <p:sldId id="986" r:id="rId4"/>
    <p:sldId id="977" r:id="rId5"/>
    <p:sldId id="982" r:id="rId6"/>
    <p:sldId id="784" r:id="rId7"/>
    <p:sldId id="788" r:id="rId8"/>
    <p:sldId id="978" r:id="rId9"/>
    <p:sldId id="984" r:id="rId10"/>
    <p:sldId id="98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F0D9"/>
    <a:srgbClr val="DAE3F3"/>
    <a:srgbClr val="2E0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97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028616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オートラン</a:t>
            </a:r>
            <a:endParaRPr lang="ja-JP" alt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764912"/>
            <a:ext cx="10943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オートフィルター（</a:t>
            </a:r>
            <a:r>
              <a:rPr lang="en-US" altLang="ja-JP" sz="2400" b="1" dirty="0">
                <a:solidFill>
                  <a:srgbClr val="FF0000"/>
                </a:solidFill>
              </a:rPr>
              <a:t>AutoFilter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Microsoft Excel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の機能で、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データの中から特定の条件を満たすものだけを抽出する機能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のこと。住所録や名簿、売上一覧表などから条件に合うものだけを抽出したいときに</a:t>
            </a:r>
            <a:r>
              <a:rPr lang="ja-JP" altLang="en-US" sz="2400" i="0">
                <a:solidFill>
                  <a:srgbClr val="333333"/>
                </a:solidFill>
                <a:effectLst/>
                <a:latin typeface="Noto Sans JP"/>
              </a:rPr>
              <a:t>役立つ。</a:t>
            </a:r>
            <a:r>
              <a:rPr lang="ja-JP" altLang="en-US" sz="2400">
                <a:solidFill>
                  <a:srgbClr val="333333"/>
                </a:solidFill>
                <a:latin typeface="Noto Sans JP"/>
              </a:rPr>
              <a:t>なお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、「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Filter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」は「ろ過」という意味であるが、「</a:t>
            </a:r>
            <a:r>
              <a:rPr lang="ja-JP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特定の情報を通し、他をブロックするプログラム」という意味でも使用される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BBF229DB-67E4-FCC5-4A0E-80E7FB94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30" y="3068907"/>
            <a:ext cx="3851818" cy="284951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7F4F48-DC4D-9ADD-A40D-2CA63E9C0CDF}"/>
              </a:ext>
            </a:extLst>
          </p:cNvPr>
          <p:cNvSpPr/>
          <p:nvPr/>
        </p:nvSpPr>
        <p:spPr>
          <a:xfrm>
            <a:off x="4099389" y="3068907"/>
            <a:ext cx="3657600" cy="383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AD065290-3403-4A67-E45F-F9CBE4986F6E}"/>
              </a:ext>
            </a:extLst>
          </p:cNvPr>
          <p:cNvSpPr/>
          <p:nvPr/>
        </p:nvSpPr>
        <p:spPr>
          <a:xfrm>
            <a:off x="7951207" y="3110003"/>
            <a:ext cx="513708" cy="3056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32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613118"/>
            <a:ext cx="12192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オートラン</a:t>
            </a:r>
            <a:endParaRPr lang="en-US" altLang="ja-JP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 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95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613118"/>
            <a:ext cx="12192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オートラン</a:t>
            </a:r>
            <a:endParaRPr lang="en-US" altLang="ja-JP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ずんだもん</a:t>
            </a:r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 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87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6684936-B6AF-BCE9-E69D-E645C3746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06" y="571199"/>
            <a:ext cx="7778187" cy="57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740274"/>
            <a:ext cx="1094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オートラン </a:t>
            </a:r>
            <a:r>
              <a:rPr lang="en-US" altLang="ja-JP" sz="2400" b="1" dirty="0">
                <a:solidFill>
                  <a:srgbClr val="FF0000"/>
                </a:solidFill>
              </a:rPr>
              <a:t>(</a:t>
            </a:r>
            <a:r>
              <a:rPr lang="en-US" altLang="ja-JP" sz="2400" b="1" dirty="0" err="1">
                <a:solidFill>
                  <a:srgbClr val="FF0000"/>
                </a:solidFill>
              </a:rPr>
              <a:t>AutoRun</a:t>
            </a:r>
            <a:r>
              <a:rPr lang="en-US" altLang="ja-JP" sz="2400" b="1" dirty="0">
                <a:solidFill>
                  <a:srgbClr val="FF0000"/>
                </a:solidFill>
              </a:rPr>
              <a:t>)</a:t>
            </a: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「自動実行」や「自動再生」とも呼ばれる。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Windows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の機能の一つで、外部記憶装置（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USB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メモリなど）を接続したときに、指定されたプログラムを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自動的に実行する機能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のこと。﻿このオートラン機能を悪用し、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USB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メモリから他のパソコンへ、パソコンから他の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USB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メモリへとウイルスをコピーして感染を広げる「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オートランウイルス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」が猛威をふるっていたが、現在は対策としてデフォルトで機能がオフになっている。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1EFD2-76F5-7E64-F4EC-3D6671BD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39" y="4006920"/>
            <a:ext cx="1100563" cy="160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004966-F2FB-9C47-2FE9-9ACFCEDB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88" y="4006920"/>
            <a:ext cx="1100564" cy="16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30507F-45A1-77D8-B7BD-C51F2B3C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338" y="3947142"/>
            <a:ext cx="1141661" cy="166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4471893-CCF3-E2EC-1AD9-3FBB2CF2C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768" y="4199038"/>
            <a:ext cx="626199" cy="5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1E610971-FBD3-6CD6-029F-9ADB1F3EBCA6}"/>
              </a:ext>
            </a:extLst>
          </p:cNvPr>
          <p:cNvSpPr/>
          <p:nvPr/>
        </p:nvSpPr>
        <p:spPr>
          <a:xfrm>
            <a:off x="4201178" y="4911047"/>
            <a:ext cx="951033" cy="195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12A4D63-B3AA-31B0-BB89-11C3959276DF}"/>
              </a:ext>
            </a:extLst>
          </p:cNvPr>
          <p:cNvSpPr/>
          <p:nvPr/>
        </p:nvSpPr>
        <p:spPr>
          <a:xfrm>
            <a:off x="6786361" y="4911046"/>
            <a:ext cx="951033" cy="195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B802E-E2B6-C8D4-E5AA-8F712C5B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00" y="4228928"/>
            <a:ext cx="626199" cy="5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30D0928-D95C-9857-5548-E033ED51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06" y="4815568"/>
            <a:ext cx="734067" cy="5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1BC2A56-3863-F593-A17D-A0E6EE5F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70" y="4815567"/>
            <a:ext cx="734067" cy="5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77F04-8C41-E7AC-DCE3-5EB92A40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395" y="4815566"/>
            <a:ext cx="734067" cy="5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5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2B7741E-C5F9-00D4-D6B4-85650C71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464494"/>
            <a:ext cx="10812384" cy="308653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F50876-904A-C9DC-AEB1-D4FD58552616}"/>
              </a:ext>
            </a:extLst>
          </p:cNvPr>
          <p:cNvSpPr txBox="1"/>
          <p:nvPr/>
        </p:nvSpPr>
        <p:spPr>
          <a:xfrm>
            <a:off x="899650" y="1154714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5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41947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2B7741E-C5F9-00D4-D6B4-85650C71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464494"/>
            <a:ext cx="10812384" cy="308653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9F24107-A90D-407B-3F3E-EB516E16DCA7}"/>
              </a:ext>
            </a:extLst>
          </p:cNvPr>
          <p:cNvSpPr/>
          <p:nvPr/>
        </p:nvSpPr>
        <p:spPr>
          <a:xfrm>
            <a:off x="6324007" y="404624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9ADA01-350E-0BFD-00A0-DE95DCD43291}"/>
              </a:ext>
            </a:extLst>
          </p:cNvPr>
          <p:cNvSpPr txBox="1"/>
          <p:nvPr/>
        </p:nvSpPr>
        <p:spPr>
          <a:xfrm>
            <a:off x="899650" y="1154714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5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57821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938784"/>
            <a:ext cx="10943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オートコレクト（</a:t>
            </a:r>
            <a:r>
              <a:rPr lang="en-US" altLang="ja-JP" sz="2400" b="1" dirty="0">
                <a:solidFill>
                  <a:srgbClr val="FF0000"/>
                </a:solidFill>
              </a:rPr>
              <a:t>AutoCorrect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Microsoft Office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のアプリケーションで、入力時に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スペルミスや誤字を自動的に修正する機能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のこと。「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おせっかい機能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」とも揶揄されることがある。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なお、「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Correct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」は「正しい」「訂正する」という意味。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9" name="図 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EE88FE87-DDB8-4C52-2CCA-B5FBA588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54" y="3110501"/>
            <a:ext cx="3778899" cy="2432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693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1093687"/>
            <a:ext cx="10943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オートコンプリート（</a:t>
            </a:r>
            <a:r>
              <a:rPr lang="en-US" altLang="ja-JP" sz="2400" b="1" dirty="0">
                <a:solidFill>
                  <a:srgbClr val="FF0000"/>
                </a:solidFill>
              </a:rPr>
              <a:t>AutoComplete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検索サイトやログイン画面などで、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過去に入力した文字をもとに候補を表示する機能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のこと。入力の手間を省き、タイピングミスやスペルミスを防ぐのに役立つ。なお、「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Co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mplete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」は「完成する」「仕上げる」という意味。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2190530-4030-FA54-089A-3017C2EF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17" y="3007759"/>
            <a:ext cx="3930624" cy="2377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50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333</Words>
  <Application>Microsoft Office PowerPoint</Application>
  <PresentationFormat>ワイド画面</PresentationFormat>
  <Paragraphs>23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740</cp:revision>
  <dcterms:created xsi:type="dcterms:W3CDTF">2023-10-19T04:21:29Z</dcterms:created>
  <dcterms:modified xsi:type="dcterms:W3CDTF">2025-02-19T04:16:58Z</dcterms:modified>
</cp:coreProperties>
</file>