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506" r:id="rId2"/>
    <p:sldId id="508" r:id="rId3"/>
    <p:sldId id="509" r:id="rId4"/>
    <p:sldId id="510" r:id="rId5"/>
    <p:sldId id="511" r:id="rId6"/>
    <p:sldId id="513" r:id="rId7"/>
    <p:sldId id="512" r:id="rId8"/>
    <p:sldId id="514" r:id="rId9"/>
    <p:sldId id="515" r:id="rId10"/>
    <p:sldId id="516" r:id="rId11"/>
    <p:sldId id="517" r:id="rId12"/>
    <p:sldId id="518" r:id="rId13"/>
    <p:sldId id="519" r:id="rId14"/>
    <p:sldId id="520" r:id="rId15"/>
    <p:sldId id="521" r:id="rId16"/>
    <p:sldId id="522" r:id="rId17"/>
    <p:sldId id="523" r:id="rId18"/>
    <p:sldId id="524" r:id="rId19"/>
    <p:sldId id="525" r:id="rId20"/>
    <p:sldId id="526" r:id="rId21"/>
    <p:sldId id="527" r:id="rId22"/>
    <p:sldId id="52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73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2817F-577D-4864-9B1D-6424667E2822}" type="doc">
      <dgm:prSet loTypeId="urn:microsoft.com/office/officeart/2005/8/layout/chevron1" loCatId="process" qsTypeId="urn:microsoft.com/office/officeart/2005/8/quickstyle/simple1" qsCatId="simple" csTypeId="urn:microsoft.com/office/officeart/2005/8/colors/colorful5" csCatId="colorful" phldr="1"/>
      <dgm:spPr/>
    </dgm:pt>
    <dgm:pt modelId="{B5B900D2-44C0-4D8E-9405-ED49229D4295}">
      <dgm:prSet phldrT="[テキスト]"/>
      <dgm:spPr/>
      <dgm:t>
        <a:bodyPr/>
        <a:lstStyle/>
        <a:p>
          <a:r>
            <a:rPr kumimoji="1" lang="ja-JP" altLang="en-US" b="1" dirty="0"/>
            <a:t>企画　　プロセス</a:t>
          </a:r>
        </a:p>
      </dgm:t>
    </dgm:pt>
    <dgm:pt modelId="{40B090F3-9CF6-43F2-9687-19E22D861CC2}" type="parTrans" cxnId="{1BD7A787-8CB2-4274-B28B-2702E8F49F57}">
      <dgm:prSet/>
      <dgm:spPr/>
      <dgm:t>
        <a:bodyPr/>
        <a:lstStyle/>
        <a:p>
          <a:endParaRPr kumimoji="1" lang="ja-JP" altLang="en-US" b="1"/>
        </a:p>
      </dgm:t>
    </dgm:pt>
    <dgm:pt modelId="{CBDFBDA8-5FE7-4164-9E86-F27EDBAEA753}" type="sibTrans" cxnId="{1BD7A787-8CB2-4274-B28B-2702E8F49F57}">
      <dgm:prSet/>
      <dgm:spPr/>
      <dgm:t>
        <a:bodyPr/>
        <a:lstStyle/>
        <a:p>
          <a:endParaRPr kumimoji="1" lang="ja-JP" altLang="en-US" b="1"/>
        </a:p>
      </dgm:t>
    </dgm:pt>
    <dgm:pt modelId="{B3DF48F9-E484-49E7-957A-F5BEA35422C7}">
      <dgm:prSet phldrT="[テキスト]"/>
      <dgm:spPr/>
      <dgm:t>
        <a:bodyPr/>
        <a:lstStyle/>
        <a:p>
          <a:r>
            <a:rPr kumimoji="1" lang="ja-JP" altLang="en-US" b="1" dirty="0"/>
            <a:t>要件定義プロセス</a:t>
          </a:r>
        </a:p>
      </dgm:t>
    </dgm:pt>
    <dgm:pt modelId="{7091350D-25C0-4D4C-B9FE-747C502BB242}" type="parTrans" cxnId="{D7049314-C611-4080-BD54-DE68468547E7}">
      <dgm:prSet/>
      <dgm:spPr/>
      <dgm:t>
        <a:bodyPr/>
        <a:lstStyle/>
        <a:p>
          <a:endParaRPr kumimoji="1" lang="ja-JP" altLang="en-US" b="1"/>
        </a:p>
      </dgm:t>
    </dgm:pt>
    <dgm:pt modelId="{32B82870-8FFB-471F-9D36-2EAD92DCDE0E}" type="sibTrans" cxnId="{D7049314-C611-4080-BD54-DE68468547E7}">
      <dgm:prSet/>
      <dgm:spPr/>
      <dgm:t>
        <a:bodyPr/>
        <a:lstStyle/>
        <a:p>
          <a:endParaRPr kumimoji="1" lang="ja-JP" altLang="en-US" b="1"/>
        </a:p>
      </dgm:t>
    </dgm:pt>
    <dgm:pt modelId="{53544FD5-242B-42DA-987C-EAA2F13E8E87}">
      <dgm:prSet phldrT="[テキスト]"/>
      <dgm:spPr/>
      <dgm:t>
        <a:bodyPr/>
        <a:lstStyle/>
        <a:p>
          <a:r>
            <a:rPr kumimoji="1" lang="ja-JP" altLang="en-US" b="1" dirty="0"/>
            <a:t>開発　　プロセス</a:t>
          </a:r>
        </a:p>
      </dgm:t>
    </dgm:pt>
    <dgm:pt modelId="{50D9D141-E34D-4CC6-841C-13A03438729D}" type="parTrans" cxnId="{F00C8F28-32DB-4699-9460-A177457D6873}">
      <dgm:prSet/>
      <dgm:spPr/>
      <dgm:t>
        <a:bodyPr/>
        <a:lstStyle/>
        <a:p>
          <a:endParaRPr kumimoji="1" lang="ja-JP" altLang="en-US" b="1"/>
        </a:p>
      </dgm:t>
    </dgm:pt>
    <dgm:pt modelId="{358BA718-1FC3-4152-86A7-C4B7C55FB30D}" type="sibTrans" cxnId="{F00C8F28-32DB-4699-9460-A177457D6873}">
      <dgm:prSet/>
      <dgm:spPr/>
      <dgm:t>
        <a:bodyPr/>
        <a:lstStyle/>
        <a:p>
          <a:endParaRPr kumimoji="1" lang="ja-JP" altLang="en-US" b="1"/>
        </a:p>
      </dgm:t>
    </dgm:pt>
    <dgm:pt modelId="{CF9FD9D9-029B-4672-8940-85CC767D669A}">
      <dgm:prSet phldrT="[テキスト]"/>
      <dgm:spPr/>
      <dgm:t>
        <a:bodyPr/>
        <a:lstStyle/>
        <a:p>
          <a:r>
            <a:rPr kumimoji="1" lang="ja-JP" altLang="en-US" b="1" dirty="0"/>
            <a:t>運用　　プロセス</a:t>
          </a:r>
        </a:p>
      </dgm:t>
    </dgm:pt>
    <dgm:pt modelId="{D18087CC-76D8-4D30-8AB4-76054AB6D0A8}" type="parTrans" cxnId="{E80B7596-6D60-4FCC-93F2-1122B0D24B72}">
      <dgm:prSet/>
      <dgm:spPr/>
      <dgm:t>
        <a:bodyPr/>
        <a:lstStyle/>
        <a:p>
          <a:endParaRPr kumimoji="1" lang="ja-JP" altLang="en-US" b="1"/>
        </a:p>
      </dgm:t>
    </dgm:pt>
    <dgm:pt modelId="{4FF32C3B-B815-4540-8AAF-CBABCF2208F0}" type="sibTrans" cxnId="{E80B7596-6D60-4FCC-93F2-1122B0D24B72}">
      <dgm:prSet/>
      <dgm:spPr/>
      <dgm:t>
        <a:bodyPr/>
        <a:lstStyle/>
        <a:p>
          <a:endParaRPr kumimoji="1" lang="ja-JP" altLang="en-US" b="1"/>
        </a:p>
      </dgm:t>
    </dgm:pt>
    <dgm:pt modelId="{F16E2539-FD91-4507-B2A7-26C8103D2F03}">
      <dgm:prSet phldrT="[テキスト]"/>
      <dgm:spPr/>
      <dgm:t>
        <a:bodyPr/>
        <a:lstStyle/>
        <a:p>
          <a:r>
            <a:rPr kumimoji="1" lang="ja-JP" altLang="en-US" b="1" dirty="0"/>
            <a:t>保守　　プロセス</a:t>
          </a:r>
        </a:p>
      </dgm:t>
    </dgm:pt>
    <dgm:pt modelId="{58FAFD93-D849-4E3B-89D2-CEDF0D2D1C3D}" type="parTrans" cxnId="{8E5A9850-F43A-42E9-B92F-095300586911}">
      <dgm:prSet/>
      <dgm:spPr/>
      <dgm:t>
        <a:bodyPr/>
        <a:lstStyle/>
        <a:p>
          <a:endParaRPr kumimoji="1" lang="ja-JP" altLang="en-US" b="1"/>
        </a:p>
      </dgm:t>
    </dgm:pt>
    <dgm:pt modelId="{D522ED2E-0CBA-424B-97E1-AE6B52C5D431}" type="sibTrans" cxnId="{8E5A9850-F43A-42E9-B92F-095300586911}">
      <dgm:prSet/>
      <dgm:spPr/>
      <dgm:t>
        <a:bodyPr/>
        <a:lstStyle/>
        <a:p>
          <a:endParaRPr kumimoji="1" lang="ja-JP" altLang="en-US" b="1"/>
        </a:p>
      </dgm:t>
    </dgm:pt>
    <dgm:pt modelId="{FB2D88D8-F7AA-4B74-B60F-BCD3BE807205}" type="pres">
      <dgm:prSet presAssocID="{E5D2817F-577D-4864-9B1D-6424667E2822}" presName="Name0" presStyleCnt="0">
        <dgm:presLayoutVars>
          <dgm:dir/>
          <dgm:animLvl val="lvl"/>
          <dgm:resizeHandles val="exact"/>
        </dgm:presLayoutVars>
      </dgm:prSet>
      <dgm:spPr/>
    </dgm:pt>
    <dgm:pt modelId="{F1F56A0D-B300-4291-80A6-E39F51ECE7F9}" type="pres">
      <dgm:prSet presAssocID="{B5B900D2-44C0-4D8E-9405-ED49229D4295}" presName="parTxOnly" presStyleLbl="node1" presStyleIdx="0" presStyleCnt="5">
        <dgm:presLayoutVars>
          <dgm:chMax val="0"/>
          <dgm:chPref val="0"/>
          <dgm:bulletEnabled val="1"/>
        </dgm:presLayoutVars>
      </dgm:prSet>
      <dgm:spPr/>
    </dgm:pt>
    <dgm:pt modelId="{546DB861-63B0-4379-8E32-DB708C808776}" type="pres">
      <dgm:prSet presAssocID="{CBDFBDA8-5FE7-4164-9E86-F27EDBAEA753}" presName="parTxOnlySpace" presStyleCnt="0"/>
      <dgm:spPr/>
    </dgm:pt>
    <dgm:pt modelId="{D9B2F4A1-C311-4AC0-B8FC-D07855FDE83D}" type="pres">
      <dgm:prSet presAssocID="{B3DF48F9-E484-49E7-957A-F5BEA35422C7}" presName="parTxOnly" presStyleLbl="node1" presStyleIdx="1" presStyleCnt="5">
        <dgm:presLayoutVars>
          <dgm:chMax val="0"/>
          <dgm:chPref val="0"/>
          <dgm:bulletEnabled val="1"/>
        </dgm:presLayoutVars>
      </dgm:prSet>
      <dgm:spPr/>
    </dgm:pt>
    <dgm:pt modelId="{4C546D34-D5A4-4CED-89CC-7D3E73D3C1F3}" type="pres">
      <dgm:prSet presAssocID="{32B82870-8FFB-471F-9D36-2EAD92DCDE0E}" presName="parTxOnlySpace" presStyleCnt="0"/>
      <dgm:spPr/>
    </dgm:pt>
    <dgm:pt modelId="{218027E8-142D-4613-AE27-F50EDBAAD1E5}" type="pres">
      <dgm:prSet presAssocID="{53544FD5-242B-42DA-987C-EAA2F13E8E87}" presName="parTxOnly" presStyleLbl="node1" presStyleIdx="2" presStyleCnt="5">
        <dgm:presLayoutVars>
          <dgm:chMax val="0"/>
          <dgm:chPref val="0"/>
          <dgm:bulletEnabled val="1"/>
        </dgm:presLayoutVars>
      </dgm:prSet>
      <dgm:spPr/>
    </dgm:pt>
    <dgm:pt modelId="{B644A248-88E0-412F-A6BB-1BE69ED5CFFC}" type="pres">
      <dgm:prSet presAssocID="{358BA718-1FC3-4152-86A7-C4B7C55FB30D}" presName="parTxOnlySpace" presStyleCnt="0"/>
      <dgm:spPr/>
    </dgm:pt>
    <dgm:pt modelId="{BEFCEEF4-8A75-4486-AEC1-4A263B551C81}" type="pres">
      <dgm:prSet presAssocID="{CF9FD9D9-029B-4672-8940-85CC767D669A}" presName="parTxOnly" presStyleLbl="node1" presStyleIdx="3" presStyleCnt="5">
        <dgm:presLayoutVars>
          <dgm:chMax val="0"/>
          <dgm:chPref val="0"/>
          <dgm:bulletEnabled val="1"/>
        </dgm:presLayoutVars>
      </dgm:prSet>
      <dgm:spPr/>
    </dgm:pt>
    <dgm:pt modelId="{F8901D60-FAB3-4763-A0F7-B9304A0A6D78}" type="pres">
      <dgm:prSet presAssocID="{4FF32C3B-B815-4540-8AAF-CBABCF2208F0}" presName="parTxOnlySpace" presStyleCnt="0"/>
      <dgm:spPr/>
    </dgm:pt>
    <dgm:pt modelId="{154C5BF2-EAB9-4F02-9342-7ACF3DDD141C}" type="pres">
      <dgm:prSet presAssocID="{F16E2539-FD91-4507-B2A7-26C8103D2F03}" presName="parTxOnly" presStyleLbl="node1" presStyleIdx="4" presStyleCnt="5">
        <dgm:presLayoutVars>
          <dgm:chMax val="0"/>
          <dgm:chPref val="0"/>
          <dgm:bulletEnabled val="1"/>
        </dgm:presLayoutVars>
      </dgm:prSet>
      <dgm:spPr/>
    </dgm:pt>
  </dgm:ptLst>
  <dgm:cxnLst>
    <dgm:cxn modelId="{28779D07-B780-47CE-9E8A-08973ECEB64B}" type="presOf" srcId="{B5B900D2-44C0-4D8E-9405-ED49229D4295}" destId="{F1F56A0D-B300-4291-80A6-E39F51ECE7F9}" srcOrd="0" destOrd="0" presId="urn:microsoft.com/office/officeart/2005/8/layout/chevron1"/>
    <dgm:cxn modelId="{D7049314-C611-4080-BD54-DE68468547E7}" srcId="{E5D2817F-577D-4864-9B1D-6424667E2822}" destId="{B3DF48F9-E484-49E7-957A-F5BEA35422C7}" srcOrd="1" destOrd="0" parTransId="{7091350D-25C0-4D4C-B9FE-747C502BB242}" sibTransId="{32B82870-8FFB-471F-9D36-2EAD92DCDE0E}"/>
    <dgm:cxn modelId="{F00C8F28-32DB-4699-9460-A177457D6873}" srcId="{E5D2817F-577D-4864-9B1D-6424667E2822}" destId="{53544FD5-242B-42DA-987C-EAA2F13E8E87}" srcOrd="2" destOrd="0" parTransId="{50D9D141-E34D-4CC6-841C-13A03438729D}" sibTransId="{358BA718-1FC3-4152-86A7-C4B7C55FB30D}"/>
    <dgm:cxn modelId="{8E5A9850-F43A-42E9-B92F-095300586911}" srcId="{E5D2817F-577D-4864-9B1D-6424667E2822}" destId="{F16E2539-FD91-4507-B2A7-26C8103D2F03}" srcOrd="4" destOrd="0" parTransId="{58FAFD93-D849-4E3B-89D2-CEDF0D2D1C3D}" sibTransId="{D522ED2E-0CBA-424B-97E1-AE6B52C5D431}"/>
    <dgm:cxn modelId="{1BD7A787-8CB2-4274-B28B-2702E8F49F57}" srcId="{E5D2817F-577D-4864-9B1D-6424667E2822}" destId="{B5B900D2-44C0-4D8E-9405-ED49229D4295}" srcOrd="0" destOrd="0" parTransId="{40B090F3-9CF6-43F2-9687-19E22D861CC2}" sibTransId="{CBDFBDA8-5FE7-4164-9E86-F27EDBAEA753}"/>
    <dgm:cxn modelId="{E80B7596-6D60-4FCC-93F2-1122B0D24B72}" srcId="{E5D2817F-577D-4864-9B1D-6424667E2822}" destId="{CF9FD9D9-029B-4672-8940-85CC767D669A}" srcOrd="3" destOrd="0" parTransId="{D18087CC-76D8-4D30-8AB4-76054AB6D0A8}" sibTransId="{4FF32C3B-B815-4540-8AAF-CBABCF2208F0}"/>
    <dgm:cxn modelId="{9BC52DAF-5363-47C5-B02A-E26291B4901F}" type="presOf" srcId="{F16E2539-FD91-4507-B2A7-26C8103D2F03}" destId="{154C5BF2-EAB9-4F02-9342-7ACF3DDD141C}" srcOrd="0" destOrd="0" presId="urn:microsoft.com/office/officeart/2005/8/layout/chevron1"/>
    <dgm:cxn modelId="{807575C1-7CD1-46EB-8071-52F476D003BE}" type="presOf" srcId="{B3DF48F9-E484-49E7-957A-F5BEA35422C7}" destId="{D9B2F4A1-C311-4AC0-B8FC-D07855FDE83D}" srcOrd="0" destOrd="0" presId="urn:microsoft.com/office/officeart/2005/8/layout/chevron1"/>
    <dgm:cxn modelId="{62F89DC5-0FA8-4777-A122-5DC5C18C9833}" type="presOf" srcId="{53544FD5-242B-42DA-987C-EAA2F13E8E87}" destId="{218027E8-142D-4613-AE27-F50EDBAAD1E5}" srcOrd="0" destOrd="0" presId="urn:microsoft.com/office/officeart/2005/8/layout/chevron1"/>
    <dgm:cxn modelId="{7E7739CB-D32F-415E-A749-2DB461D9C672}" type="presOf" srcId="{CF9FD9D9-029B-4672-8940-85CC767D669A}" destId="{BEFCEEF4-8A75-4486-AEC1-4A263B551C81}" srcOrd="0" destOrd="0" presId="urn:microsoft.com/office/officeart/2005/8/layout/chevron1"/>
    <dgm:cxn modelId="{55AC8EE9-6556-4C1F-9146-7B8C0E07652D}" type="presOf" srcId="{E5D2817F-577D-4864-9B1D-6424667E2822}" destId="{FB2D88D8-F7AA-4B74-B60F-BCD3BE807205}" srcOrd="0" destOrd="0" presId="urn:microsoft.com/office/officeart/2005/8/layout/chevron1"/>
    <dgm:cxn modelId="{759702AF-1A08-4CED-A1AB-DA8B417E5A38}" type="presParOf" srcId="{FB2D88D8-F7AA-4B74-B60F-BCD3BE807205}" destId="{F1F56A0D-B300-4291-80A6-E39F51ECE7F9}" srcOrd="0" destOrd="0" presId="urn:microsoft.com/office/officeart/2005/8/layout/chevron1"/>
    <dgm:cxn modelId="{C154988B-7C6F-4C58-AF19-86BA99245D3D}" type="presParOf" srcId="{FB2D88D8-F7AA-4B74-B60F-BCD3BE807205}" destId="{546DB861-63B0-4379-8E32-DB708C808776}" srcOrd="1" destOrd="0" presId="urn:microsoft.com/office/officeart/2005/8/layout/chevron1"/>
    <dgm:cxn modelId="{4924DFF8-76C0-459A-BA67-72E20CBEAAAB}" type="presParOf" srcId="{FB2D88D8-F7AA-4B74-B60F-BCD3BE807205}" destId="{D9B2F4A1-C311-4AC0-B8FC-D07855FDE83D}" srcOrd="2" destOrd="0" presId="urn:microsoft.com/office/officeart/2005/8/layout/chevron1"/>
    <dgm:cxn modelId="{649DF116-EC8A-465D-A752-071343405D99}" type="presParOf" srcId="{FB2D88D8-F7AA-4B74-B60F-BCD3BE807205}" destId="{4C546D34-D5A4-4CED-89CC-7D3E73D3C1F3}" srcOrd="3" destOrd="0" presId="urn:microsoft.com/office/officeart/2005/8/layout/chevron1"/>
    <dgm:cxn modelId="{A72B35AE-421A-492A-B5A8-2C7D733A7DEC}" type="presParOf" srcId="{FB2D88D8-F7AA-4B74-B60F-BCD3BE807205}" destId="{218027E8-142D-4613-AE27-F50EDBAAD1E5}" srcOrd="4" destOrd="0" presId="urn:microsoft.com/office/officeart/2005/8/layout/chevron1"/>
    <dgm:cxn modelId="{8976F501-946B-4497-90CB-7FF8CD38407A}" type="presParOf" srcId="{FB2D88D8-F7AA-4B74-B60F-BCD3BE807205}" destId="{B644A248-88E0-412F-A6BB-1BE69ED5CFFC}" srcOrd="5" destOrd="0" presId="urn:microsoft.com/office/officeart/2005/8/layout/chevron1"/>
    <dgm:cxn modelId="{2EC37C46-2917-4540-A515-C4DA9F5E9863}" type="presParOf" srcId="{FB2D88D8-F7AA-4B74-B60F-BCD3BE807205}" destId="{BEFCEEF4-8A75-4486-AEC1-4A263B551C81}" srcOrd="6" destOrd="0" presId="urn:microsoft.com/office/officeart/2005/8/layout/chevron1"/>
    <dgm:cxn modelId="{30664E89-E628-441D-8A18-8F44E5819CFA}" type="presParOf" srcId="{FB2D88D8-F7AA-4B74-B60F-BCD3BE807205}" destId="{F8901D60-FAB3-4763-A0F7-B9304A0A6D78}" srcOrd="7" destOrd="0" presId="urn:microsoft.com/office/officeart/2005/8/layout/chevron1"/>
    <dgm:cxn modelId="{C64FB6E0-1F8A-4199-B2EB-D28AA51CC58A}" type="presParOf" srcId="{FB2D88D8-F7AA-4B74-B60F-BCD3BE807205}" destId="{154C5BF2-EAB9-4F02-9342-7ACF3DDD141C}"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2817F-577D-4864-9B1D-6424667E2822}" type="doc">
      <dgm:prSet loTypeId="urn:microsoft.com/office/officeart/2005/8/layout/chevron1" loCatId="process" qsTypeId="urn:microsoft.com/office/officeart/2005/8/quickstyle/simple1" qsCatId="simple" csTypeId="urn:microsoft.com/office/officeart/2005/8/colors/colorful5" csCatId="colorful" phldr="1"/>
      <dgm:spPr/>
    </dgm:pt>
    <dgm:pt modelId="{B5B900D2-44C0-4D8E-9405-ED49229D4295}">
      <dgm:prSet phldrT="[テキスト]"/>
      <dgm:spPr/>
      <dgm:t>
        <a:bodyPr/>
        <a:lstStyle/>
        <a:p>
          <a:r>
            <a:rPr kumimoji="1" lang="ja-JP" altLang="en-US" b="1" dirty="0"/>
            <a:t>企画　　プロセス</a:t>
          </a:r>
        </a:p>
      </dgm:t>
    </dgm:pt>
    <dgm:pt modelId="{40B090F3-9CF6-43F2-9687-19E22D861CC2}" type="parTrans" cxnId="{1BD7A787-8CB2-4274-B28B-2702E8F49F57}">
      <dgm:prSet/>
      <dgm:spPr/>
      <dgm:t>
        <a:bodyPr/>
        <a:lstStyle/>
        <a:p>
          <a:endParaRPr kumimoji="1" lang="ja-JP" altLang="en-US" b="1"/>
        </a:p>
      </dgm:t>
    </dgm:pt>
    <dgm:pt modelId="{CBDFBDA8-5FE7-4164-9E86-F27EDBAEA753}" type="sibTrans" cxnId="{1BD7A787-8CB2-4274-B28B-2702E8F49F57}">
      <dgm:prSet/>
      <dgm:spPr/>
      <dgm:t>
        <a:bodyPr/>
        <a:lstStyle/>
        <a:p>
          <a:endParaRPr kumimoji="1" lang="ja-JP" altLang="en-US" b="1"/>
        </a:p>
      </dgm:t>
    </dgm:pt>
    <dgm:pt modelId="{B3DF48F9-E484-49E7-957A-F5BEA35422C7}">
      <dgm:prSet phldrT="[テキスト]"/>
      <dgm:spPr/>
      <dgm:t>
        <a:bodyPr/>
        <a:lstStyle/>
        <a:p>
          <a:r>
            <a:rPr kumimoji="1" lang="ja-JP" altLang="en-US" b="1" dirty="0"/>
            <a:t>要件定義プロセス</a:t>
          </a:r>
        </a:p>
      </dgm:t>
    </dgm:pt>
    <dgm:pt modelId="{7091350D-25C0-4D4C-B9FE-747C502BB242}" type="parTrans" cxnId="{D7049314-C611-4080-BD54-DE68468547E7}">
      <dgm:prSet/>
      <dgm:spPr/>
      <dgm:t>
        <a:bodyPr/>
        <a:lstStyle/>
        <a:p>
          <a:endParaRPr kumimoji="1" lang="ja-JP" altLang="en-US" b="1"/>
        </a:p>
      </dgm:t>
    </dgm:pt>
    <dgm:pt modelId="{32B82870-8FFB-471F-9D36-2EAD92DCDE0E}" type="sibTrans" cxnId="{D7049314-C611-4080-BD54-DE68468547E7}">
      <dgm:prSet/>
      <dgm:spPr/>
      <dgm:t>
        <a:bodyPr/>
        <a:lstStyle/>
        <a:p>
          <a:endParaRPr kumimoji="1" lang="ja-JP" altLang="en-US" b="1"/>
        </a:p>
      </dgm:t>
    </dgm:pt>
    <dgm:pt modelId="{53544FD5-242B-42DA-987C-EAA2F13E8E87}">
      <dgm:prSet phldrT="[テキスト]"/>
      <dgm:spPr/>
      <dgm:t>
        <a:bodyPr/>
        <a:lstStyle/>
        <a:p>
          <a:r>
            <a:rPr kumimoji="1" lang="ja-JP" altLang="en-US" b="1" dirty="0"/>
            <a:t>開発　　プロセス</a:t>
          </a:r>
        </a:p>
      </dgm:t>
    </dgm:pt>
    <dgm:pt modelId="{50D9D141-E34D-4CC6-841C-13A03438729D}" type="parTrans" cxnId="{F00C8F28-32DB-4699-9460-A177457D6873}">
      <dgm:prSet/>
      <dgm:spPr/>
      <dgm:t>
        <a:bodyPr/>
        <a:lstStyle/>
        <a:p>
          <a:endParaRPr kumimoji="1" lang="ja-JP" altLang="en-US" b="1"/>
        </a:p>
      </dgm:t>
    </dgm:pt>
    <dgm:pt modelId="{358BA718-1FC3-4152-86A7-C4B7C55FB30D}" type="sibTrans" cxnId="{F00C8F28-32DB-4699-9460-A177457D6873}">
      <dgm:prSet/>
      <dgm:spPr/>
      <dgm:t>
        <a:bodyPr/>
        <a:lstStyle/>
        <a:p>
          <a:endParaRPr kumimoji="1" lang="ja-JP" altLang="en-US" b="1"/>
        </a:p>
      </dgm:t>
    </dgm:pt>
    <dgm:pt modelId="{CF9FD9D9-029B-4672-8940-85CC767D669A}">
      <dgm:prSet phldrT="[テキスト]"/>
      <dgm:spPr/>
      <dgm:t>
        <a:bodyPr/>
        <a:lstStyle/>
        <a:p>
          <a:r>
            <a:rPr kumimoji="1" lang="ja-JP" altLang="en-US" b="1" dirty="0"/>
            <a:t>運用　　プロセス</a:t>
          </a:r>
        </a:p>
      </dgm:t>
    </dgm:pt>
    <dgm:pt modelId="{D18087CC-76D8-4D30-8AB4-76054AB6D0A8}" type="parTrans" cxnId="{E80B7596-6D60-4FCC-93F2-1122B0D24B72}">
      <dgm:prSet/>
      <dgm:spPr/>
      <dgm:t>
        <a:bodyPr/>
        <a:lstStyle/>
        <a:p>
          <a:endParaRPr kumimoji="1" lang="ja-JP" altLang="en-US" b="1"/>
        </a:p>
      </dgm:t>
    </dgm:pt>
    <dgm:pt modelId="{4FF32C3B-B815-4540-8AAF-CBABCF2208F0}" type="sibTrans" cxnId="{E80B7596-6D60-4FCC-93F2-1122B0D24B72}">
      <dgm:prSet/>
      <dgm:spPr/>
      <dgm:t>
        <a:bodyPr/>
        <a:lstStyle/>
        <a:p>
          <a:endParaRPr kumimoji="1" lang="ja-JP" altLang="en-US" b="1"/>
        </a:p>
      </dgm:t>
    </dgm:pt>
    <dgm:pt modelId="{F16E2539-FD91-4507-B2A7-26C8103D2F03}">
      <dgm:prSet phldrT="[テキスト]"/>
      <dgm:spPr/>
      <dgm:t>
        <a:bodyPr/>
        <a:lstStyle/>
        <a:p>
          <a:r>
            <a:rPr kumimoji="1" lang="ja-JP" altLang="en-US" b="1" dirty="0"/>
            <a:t>保守　　プロセス</a:t>
          </a:r>
        </a:p>
      </dgm:t>
    </dgm:pt>
    <dgm:pt modelId="{58FAFD93-D849-4E3B-89D2-CEDF0D2D1C3D}" type="parTrans" cxnId="{8E5A9850-F43A-42E9-B92F-095300586911}">
      <dgm:prSet/>
      <dgm:spPr/>
      <dgm:t>
        <a:bodyPr/>
        <a:lstStyle/>
        <a:p>
          <a:endParaRPr kumimoji="1" lang="ja-JP" altLang="en-US" b="1"/>
        </a:p>
      </dgm:t>
    </dgm:pt>
    <dgm:pt modelId="{D522ED2E-0CBA-424B-97E1-AE6B52C5D431}" type="sibTrans" cxnId="{8E5A9850-F43A-42E9-B92F-095300586911}">
      <dgm:prSet/>
      <dgm:spPr/>
      <dgm:t>
        <a:bodyPr/>
        <a:lstStyle/>
        <a:p>
          <a:endParaRPr kumimoji="1" lang="ja-JP" altLang="en-US" b="1"/>
        </a:p>
      </dgm:t>
    </dgm:pt>
    <dgm:pt modelId="{FB2D88D8-F7AA-4B74-B60F-BCD3BE807205}" type="pres">
      <dgm:prSet presAssocID="{E5D2817F-577D-4864-9B1D-6424667E2822}" presName="Name0" presStyleCnt="0">
        <dgm:presLayoutVars>
          <dgm:dir/>
          <dgm:animLvl val="lvl"/>
          <dgm:resizeHandles val="exact"/>
        </dgm:presLayoutVars>
      </dgm:prSet>
      <dgm:spPr/>
    </dgm:pt>
    <dgm:pt modelId="{F1F56A0D-B300-4291-80A6-E39F51ECE7F9}" type="pres">
      <dgm:prSet presAssocID="{B5B900D2-44C0-4D8E-9405-ED49229D4295}" presName="parTxOnly" presStyleLbl="node1" presStyleIdx="0" presStyleCnt="5">
        <dgm:presLayoutVars>
          <dgm:chMax val="0"/>
          <dgm:chPref val="0"/>
          <dgm:bulletEnabled val="1"/>
        </dgm:presLayoutVars>
      </dgm:prSet>
      <dgm:spPr/>
    </dgm:pt>
    <dgm:pt modelId="{546DB861-63B0-4379-8E32-DB708C808776}" type="pres">
      <dgm:prSet presAssocID="{CBDFBDA8-5FE7-4164-9E86-F27EDBAEA753}" presName="parTxOnlySpace" presStyleCnt="0"/>
      <dgm:spPr/>
    </dgm:pt>
    <dgm:pt modelId="{D9B2F4A1-C311-4AC0-B8FC-D07855FDE83D}" type="pres">
      <dgm:prSet presAssocID="{B3DF48F9-E484-49E7-957A-F5BEA35422C7}" presName="parTxOnly" presStyleLbl="node1" presStyleIdx="1" presStyleCnt="5">
        <dgm:presLayoutVars>
          <dgm:chMax val="0"/>
          <dgm:chPref val="0"/>
          <dgm:bulletEnabled val="1"/>
        </dgm:presLayoutVars>
      </dgm:prSet>
      <dgm:spPr/>
    </dgm:pt>
    <dgm:pt modelId="{4C546D34-D5A4-4CED-89CC-7D3E73D3C1F3}" type="pres">
      <dgm:prSet presAssocID="{32B82870-8FFB-471F-9D36-2EAD92DCDE0E}" presName="parTxOnlySpace" presStyleCnt="0"/>
      <dgm:spPr/>
    </dgm:pt>
    <dgm:pt modelId="{218027E8-142D-4613-AE27-F50EDBAAD1E5}" type="pres">
      <dgm:prSet presAssocID="{53544FD5-242B-42DA-987C-EAA2F13E8E87}" presName="parTxOnly" presStyleLbl="node1" presStyleIdx="2" presStyleCnt="5">
        <dgm:presLayoutVars>
          <dgm:chMax val="0"/>
          <dgm:chPref val="0"/>
          <dgm:bulletEnabled val="1"/>
        </dgm:presLayoutVars>
      </dgm:prSet>
      <dgm:spPr/>
    </dgm:pt>
    <dgm:pt modelId="{B644A248-88E0-412F-A6BB-1BE69ED5CFFC}" type="pres">
      <dgm:prSet presAssocID="{358BA718-1FC3-4152-86A7-C4B7C55FB30D}" presName="parTxOnlySpace" presStyleCnt="0"/>
      <dgm:spPr/>
    </dgm:pt>
    <dgm:pt modelId="{BEFCEEF4-8A75-4486-AEC1-4A263B551C81}" type="pres">
      <dgm:prSet presAssocID="{CF9FD9D9-029B-4672-8940-85CC767D669A}" presName="parTxOnly" presStyleLbl="node1" presStyleIdx="3" presStyleCnt="5">
        <dgm:presLayoutVars>
          <dgm:chMax val="0"/>
          <dgm:chPref val="0"/>
          <dgm:bulletEnabled val="1"/>
        </dgm:presLayoutVars>
      </dgm:prSet>
      <dgm:spPr/>
    </dgm:pt>
    <dgm:pt modelId="{F8901D60-FAB3-4763-A0F7-B9304A0A6D78}" type="pres">
      <dgm:prSet presAssocID="{4FF32C3B-B815-4540-8AAF-CBABCF2208F0}" presName="parTxOnlySpace" presStyleCnt="0"/>
      <dgm:spPr/>
    </dgm:pt>
    <dgm:pt modelId="{154C5BF2-EAB9-4F02-9342-7ACF3DDD141C}" type="pres">
      <dgm:prSet presAssocID="{F16E2539-FD91-4507-B2A7-26C8103D2F03}" presName="parTxOnly" presStyleLbl="node1" presStyleIdx="4" presStyleCnt="5">
        <dgm:presLayoutVars>
          <dgm:chMax val="0"/>
          <dgm:chPref val="0"/>
          <dgm:bulletEnabled val="1"/>
        </dgm:presLayoutVars>
      </dgm:prSet>
      <dgm:spPr/>
    </dgm:pt>
  </dgm:ptLst>
  <dgm:cxnLst>
    <dgm:cxn modelId="{28779D07-B780-47CE-9E8A-08973ECEB64B}" type="presOf" srcId="{B5B900D2-44C0-4D8E-9405-ED49229D4295}" destId="{F1F56A0D-B300-4291-80A6-E39F51ECE7F9}" srcOrd="0" destOrd="0" presId="urn:microsoft.com/office/officeart/2005/8/layout/chevron1"/>
    <dgm:cxn modelId="{D7049314-C611-4080-BD54-DE68468547E7}" srcId="{E5D2817F-577D-4864-9B1D-6424667E2822}" destId="{B3DF48F9-E484-49E7-957A-F5BEA35422C7}" srcOrd="1" destOrd="0" parTransId="{7091350D-25C0-4D4C-B9FE-747C502BB242}" sibTransId="{32B82870-8FFB-471F-9D36-2EAD92DCDE0E}"/>
    <dgm:cxn modelId="{F00C8F28-32DB-4699-9460-A177457D6873}" srcId="{E5D2817F-577D-4864-9B1D-6424667E2822}" destId="{53544FD5-242B-42DA-987C-EAA2F13E8E87}" srcOrd="2" destOrd="0" parTransId="{50D9D141-E34D-4CC6-841C-13A03438729D}" sibTransId="{358BA718-1FC3-4152-86A7-C4B7C55FB30D}"/>
    <dgm:cxn modelId="{8E5A9850-F43A-42E9-B92F-095300586911}" srcId="{E5D2817F-577D-4864-9B1D-6424667E2822}" destId="{F16E2539-FD91-4507-B2A7-26C8103D2F03}" srcOrd="4" destOrd="0" parTransId="{58FAFD93-D849-4E3B-89D2-CEDF0D2D1C3D}" sibTransId="{D522ED2E-0CBA-424B-97E1-AE6B52C5D431}"/>
    <dgm:cxn modelId="{1BD7A787-8CB2-4274-B28B-2702E8F49F57}" srcId="{E5D2817F-577D-4864-9B1D-6424667E2822}" destId="{B5B900D2-44C0-4D8E-9405-ED49229D4295}" srcOrd="0" destOrd="0" parTransId="{40B090F3-9CF6-43F2-9687-19E22D861CC2}" sibTransId="{CBDFBDA8-5FE7-4164-9E86-F27EDBAEA753}"/>
    <dgm:cxn modelId="{E80B7596-6D60-4FCC-93F2-1122B0D24B72}" srcId="{E5D2817F-577D-4864-9B1D-6424667E2822}" destId="{CF9FD9D9-029B-4672-8940-85CC767D669A}" srcOrd="3" destOrd="0" parTransId="{D18087CC-76D8-4D30-8AB4-76054AB6D0A8}" sibTransId="{4FF32C3B-B815-4540-8AAF-CBABCF2208F0}"/>
    <dgm:cxn modelId="{9BC52DAF-5363-47C5-B02A-E26291B4901F}" type="presOf" srcId="{F16E2539-FD91-4507-B2A7-26C8103D2F03}" destId="{154C5BF2-EAB9-4F02-9342-7ACF3DDD141C}" srcOrd="0" destOrd="0" presId="urn:microsoft.com/office/officeart/2005/8/layout/chevron1"/>
    <dgm:cxn modelId="{807575C1-7CD1-46EB-8071-52F476D003BE}" type="presOf" srcId="{B3DF48F9-E484-49E7-957A-F5BEA35422C7}" destId="{D9B2F4A1-C311-4AC0-B8FC-D07855FDE83D}" srcOrd="0" destOrd="0" presId="urn:microsoft.com/office/officeart/2005/8/layout/chevron1"/>
    <dgm:cxn modelId="{62F89DC5-0FA8-4777-A122-5DC5C18C9833}" type="presOf" srcId="{53544FD5-242B-42DA-987C-EAA2F13E8E87}" destId="{218027E8-142D-4613-AE27-F50EDBAAD1E5}" srcOrd="0" destOrd="0" presId="urn:microsoft.com/office/officeart/2005/8/layout/chevron1"/>
    <dgm:cxn modelId="{7E7739CB-D32F-415E-A749-2DB461D9C672}" type="presOf" srcId="{CF9FD9D9-029B-4672-8940-85CC767D669A}" destId="{BEFCEEF4-8A75-4486-AEC1-4A263B551C81}" srcOrd="0" destOrd="0" presId="urn:microsoft.com/office/officeart/2005/8/layout/chevron1"/>
    <dgm:cxn modelId="{55AC8EE9-6556-4C1F-9146-7B8C0E07652D}" type="presOf" srcId="{E5D2817F-577D-4864-9B1D-6424667E2822}" destId="{FB2D88D8-F7AA-4B74-B60F-BCD3BE807205}" srcOrd="0" destOrd="0" presId="urn:microsoft.com/office/officeart/2005/8/layout/chevron1"/>
    <dgm:cxn modelId="{759702AF-1A08-4CED-A1AB-DA8B417E5A38}" type="presParOf" srcId="{FB2D88D8-F7AA-4B74-B60F-BCD3BE807205}" destId="{F1F56A0D-B300-4291-80A6-E39F51ECE7F9}" srcOrd="0" destOrd="0" presId="urn:microsoft.com/office/officeart/2005/8/layout/chevron1"/>
    <dgm:cxn modelId="{C154988B-7C6F-4C58-AF19-86BA99245D3D}" type="presParOf" srcId="{FB2D88D8-F7AA-4B74-B60F-BCD3BE807205}" destId="{546DB861-63B0-4379-8E32-DB708C808776}" srcOrd="1" destOrd="0" presId="urn:microsoft.com/office/officeart/2005/8/layout/chevron1"/>
    <dgm:cxn modelId="{4924DFF8-76C0-459A-BA67-72E20CBEAAAB}" type="presParOf" srcId="{FB2D88D8-F7AA-4B74-B60F-BCD3BE807205}" destId="{D9B2F4A1-C311-4AC0-B8FC-D07855FDE83D}" srcOrd="2" destOrd="0" presId="urn:microsoft.com/office/officeart/2005/8/layout/chevron1"/>
    <dgm:cxn modelId="{649DF116-EC8A-465D-A752-071343405D99}" type="presParOf" srcId="{FB2D88D8-F7AA-4B74-B60F-BCD3BE807205}" destId="{4C546D34-D5A4-4CED-89CC-7D3E73D3C1F3}" srcOrd="3" destOrd="0" presId="urn:microsoft.com/office/officeart/2005/8/layout/chevron1"/>
    <dgm:cxn modelId="{A72B35AE-421A-492A-B5A8-2C7D733A7DEC}" type="presParOf" srcId="{FB2D88D8-F7AA-4B74-B60F-BCD3BE807205}" destId="{218027E8-142D-4613-AE27-F50EDBAAD1E5}" srcOrd="4" destOrd="0" presId="urn:microsoft.com/office/officeart/2005/8/layout/chevron1"/>
    <dgm:cxn modelId="{8976F501-946B-4497-90CB-7FF8CD38407A}" type="presParOf" srcId="{FB2D88D8-F7AA-4B74-B60F-BCD3BE807205}" destId="{B644A248-88E0-412F-A6BB-1BE69ED5CFFC}" srcOrd="5" destOrd="0" presId="urn:microsoft.com/office/officeart/2005/8/layout/chevron1"/>
    <dgm:cxn modelId="{2EC37C46-2917-4540-A515-C4DA9F5E9863}" type="presParOf" srcId="{FB2D88D8-F7AA-4B74-B60F-BCD3BE807205}" destId="{BEFCEEF4-8A75-4486-AEC1-4A263B551C81}" srcOrd="6" destOrd="0" presId="urn:microsoft.com/office/officeart/2005/8/layout/chevron1"/>
    <dgm:cxn modelId="{30664E89-E628-441D-8A18-8F44E5819CFA}" type="presParOf" srcId="{FB2D88D8-F7AA-4B74-B60F-BCD3BE807205}" destId="{F8901D60-FAB3-4763-A0F7-B9304A0A6D78}" srcOrd="7" destOrd="0" presId="urn:microsoft.com/office/officeart/2005/8/layout/chevron1"/>
    <dgm:cxn modelId="{C64FB6E0-1F8A-4199-B2EB-D28AA51CC58A}" type="presParOf" srcId="{FB2D88D8-F7AA-4B74-B60F-BCD3BE807205}" destId="{154C5BF2-EAB9-4F02-9342-7ACF3DDD141C}"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D2817F-577D-4864-9B1D-6424667E2822}" type="doc">
      <dgm:prSet loTypeId="urn:microsoft.com/office/officeart/2005/8/layout/chevron1" loCatId="process" qsTypeId="urn:microsoft.com/office/officeart/2005/8/quickstyle/simple1" qsCatId="simple" csTypeId="urn:microsoft.com/office/officeart/2005/8/colors/colorful5" csCatId="colorful" phldr="1"/>
      <dgm:spPr/>
    </dgm:pt>
    <dgm:pt modelId="{B5B900D2-44C0-4D8E-9405-ED49229D4295}">
      <dgm:prSet phldrT="[テキスト]"/>
      <dgm:spPr/>
      <dgm:t>
        <a:bodyPr/>
        <a:lstStyle/>
        <a:p>
          <a:r>
            <a:rPr kumimoji="1" lang="en-US" altLang="ja-JP" b="1" dirty="0"/>
            <a:t>RFI</a:t>
          </a:r>
          <a:endParaRPr kumimoji="1" lang="ja-JP" altLang="en-US" b="1" dirty="0"/>
        </a:p>
      </dgm:t>
    </dgm:pt>
    <dgm:pt modelId="{40B090F3-9CF6-43F2-9687-19E22D861CC2}" type="parTrans" cxnId="{1BD7A787-8CB2-4274-B28B-2702E8F49F57}">
      <dgm:prSet/>
      <dgm:spPr/>
      <dgm:t>
        <a:bodyPr/>
        <a:lstStyle/>
        <a:p>
          <a:endParaRPr kumimoji="1" lang="ja-JP" altLang="en-US" b="1"/>
        </a:p>
      </dgm:t>
    </dgm:pt>
    <dgm:pt modelId="{CBDFBDA8-5FE7-4164-9E86-F27EDBAEA753}" type="sibTrans" cxnId="{1BD7A787-8CB2-4274-B28B-2702E8F49F57}">
      <dgm:prSet/>
      <dgm:spPr/>
      <dgm:t>
        <a:bodyPr/>
        <a:lstStyle/>
        <a:p>
          <a:endParaRPr kumimoji="1" lang="ja-JP" altLang="en-US" b="1"/>
        </a:p>
      </dgm:t>
    </dgm:pt>
    <dgm:pt modelId="{B3DF48F9-E484-49E7-957A-F5BEA35422C7}">
      <dgm:prSet phldrT="[テキスト]"/>
      <dgm:spPr/>
      <dgm:t>
        <a:bodyPr/>
        <a:lstStyle/>
        <a:p>
          <a:r>
            <a:rPr kumimoji="1" lang="en-US" altLang="ja-JP" b="1" dirty="0"/>
            <a:t>RFP</a:t>
          </a:r>
          <a:endParaRPr kumimoji="1" lang="ja-JP" altLang="en-US" b="1" dirty="0"/>
        </a:p>
      </dgm:t>
    </dgm:pt>
    <dgm:pt modelId="{7091350D-25C0-4D4C-B9FE-747C502BB242}" type="parTrans" cxnId="{D7049314-C611-4080-BD54-DE68468547E7}">
      <dgm:prSet/>
      <dgm:spPr/>
      <dgm:t>
        <a:bodyPr/>
        <a:lstStyle/>
        <a:p>
          <a:endParaRPr kumimoji="1" lang="ja-JP" altLang="en-US" b="1"/>
        </a:p>
      </dgm:t>
    </dgm:pt>
    <dgm:pt modelId="{32B82870-8FFB-471F-9D36-2EAD92DCDE0E}" type="sibTrans" cxnId="{D7049314-C611-4080-BD54-DE68468547E7}">
      <dgm:prSet/>
      <dgm:spPr/>
      <dgm:t>
        <a:bodyPr/>
        <a:lstStyle/>
        <a:p>
          <a:endParaRPr kumimoji="1" lang="ja-JP" altLang="en-US" b="1"/>
        </a:p>
      </dgm:t>
    </dgm:pt>
    <dgm:pt modelId="{53544FD5-242B-42DA-987C-EAA2F13E8E87}">
      <dgm:prSet phldrT="[テキスト]"/>
      <dgm:spPr/>
      <dgm:t>
        <a:bodyPr/>
        <a:lstStyle/>
        <a:p>
          <a:r>
            <a:rPr kumimoji="1" lang="en-US" altLang="ja-JP" b="1" dirty="0"/>
            <a:t>RFQ</a:t>
          </a:r>
          <a:endParaRPr kumimoji="1" lang="ja-JP" altLang="en-US" b="1" dirty="0"/>
        </a:p>
      </dgm:t>
    </dgm:pt>
    <dgm:pt modelId="{50D9D141-E34D-4CC6-841C-13A03438729D}" type="parTrans" cxnId="{F00C8F28-32DB-4699-9460-A177457D6873}">
      <dgm:prSet/>
      <dgm:spPr/>
      <dgm:t>
        <a:bodyPr/>
        <a:lstStyle/>
        <a:p>
          <a:endParaRPr kumimoji="1" lang="ja-JP" altLang="en-US" b="1"/>
        </a:p>
      </dgm:t>
    </dgm:pt>
    <dgm:pt modelId="{358BA718-1FC3-4152-86A7-C4B7C55FB30D}" type="sibTrans" cxnId="{F00C8F28-32DB-4699-9460-A177457D6873}">
      <dgm:prSet/>
      <dgm:spPr/>
      <dgm:t>
        <a:bodyPr/>
        <a:lstStyle/>
        <a:p>
          <a:endParaRPr kumimoji="1" lang="ja-JP" altLang="en-US" b="1"/>
        </a:p>
      </dgm:t>
    </dgm:pt>
    <dgm:pt modelId="{CF9FD9D9-029B-4672-8940-85CC767D669A}">
      <dgm:prSet phldrT="[テキスト]"/>
      <dgm:spPr/>
      <dgm:t>
        <a:bodyPr/>
        <a:lstStyle/>
        <a:p>
          <a:r>
            <a:rPr kumimoji="1" lang="ja-JP" altLang="en-US" b="1" dirty="0"/>
            <a:t>制作</a:t>
          </a:r>
        </a:p>
      </dgm:t>
    </dgm:pt>
    <dgm:pt modelId="{D18087CC-76D8-4D30-8AB4-76054AB6D0A8}" type="parTrans" cxnId="{E80B7596-6D60-4FCC-93F2-1122B0D24B72}">
      <dgm:prSet/>
      <dgm:spPr/>
      <dgm:t>
        <a:bodyPr/>
        <a:lstStyle/>
        <a:p>
          <a:endParaRPr kumimoji="1" lang="ja-JP" altLang="en-US" b="1"/>
        </a:p>
      </dgm:t>
    </dgm:pt>
    <dgm:pt modelId="{4FF32C3B-B815-4540-8AAF-CBABCF2208F0}" type="sibTrans" cxnId="{E80B7596-6D60-4FCC-93F2-1122B0D24B72}">
      <dgm:prSet/>
      <dgm:spPr/>
      <dgm:t>
        <a:bodyPr/>
        <a:lstStyle/>
        <a:p>
          <a:endParaRPr kumimoji="1" lang="ja-JP" altLang="en-US" b="1"/>
        </a:p>
      </dgm:t>
    </dgm:pt>
    <dgm:pt modelId="{FB2D88D8-F7AA-4B74-B60F-BCD3BE807205}" type="pres">
      <dgm:prSet presAssocID="{E5D2817F-577D-4864-9B1D-6424667E2822}" presName="Name0" presStyleCnt="0">
        <dgm:presLayoutVars>
          <dgm:dir/>
          <dgm:animLvl val="lvl"/>
          <dgm:resizeHandles val="exact"/>
        </dgm:presLayoutVars>
      </dgm:prSet>
      <dgm:spPr/>
    </dgm:pt>
    <dgm:pt modelId="{F1F56A0D-B300-4291-80A6-E39F51ECE7F9}" type="pres">
      <dgm:prSet presAssocID="{B5B900D2-44C0-4D8E-9405-ED49229D4295}" presName="parTxOnly" presStyleLbl="node1" presStyleIdx="0" presStyleCnt="4">
        <dgm:presLayoutVars>
          <dgm:chMax val="0"/>
          <dgm:chPref val="0"/>
          <dgm:bulletEnabled val="1"/>
        </dgm:presLayoutVars>
      </dgm:prSet>
      <dgm:spPr/>
    </dgm:pt>
    <dgm:pt modelId="{546DB861-63B0-4379-8E32-DB708C808776}" type="pres">
      <dgm:prSet presAssocID="{CBDFBDA8-5FE7-4164-9E86-F27EDBAEA753}" presName="parTxOnlySpace" presStyleCnt="0"/>
      <dgm:spPr/>
    </dgm:pt>
    <dgm:pt modelId="{D9B2F4A1-C311-4AC0-B8FC-D07855FDE83D}" type="pres">
      <dgm:prSet presAssocID="{B3DF48F9-E484-49E7-957A-F5BEA35422C7}" presName="parTxOnly" presStyleLbl="node1" presStyleIdx="1" presStyleCnt="4">
        <dgm:presLayoutVars>
          <dgm:chMax val="0"/>
          <dgm:chPref val="0"/>
          <dgm:bulletEnabled val="1"/>
        </dgm:presLayoutVars>
      </dgm:prSet>
      <dgm:spPr/>
    </dgm:pt>
    <dgm:pt modelId="{4C546D34-D5A4-4CED-89CC-7D3E73D3C1F3}" type="pres">
      <dgm:prSet presAssocID="{32B82870-8FFB-471F-9D36-2EAD92DCDE0E}" presName="parTxOnlySpace" presStyleCnt="0"/>
      <dgm:spPr/>
    </dgm:pt>
    <dgm:pt modelId="{218027E8-142D-4613-AE27-F50EDBAAD1E5}" type="pres">
      <dgm:prSet presAssocID="{53544FD5-242B-42DA-987C-EAA2F13E8E87}" presName="parTxOnly" presStyleLbl="node1" presStyleIdx="2" presStyleCnt="4">
        <dgm:presLayoutVars>
          <dgm:chMax val="0"/>
          <dgm:chPref val="0"/>
          <dgm:bulletEnabled val="1"/>
        </dgm:presLayoutVars>
      </dgm:prSet>
      <dgm:spPr/>
    </dgm:pt>
    <dgm:pt modelId="{B644A248-88E0-412F-A6BB-1BE69ED5CFFC}" type="pres">
      <dgm:prSet presAssocID="{358BA718-1FC3-4152-86A7-C4B7C55FB30D}" presName="parTxOnlySpace" presStyleCnt="0"/>
      <dgm:spPr/>
    </dgm:pt>
    <dgm:pt modelId="{BEFCEEF4-8A75-4486-AEC1-4A263B551C81}" type="pres">
      <dgm:prSet presAssocID="{CF9FD9D9-029B-4672-8940-85CC767D669A}" presName="parTxOnly" presStyleLbl="node1" presStyleIdx="3" presStyleCnt="4">
        <dgm:presLayoutVars>
          <dgm:chMax val="0"/>
          <dgm:chPref val="0"/>
          <dgm:bulletEnabled val="1"/>
        </dgm:presLayoutVars>
      </dgm:prSet>
      <dgm:spPr/>
    </dgm:pt>
  </dgm:ptLst>
  <dgm:cxnLst>
    <dgm:cxn modelId="{28779D07-B780-47CE-9E8A-08973ECEB64B}" type="presOf" srcId="{B5B900D2-44C0-4D8E-9405-ED49229D4295}" destId="{F1F56A0D-B300-4291-80A6-E39F51ECE7F9}" srcOrd="0" destOrd="0" presId="urn:microsoft.com/office/officeart/2005/8/layout/chevron1"/>
    <dgm:cxn modelId="{D7049314-C611-4080-BD54-DE68468547E7}" srcId="{E5D2817F-577D-4864-9B1D-6424667E2822}" destId="{B3DF48F9-E484-49E7-957A-F5BEA35422C7}" srcOrd="1" destOrd="0" parTransId="{7091350D-25C0-4D4C-B9FE-747C502BB242}" sibTransId="{32B82870-8FFB-471F-9D36-2EAD92DCDE0E}"/>
    <dgm:cxn modelId="{F00C8F28-32DB-4699-9460-A177457D6873}" srcId="{E5D2817F-577D-4864-9B1D-6424667E2822}" destId="{53544FD5-242B-42DA-987C-EAA2F13E8E87}" srcOrd="2" destOrd="0" parTransId="{50D9D141-E34D-4CC6-841C-13A03438729D}" sibTransId="{358BA718-1FC3-4152-86A7-C4B7C55FB30D}"/>
    <dgm:cxn modelId="{1BD7A787-8CB2-4274-B28B-2702E8F49F57}" srcId="{E5D2817F-577D-4864-9B1D-6424667E2822}" destId="{B5B900D2-44C0-4D8E-9405-ED49229D4295}" srcOrd="0" destOrd="0" parTransId="{40B090F3-9CF6-43F2-9687-19E22D861CC2}" sibTransId="{CBDFBDA8-5FE7-4164-9E86-F27EDBAEA753}"/>
    <dgm:cxn modelId="{E80B7596-6D60-4FCC-93F2-1122B0D24B72}" srcId="{E5D2817F-577D-4864-9B1D-6424667E2822}" destId="{CF9FD9D9-029B-4672-8940-85CC767D669A}" srcOrd="3" destOrd="0" parTransId="{D18087CC-76D8-4D30-8AB4-76054AB6D0A8}" sibTransId="{4FF32C3B-B815-4540-8AAF-CBABCF2208F0}"/>
    <dgm:cxn modelId="{807575C1-7CD1-46EB-8071-52F476D003BE}" type="presOf" srcId="{B3DF48F9-E484-49E7-957A-F5BEA35422C7}" destId="{D9B2F4A1-C311-4AC0-B8FC-D07855FDE83D}" srcOrd="0" destOrd="0" presId="urn:microsoft.com/office/officeart/2005/8/layout/chevron1"/>
    <dgm:cxn modelId="{62F89DC5-0FA8-4777-A122-5DC5C18C9833}" type="presOf" srcId="{53544FD5-242B-42DA-987C-EAA2F13E8E87}" destId="{218027E8-142D-4613-AE27-F50EDBAAD1E5}" srcOrd="0" destOrd="0" presId="urn:microsoft.com/office/officeart/2005/8/layout/chevron1"/>
    <dgm:cxn modelId="{7E7739CB-D32F-415E-A749-2DB461D9C672}" type="presOf" srcId="{CF9FD9D9-029B-4672-8940-85CC767D669A}" destId="{BEFCEEF4-8A75-4486-AEC1-4A263B551C81}" srcOrd="0" destOrd="0" presId="urn:microsoft.com/office/officeart/2005/8/layout/chevron1"/>
    <dgm:cxn modelId="{55AC8EE9-6556-4C1F-9146-7B8C0E07652D}" type="presOf" srcId="{E5D2817F-577D-4864-9B1D-6424667E2822}" destId="{FB2D88D8-F7AA-4B74-B60F-BCD3BE807205}" srcOrd="0" destOrd="0" presId="urn:microsoft.com/office/officeart/2005/8/layout/chevron1"/>
    <dgm:cxn modelId="{759702AF-1A08-4CED-A1AB-DA8B417E5A38}" type="presParOf" srcId="{FB2D88D8-F7AA-4B74-B60F-BCD3BE807205}" destId="{F1F56A0D-B300-4291-80A6-E39F51ECE7F9}" srcOrd="0" destOrd="0" presId="urn:microsoft.com/office/officeart/2005/8/layout/chevron1"/>
    <dgm:cxn modelId="{C154988B-7C6F-4C58-AF19-86BA99245D3D}" type="presParOf" srcId="{FB2D88D8-F7AA-4B74-B60F-BCD3BE807205}" destId="{546DB861-63B0-4379-8E32-DB708C808776}" srcOrd="1" destOrd="0" presId="urn:microsoft.com/office/officeart/2005/8/layout/chevron1"/>
    <dgm:cxn modelId="{4924DFF8-76C0-459A-BA67-72E20CBEAAAB}" type="presParOf" srcId="{FB2D88D8-F7AA-4B74-B60F-BCD3BE807205}" destId="{D9B2F4A1-C311-4AC0-B8FC-D07855FDE83D}" srcOrd="2" destOrd="0" presId="urn:microsoft.com/office/officeart/2005/8/layout/chevron1"/>
    <dgm:cxn modelId="{649DF116-EC8A-465D-A752-071343405D99}" type="presParOf" srcId="{FB2D88D8-F7AA-4B74-B60F-BCD3BE807205}" destId="{4C546D34-D5A4-4CED-89CC-7D3E73D3C1F3}" srcOrd="3" destOrd="0" presId="urn:microsoft.com/office/officeart/2005/8/layout/chevron1"/>
    <dgm:cxn modelId="{A72B35AE-421A-492A-B5A8-2C7D733A7DEC}" type="presParOf" srcId="{FB2D88D8-F7AA-4B74-B60F-BCD3BE807205}" destId="{218027E8-142D-4613-AE27-F50EDBAAD1E5}" srcOrd="4" destOrd="0" presId="urn:microsoft.com/office/officeart/2005/8/layout/chevron1"/>
    <dgm:cxn modelId="{8976F501-946B-4497-90CB-7FF8CD38407A}" type="presParOf" srcId="{FB2D88D8-F7AA-4B74-B60F-BCD3BE807205}" destId="{B644A248-88E0-412F-A6BB-1BE69ED5CFFC}" srcOrd="5" destOrd="0" presId="urn:microsoft.com/office/officeart/2005/8/layout/chevron1"/>
    <dgm:cxn modelId="{2EC37C46-2917-4540-A515-C4DA9F5E9863}" type="presParOf" srcId="{FB2D88D8-F7AA-4B74-B60F-BCD3BE807205}" destId="{BEFCEEF4-8A75-4486-AEC1-4A263B551C8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D2817F-577D-4864-9B1D-6424667E2822}" type="doc">
      <dgm:prSet loTypeId="urn:microsoft.com/office/officeart/2005/8/layout/chevron1" loCatId="process" qsTypeId="urn:microsoft.com/office/officeart/2005/8/quickstyle/simple1" qsCatId="simple" csTypeId="urn:microsoft.com/office/officeart/2005/8/colors/colorful5" csCatId="colorful" phldr="1"/>
      <dgm:spPr/>
    </dgm:pt>
    <dgm:pt modelId="{B5B900D2-44C0-4D8E-9405-ED49229D4295}">
      <dgm:prSet phldrT="[テキスト]"/>
      <dgm:spPr/>
      <dgm:t>
        <a:bodyPr/>
        <a:lstStyle/>
        <a:p>
          <a:r>
            <a:rPr kumimoji="1" lang="en-US" altLang="ja-JP" b="1" dirty="0"/>
            <a:t>RFI</a:t>
          </a:r>
          <a:endParaRPr kumimoji="1" lang="ja-JP" altLang="en-US" b="1" dirty="0"/>
        </a:p>
      </dgm:t>
    </dgm:pt>
    <dgm:pt modelId="{40B090F3-9CF6-43F2-9687-19E22D861CC2}" type="parTrans" cxnId="{1BD7A787-8CB2-4274-B28B-2702E8F49F57}">
      <dgm:prSet/>
      <dgm:spPr/>
      <dgm:t>
        <a:bodyPr/>
        <a:lstStyle/>
        <a:p>
          <a:endParaRPr kumimoji="1" lang="ja-JP" altLang="en-US" b="1"/>
        </a:p>
      </dgm:t>
    </dgm:pt>
    <dgm:pt modelId="{CBDFBDA8-5FE7-4164-9E86-F27EDBAEA753}" type="sibTrans" cxnId="{1BD7A787-8CB2-4274-B28B-2702E8F49F57}">
      <dgm:prSet/>
      <dgm:spPr/>
      <dgm:t>
        <a:bodyPr/>
        <a:lstStyle/>
        <a:p>
          <a:endParaRPr kumimoji="1" lang="ja-JP" altLang="en-US" b="1"/>
        </a:p>
      </dgm:t>
    </dgm:pt>
    <dgm:pt modelId="{B3DF48F9-E484-49E7-957A-F5BEA35422C7}">
      <dgm:prSet phldrT="[テキスト]"/>
      <dgm:spPr/>
      <dgm:t>
        <a:bodyPr/>
        <a:lstStyle/>
        <a:p>
          <a:r>
            <a:rPr kumimoji="1" lang="en-US" altLang="ja-JP" b="1" dirty="0"/>
            <a:t>RFP</a:t>
          </a:r>
          <a:endParaRPr kumimoji="1" lang="ja-JP" altLang="en-US" b="1" dirty="0"/>
        </a:p>
      </dgm:t>
    </dgm:pt>
    <dgm:pt modelId="{7091350D-25C0-4D4C-B9FE-747C502BB242}" type="parTrans" cxnId="{D7049314-C611-4080-BD54-DE68468547E7}">
      <dgm:prSet/>
      <dgm:spPr/>
      <dgm:t>
        <a:bodyPr/>
        <a:lstStyle/>
        <a:p>
          <a:endParaRPr kumimoji="1" lang="ja-JP" altLang="en-US" b="1"/>
        </a:p>
      </dgm:t>
    </dgm:pt>
    <dgm:pt modelId="{32B82870-8FFB-471F-9D36-2EAD92DCDE0E}" type="sibTrans" cxnId="{D7049314-C611-4080-BD54-DE68468547E7}">
      <dgm:prSet/>
      <dgm:spPr/>
      <dgm:t>
        <a:bodyPr/>
        <a:lstStyle/>
        <a:p>
          <a:endParaRPr kumimoji="1" lang="ja-JP" altLang="en-US" b="1"/>
        </a:p>
      </dgm:t>
    </dgm:pt>
    <dgm:pt modelId="{53544FD5-242B-42DA-987C-EAA2F13E8E87}">
      <dgm:prSet phldrT="[テキスト]"/>
      <dgm:spPr/>
      <dgm:t>
        <a:bodyPr/>
        <a:lstStyle/>
        <a:p>
          <a:r>
            <a:rPr kumimoji="1" lang="en-US" altLang="ja-JP" b="1" dirty="0"/>
            <a:t>RFQ</a:t>
          </a:r>
          <a:endParaRPr kumimoji="1" lang="ja-JP" altLang="en-US" b="1" dirty="0"/>
        </a:p>
      </dgm:t>
    </dgm:pt>
    <dgm:pt modelId="{50D9D141-E34D-4CC6-841C-13A03438729D}" type="parTrans" cxnId="{F00C8F28-32DB-4699-9460-A177457D6873}">
      <dgm:prSet/>
      <dgm:spPr/>
      <dgm:t>
        <a:bodyPr/>
        <a:lstStyle/>
        <a:p>
          <a:endParaRPr kumimoji="1" lang="ja-JP" altLang="en-US" b="1"/>
        </a:p>
      </dgm:t>
    </dgm:pt>
    <dgm:pt modelId="{358BA718-1FC3-4152-86A7-C4B7C55FB30D}" type="sibTrans" cxnId="{F00C8F28-32DB-4699-9460-A177457D6873}">
      <dgm:prSet/>
      <dgm:spPr/>
      <dgm:t>
        <a:bodyPr/>
        <a:lstStyle/>
        <a:p>
          <a:endParaRPr kumimoji="1" lang="ja-JP" altLang="en-US" b="1"/>
        </a:p>
      </dgm:t>
    </dgm:pt>
    <dgm:pt modelId="{CF9FD9D9-029B-4672-8940-85CC767D669A}">
      <dgm:prSet phldrT="[テキスト]"/>
      <dgm:spPr/>
      <dgm:t>
        <a:bodyPr/>
        <a:lstStyle/>
        <a:p>
          <a:r>
            <a:rPr kumimoji="1" lang="ja-JP" altLang="en-US" b="1" dirty="0"/>
            <a:t>制作</a:t>
          </a:r>
        </a:p>
      </dgm:t>
    </dgm:pt>
    <dgm:pt modelId="{D18087CC-76D8-4D30-8AB4-76054AB6D0A8}" type="parTrans" cxnId="{E80B7596-6D60-4FCC-93F2-1122B0D24B72}">
      <dgm:prSet/>
      <dgm:spPr/>
      <dgm:t>
        <a:bodyPr/>
        <a:lstStyle/>
        <a:p>
          <a:endParaRPr kumimoji="1" lang="ja-JP" altLang="en-US" b="1"/>
        </a:p>
      </dgm:t>
    </dgm:pt>
    <dgm:pt modelId="{4FF32C3B-B815-4540-8AAF-CBABCF2208F0}" type="sibTrans" cxnId="{E80B7596-6D60-4FCC-93F2-1122B0D24B72}">
      <dgm:prSet/>
      <dgm:spPr/>
      <dgm:t>
        <a:bodyPr/>
        <a:lstStyle/>
        <a:p>
          <a:endParaRPr kumimoji="1" lang="ja-JP" altLang="en-US" b="1"/>
        </a:p>
      </dgm:t>
    </dgm:pt>
    <dgm:pt modelId="{FB2D88D8-F7AA-4B74-B60F-BCD3BE807205}" type="pres">
      <dgm:prSet presAssocID="{E5D2817F-577D-4864-9B1D-6424667E2822}" presName="Name0" presStyleCnt="0">
        <dgm:presLayoutVars>
          <dgm:dir/>
          <dgm:animLvl val="lvl"/>
          <dgm:resizeHandles val="exact"/>
        </dgm:presLayoutVars>
      </dgm:prSet>
      <dgm:spPr/>
    </dgm:pt>
    <dgm:pt modelId="{F1F56A0D-B300-4291-80A6-E39F51ECE7F9}" type="pres">
      <dgm:prSet presAssocID="{B5B900D2-44C0-4D8E-9405-ED49229D4295}" presName="parTxOnly" presStyleLbl="node1" presStyleIdx="0" presStyleCnt="4">
        <dgm:presLayoutVars>
          <dgm:chMax val="0"/>
          <dgm:chPref val="0"/>
          <dgm:bulletEnabled val="1"/>
        </dgm:presLayoutVars>
      </dgm:prSet>
      <dgm:spPr/>
    </dgm:pt>
    <dgm:pt modelId="{546DB861-63B0-4379-8E32-DB708C808776}" type="pres">
      <dgm:prSet presAssocID="{CBDFBDA8-5FE7-4164-9E86-F27EDBAEA753}" presName="parTxOnlySpace" presStyleCnt="0"/>
      <dgm:spPr/>
    </dgm:pt>
    <dgm:pt modelId="{D9B2F4A1-C311-4AC0-B8FC-D07855FDE83D}" type="pres">
      <dgm:prSet presAssocID="{B3DF48F9-E484-49E7-957A-F5BEA35422C7}" presName="parTxOnly" presStyleLbl="node1" presStyleIdx="1" presStyleCnt="4">
        <dgm:presLayoutVars>
          <dgm:chMax val="0"/>
          <dgm:chPref val="0"/>
          <dgm:bulletEnabled val="1"/>
        </dgm:presLayoutVars>
      </dgm:prSet>
      <dgm:spPr/>
    </dgm:pt>
    <dgm:pt modelId="{4C546D34-D5A4-4CED-89CC-7D3E73D3C1F3}" type="pres">
      <dgm:prSet presAssocID="{32B82870-8FFB-471F-9D36-2EAD92DCDE0E}" presName="parTxOnlySpace" presStyleCnt="0"/>
      <dgm:spPr/>
    </dgm:pt>
    <dgm:pt modelId="{218027E8-142D-4613-AE27-F50EDBAAD1E5}" type="pres">
      <dgm:prSet presAssocID="{53544FD5-242B-42DA-987C-EAA2F13E8E87}" presName="parTxOnly" presStyleLbl="node1" presStyleIdx="2" presStyleCnt="4">
        <dgm:presLayoutVars>
          <dgm:chMax val="0"/>
          <dgm:chPref val="0"/>
          <dgm:bulletEnabled val="1"/>
        </dgm:presLayoutVars>
      </dgm:prSet>
      <dgm:spPr/>
    </dgm:pt>
    <dgm:pt modelId="{B644A248-88E0-412F-A6BB-1BE69ED5CFFC}" type="pres">
      <dgm:prSet presAssocID="{358BA718-1FC3-4152-86A7-C4B7C55FB30D}" presName="parTxOnlySpace" presStyleCnt="0"/>
      <dgm:spPr/>
    </dgm:pt>
    <dgm:pt modelId="{BEFCEEF4-8A75-4486-AEC1-4A263B551C81}" type="pres">
      <dgm:prSet presAssocID="{CF9FD9D9-029B-4672-8940-85CC767D669A}" presName="parTxOnly" presStyleLbl="node1" presStyleIdx="3" presStyleCnt="4">
        <dgm:presLayoutVars>
          <dgm:chMax val="0"/>
          <dgm:chPref val="0"/>
          <dgm:bulletEnabled val="1"/>
        </dgm:presLayoutVars>
      </dgm:prSet>
      <dgm:spPr/>
    </dgm:pt>
  </dgm:ptLst>
  <dgm:cxnLst>
    <dgm:cxn modelId="{28779D07-B780-47CE-9E8A-08973ECEB64B}" type="presOf" srcId="{B5B900D2-44C0-4D8E-9405-ED49229D4295}" destId="{F1F56A0D-B300-4291-80A6-E39F51ECE7F9}" srcOrd="0" destOrd="0" presId="urn:microsoft.com/office/officeart/2005/8/layout/chevron1"/>
    <dgm:cxn modelId="{D7049314-C611-4080-BD54-DE68468547E7}" srcId="{E5D2817F-577D-4864-9B1D-6424667E2822}" destId="{B3DF48F9-E484-49E7-957A-F5BEA35422C7}" srcOrd="1" destOrd="0" parTransId="{7091350D-25C0-4D4C-B9FE-747C502BB242}" sibTransId="{32B82870-8FFB-471F-9D36-2EAD92DCDE0E}"/>
    <dgm:cxn modelId="{F00C8F28-32DB-4699-9460-A177457D6873}" srcId="{E5D2817F-577D-4864-9B1D-6424667E2822}" destId="{53544FD5-242B-42DA-987C-EAA2F13E8E87}" srcOrd="2" destOrd="0" parTransId="{50D9D141-E34D-4CC6-841C-13A03438729D}" sibTransId="{358BA718-1FC3-4152-86A7-C4B7C55FB30D}"/>
    <dgm:cxn modelId="{1BD7A787-8CB2-4274-B28B-2702E8F49F57}" srcId="{E5D2817F-577D-4864-9B1D-6424667E2822}" destId="{B5B900D2-44C0-4D8E-9405-ED49229D4295}" srcOrd="0" destOrd="0" parTransId="{40B090F3-9CF6-43F2-9687-19E22D861CC2}" sibTransId="{CBDFBDA8-5FE7-4164-9E86-F27EDBAEA753}"/>
    <dgm:cxn modelId="{E80B7596-6D60-4FCC-93F2-1122B0D24B72}" srcId="{E5D2817F-577D-4864-9B1D-6424667E2822}" destId="{CF9FD9D9-029B-4672-8940-85CC767D669A}" srcOrd="3" destOrd="0" parTransId="{D18087CC-76D8-4D30-8AB4-76054AB6D0A8}" sibTransId="{4FF32C3B-B815-4540-8AAF-CBABCF2208F0}"/>
    <dgm:cxn modelId="{807575C1-7CD1-46EB-8071-52F476D003BE}" type="presOf" srcId="{B3DF48F9-E484-49E7-957A-F5BEA35422C7}" destId="{D9B2F4A1-C311-4AC0-B8FC-D07855FDE83D}" srcOrd="0" destOrd="0" presId="urn:microsoft.com/office/officeart/2005/8/layout/chevron1"/>
    <dgm:cxn modelId="{62F89DC5-0FA8-4777-A122-5DC5C18C9833}" type="presOf" srcId="{53544FD5-242B-42DA-987C-EAA2F13E8E87}" destId="{218027E8-142D-4613-AE27-F50EDBAAD1E5}" srcOrd="0" destOrd="0" presId="urn:microsoft.com/office/officeart/2005/8/layout/chevron1"/>
    <dgm:cxn modelId="{7E7739CB-D32F-415E-A749-2DB461D9C672}" type="presOf" srcId="{CF9FD9D9-029B-4672-8940-85CC767D669A}" destId="{BEFCEEF4-8A75-4486-AEC1-4A263B551C81}" srcOrd="0" destOrd="0" presId="urn:microsoft.com/office/officeart/2005/8/layout/chevron1"/>
    <dgm:cxn modelId="{55AC8EE9-6556-4C1F-9146-7B8C0E07652D}" type="presOf" srcId="{E5D2817F-577D-4864-9B1D-6424667E2822}" destId="{FB2D88D8-F7AA-4B74-B60F-BCD3BE807205}" srcOrd="0" destOrd="0" presId="urn:microsoft.com/office/officeart/2005/8/layout/chevron1"/>
    <dgm:cxn modelId="{759702AF-1A08-4CED-A1AB-DA8B417E5A38}" type="presParOf" srcId="{FB2D88D8-F7AA-4B74-B60F-BCD3BE807205}" destId="{F1F56A0D-B300-4291-80A6-E39F51ECE7F9}" srcOrd="0" destOrd="0" presId="urn:microsoft.com/office/officeart/2005/8/layout/chevron1"/>
    <dgm:cxn modelId="{C154988B-7C6F-4C58-AF19-86BA99245D3D}" type="presParOf" srcId="{FB2D88D8-F7AA-4B74-B60F-BCD3BE807205}" destId="{546DB861-63B0-4379-8E32-DB708C808776}" srcOrd="1" destOrd="0" presId="urn:microsoft.com/office/officeart/2005/8/layout/chevron1"/>
    <dgm:cxn modelId="{4924DFF8-76C0-459A-BA67-72E20CBEAAAB}" type="presParOf" srcId="{FB2D88D8-F7AA-4B74-B60F-BCD3BE807205}" destId="{D9B2F4A1-C311-4AC0-B8FC-D07855FDE83D}" srcOrd="2" destOrd="0" presId="urn:microsoft.com/office/officeart/2005/8/layout/chevron1"/>
    <dgm:cxn modelId="{649DF116-EC8A-465D-A752-071343405D99}" type="presParOf" srcId="{FB2D88D8-F7AA-4B74-B60F-BCD3BE807205}" destId="{4C546D34-D5A4-4CED-89CC-7D3E73D3C1F3}" srcOrd="3" destOrd="0" presId="urn:microsoft.com/office/officeart/2005/8/layout/chevron1"/>
    <dgm:cxn modelId="{A72B35AE-421A-492A-B5A8-2C7D733A7DEC}" type="presParOf" srcId="{FB2D88D8-F7AA-4B74-B60F-BCD3BE807205}" destId="{218027E8-142D-4613-AE27-F50EDBAAD1E5}" srcOrd="4" destOrd="0" presId="urn:microsoft.com/office/officeart/2005/8/layout/chevron1"/>
    <dgm:cxn modelId="{8976F501-946B-4497-90CB-7FF8CD38407A}" type="presParOf" srcId="{FB2D88D8-F7AA-4B74-B60F-BCD3BE807205}" destId="{B644A248-88E0-412F-A6BB-1BE69ED5CFFC}" srcOrd="5" destOrd="0" presId="urn:microsoft.com/office/officeart/2005/8/layout/chevron1"/>
    <dgm:cxn modelId="{2EC37C46-2917-4540-A515-C4DA9F5E9863}" type="presParOf" srcId="{FB2D88D8-F7AA-4B74-B60F-BCD3BE807205}" destId="{BEFCEEF4-8A75-4486-AEC1-4A263B551C8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D2817F-577D-4864-9B1D-6424667E2822}" type="doc">
      <dgm:prSet loTypeId="urn:microsoft.com/office/officeart/2005/8/layout/chevron1" loCatId="process" qsTypeId="urn:microsoft.com/office/officeart/2005/8/quickstyle/simple1" qsCatId="simple" csTypeId="urn:microsoft.com/office/officeart/2005/8/colors/colorful5" csCatId="colorful" phldr="1"/>
      <dgm:spPr/>
    </dgm:pt>
    <dgm:pt modelId="{B5B900D2-44C0-4D8E-9405-ED49229D4295}">
      <dgm:prSet phldrT="[テキスト]"/>
      <dgm:spPr/>
      <dgm:t>
        <a:bodyPr/>
        <a:lstStyle/>
        <a:p>
          <a:r>
            <a:rPr kumimoji="1" lang="en-US" altLang="ja-JP" b="1" dirty="0"/>
            <a:t>RFI</a:t>
          </a:r>
          <a:endParaRPr kumimoji="1" lang="ja-JP" altLang="en-US" b="1" dirty="0"/>
        </a:p>
      </dgm:t>
    </dgm:pt>
    <dgm:pt modelId="{40B090F3-9CF6-43F2-9687-19E22D861CC2}" type="parTrans" cxnId="{1BD7A787-8CB2-4274-B28B-2702E8F49F57}">
      <dgm:prSet/>
      <dgm:spPr/>
      <dgm:t>
        <a:bodyPr/>
        <a:lstStyle/>
        <a:p>
          <a:endParaRPr kumimoji="1" lang="ja-JP" altLang="en-US" b="1"/>
        </a:p>
      </dgm:t>
    </dgm:pt>
    <dgm:pt modelId="{CBDFBDA8-5FE7-4164-9E86-F27EDBAEA753}" type="sibTrans" cxnId="{1BD7A787-8CB2-4274-B28B-2702E8F49F57}">
      <dgm:prSet/>
      <dgm:spPr/>
      <dgm:t>
        <a:bodyPr/>
        <a:lstStyle/>
        <a:p>
          <a:endParaRPr kumimoji="1" lang="ja-JP" altLang="en-US" b="1"/>
        </a:p>
      </dgm:t>
    </dgm:pt>
    <dgm:pt modelId="{B3DF48F9-E484-49E7-957A-F5BEA35422C7}">
      <dgm:prSet phldrT="[テキスト]"/>
      <dgm:spPr/>
      <dgm:t>
        <a:bodyPr/>
        <a:lstStyle/>
        <a:p>
          <a:r>
            <a:rPr kumimoji="1" lang="en-US" altLang="ja-JP" b="1" dirty="0"/>
            <a:t>RFP</a:t>
          </a:r>
          <a:endParaRPr kumimoji="1" lang="ja-JP" altLang="en-US" b="1" dirty="0"/>
        </a:p>
      </dgm:t>
    </dgm:pt>
    <dgm:pt modelId="{7091350D-25C0-4D4C-B9FE-747C502BB242}" type="parTrans" cxnId="{D7049314-C611-4080-BD54-DE68468547E7}">
      <dgm:prSet/>
      <dgm:spPr/>
      <dgm:t>
        <a:bodyPr/>
        <a:lstStyle/>
        <a:p>
          <a:endParaRPr kumimoji="1" lang="ja-JP" altLang="en-US" b="1"/>
        </a:p>
      </dgm:t>
    </dgm:pt>
    <dgm:pt modelId="{32B82870-8FFB-471F-9D36-2EAD92DCDE0E}" type="sibTrans" cxnId="{D7049314-C611-4080-BD54-DE68468547E7}">
      <dgm:prSet/>
      <dgm:spPr/>
      <dgm:t>
        <a:bodyPr/>
        <a:lstStyle/>
        <a:p>
          <a:endParaRPr kumimoji="1" lang="ja-JP" altLang="en-US" b="1"/>
        </a:p>
      </dgm:t>
    </dgm:pt>
    <dgm:pt modelId="{53544FD5-242B-42DA-987C-EAA2F13E8E87}">
      <dgm:prSet phldrT="[テキスト]"/>
      <dgm:spPr/>
      <dgm:t>
        <a:bodyPr/>
        <a:lstStyle/>
        <a:p>
          <a:r>
            <a:rPr kumimoji="1" lang="en-US" altLang="ja-JP" b="1" dirty="0"/>
            <a:t>RFQ</a:t>
          </a:r>
          <a:endParaRPr kumimoji="1" lang="ja-JP" altLang="en-US" b="1" dirty="0"/>
        </a:p>
      </dgm:t>
    </dgm:pt>
    <dgm:pt modelId="{50D9D141-E34D-4CC6-841C-13A03438729D}" type="parTrans" cxnId="{F00C8F28-32DB-4699-9460-A177457D6873}">
      <dgm:prSet/>
      <dgm:spPr/>
      <dgm:t>
        <a:bodyPr/>
        <a:lstStyle/>
        <a:p>
          <a:endParaRPr kumimoji="1" lang="ja-JP" altLang="en-US" b="1"/>
        </a:p>
      </dgm:t>
    </dgm:pt>
    <dgm:pt modelId="{358BA718-1FC3-4152-86A7-C4B7C55FB30D}" type="sibTrans" cxnId="{F00C8F28-32DB-4699-9460-A177457D6873}">
      <dgm:prSet/>
      <dgm:spPr/>
      <dgm:t>
        <a:bodyPr/>
        <a:lstStyle/>
        <a:p>
          <a:endParaRPr kumimoji="1" lang="ja-JP" altLang="en-US" b="1"/>
        </a:p>
      </dgm:t>
    </dgm:pt>
    <dgm:pt modelId="{CF9FD9D9-029B-4672-8940-85CC767D669A}">
      <dgm:prSet phldrT="[テキスト]"/>
      <dgm:spPr/>
      <dgm:t>
        <a:bodyPr/>
        <a:lstStyle/>
        <a:p>
          <a:r>
            <a:rPr kumimoji="1" lang="ja-JP" altLang="en-US" b="1" dirty="0"/>
            <a:t>制作</a:t>
          </a:r>
        </a:p>
      </dgm:t>
    </dgm:pt>
    <dgm:pt modelId="{D18087CC-76D8-4D30-8AB4-76054AB6D0A8}" type="parTrans" cxnId="{E80B7596-6D60-4FCC-93F2-1122B0D24B72}">
      <dgm:prSet/>
      <dgm:spPr/>
      <dgm:t>
        <a:bodyPr/>
        <a:lstStyle/>
        <a:p>
          <a:endParaRPr kumimoji="1" lang="ja-JP" altLang="en-US" b="1"/>
        </a:p>
      </dgm:t>
    </dgm:pt>
    <dgm:pt modelId="{4FF32C3B-B815-4540-8AAF-CBABCF2208F0}" type="sibTrans" cxnId="{E80B7596-6D60-4FCC-93F2-1122B0D24B72}">
      <dgm:prSet/>
      <dgm:spPr/>
      <dgm:t>
        <a:bodyPr/>
        <a:lstStyle/>
        <a:p>
          <a:endParaRPr kumimoji="1" lang="ja-JP" altLang="en-US" b="1"/>
        </a:p>
      </dgm:t>
    </dgm:pt>
    <dgm:pt modelId="{FB2D88D8-F7AA-4B74-B60F-BCD3BE807205}" type="pres">
      <dgm:prSet presAssocID="{E5D2817F-577D-4864-9B1D-6424667E2822}" presName="Name0" presStyleCnt="0">
        <dgm:presLayoutVars>
          <dgm:dir/>
          <dgm:animLvl val="lvl"/>
          <dgm:resizeHandles val="exact"/>
        </dgm:presLayoutVars>
      </dgm:prSet>
      <dgm:spPr/>
    </dgm:pt>
    <dgm:pt modelId="{F1F56A0D-B300-4291-80A6-E39F51ECE7F9}" type="pres">
      <dgm:prSet presAssocID="{B5B900D2-44C0-4D8E-9405-ED49229D4295}" presName="parTxOnly" presStyleLbl="node1" presStyleIdx="0" presStyleCnt="4">
        <dgm:presLayoutVars>
          <dgm:chMax val="0"/>
          <dgm:chPref val="0"/>
          <dgm:bulletEnabled val="1"/>
        </dgm:presLayoutVars>
      </dgm:prSet>
      <dgm:spPr/>
    </dgm:pt>
    <dgm:pt modelId="{546DB861-63B0-4379-8E32-DB708C808776}" type="pres">
      <dgm:prSet presAssocID="{CBDFBDA8-5FE7-4164-9E86-F27EDBAEA753}" presName="parTxOnlySpace" presStyleCnt="0"/>
      <dgm:spPr/>
    </dgm:pt>
    <dgm:pt modelId="{D9B2F4A1-C311-4AC0-B8FC-D07855FDE83D}" type="pres">
      <dgm:prSet presAssocID="{B3DF48F9-E484-49E7-957A-F5BEA35422C7}" presName="parTxOnly" presStyleLbl="node1" presStyleIdx="1" presStyleCnt="4">
        <dgm:presLayoutVars>
          <dgm:chMax val="0"/>
          <dgm:chPref val="0"/>
          <dgm:bulletEnabled val="1"/>
        </dgm:presLayoutVars>
      </dgm:prSet>
      <dgm:spPr/>
    </dgm:pt>
    <dgm:pt modelId="{4C546D34-D5A4-4CED-89CC-7D3E73D3C1F3}" type="pres">
      <dgm:prSet presAssocID="{32B82870-8FFB-471F-9D36-2EAD92DCDE0E}" presName="parTxOnlySpace" presStyleCnt="0"/>
      <dgm:spPr/>
    </dgm:pt>
    <dgm:pt modelId="{218027E8-142D-4613-AE27-F50EDBAAD1E5}" type="pres">
      <dgm:prSet presAssocID="{53544FD5-242B-42DA-987C-EAA2F13E8E87}" presName="parTxOnly" presStyleLbl="node1" presStyleIdx="2" presStyleCnt="4">
        <dgm:presLayoutVars>
          <dgm:chMax val="0"/>
          <dgm:chPref val="0"/>
          <dgm:bulletEnabled val="1"/>
        </dgm:presLayoutVars>
      </dgm:prSet>
      <dgm:spPr/>
    </dgm:pt>
    <dgm:pt modelId="{B644A248-88E0-412F-A6BB-1BE69ED5CFFC}" type="pres">
      <dgm:prSet presAssocID="{358BA718-1FC3-4152-86A7-C4B7C55FB30D}" presName="parTxOnlySpace" presStyleCnt="0"/>
      <dgm:spPr/>
    </dgm:pt>
    <dgm:pt modelId="{BEFCEEF4-8A75-4486-AEC1-4A263B551C81}" type="pres">
      <dgm:prSet presAssocID="{CF9FD9D9-029B-4672-8940-85CC767D669A}" presName="parTxOnly" presStyleLbl="node1" presStyleIdx="3" presStyleCnt="4">
        <dgm:presLayoutVars>
          <dgm:chMax val="0"/>
          <dgm:chPref val="0"/>
          <dgm:bulletEnabled val="1"/>
        </dgm:presLayoutVars>
      </dgm:prSet>
      <dgm:spPr/>
    </dgm:pt>
  </dgm:ptLst>
  <dgm:cxnLst>
    <dgm:cxn modelId="{28779D07-B780-47CE-9E8A-08973ECEB64B}" type="presOf" srcId="{B5B900D2-44C0-4D8E-9405-ED49229D4295}" destId="{F1F56A0D-B300-4291-80A6-E39F51ECE7F9}" srcOrd="0" destOrd="0" presId="urn:microsoft.com/office/officeart/2005/8/layout/chevron1"/>
    <dgm:cxn modelId="{D7049314-C611-4080-BD54-DE68468547E7}" srcId="{E5D2817F-577D-4864-9B1D-6424667E2822}" destId="{B3DF48F9-E484-49E7-957A-F5BEA35422C7}" srcOrd="1" destOrd="0" parTransId="{7091350D-25C0-4D4C-B9FE-747C502BB242}" sibTransId="{32B82870-8FFB-471F-9D36-2EAD92DCDE0E}"/>
    <dgm:cxn modelId="{F00C8F28-32DB-4699-9460-A177457D6873}" srcId="{E5D2817F-577D-4864-9B1D-6424667E2822}" destId="{53544FD5-242B-42DA-987C-EAA2F13E8E87}" srcOrd="2" destOrd="0" parTransId="{50D9D141-E34D-4CC6-841C-13A03438729D}" sibTransId="{358BA718-1FC3-4152-86A7-C4B7C55FB30D}"/>
    <dgm:cxn modelId="{1BD7A787-8CB2-4274-B28B-2702E8F49F57}" srcId="{E5D2817F-577D-4864-9B1D-6424667E2822}" destId="{B5B900D2-44C0-4D8E-9405-ED49229D4295}" srcOrd="0" destOrd="0" parTransId="{40B090F3-9CF6-43F2-9687-19E22D861CC2}" sibTransId="{CBDFBDA8-5FE7-4164-9E86-F27EDBAEA753}"/>
    <dgm:cxn modelId="{E80B7596-6D60-4FCC-93F2-1122B0D24B72}" srcId="{E5D2817F-577D-4864-9B1D-6424667E2822}" destId="{CF9FD9D9-029B-4672-8940-85CC767D669A}" srcOrd="3" destOrd="0" parTransId="{D18087CC-76D8-4D30-8AB4-76054AB6D0A8}" sibTransId="{4FF32C3B-B815-4540-8AAF-CBABCF2208F0}"/>
    <dgm:cxn modelId="{807575C1-7CD1-46EB-8071-52F476D003BE}" type="presOf" srcId="{B3DF48F9-E484-49E7-957A-F5BEA35422C7}" destId="{D9B2F4A1-C311-4AC0-B8FC-D07855FDE83D}" srcOrd="0" destOrd="0" presId="urn:microsoft.com/office/officeart/2005/8/layout/chevron1"/>
    <dgm:cxn modelId="{62F89DC5-0FA8-4777-A122-5DC5C18C9833}" type="presOf" srcId="{53544FD5-242B-42DA-987C-EAA2F13E8E87}" destId="{218027E8-142D-4613-AE27-F50EDBAAD1E5}" srcOrd="0" destOrd="0" presId="urn:microsoft.com/office/officeart/2005/8/layout/chevron1"/>
    <dgm:cxn modelId="{7E7739CB-D32F-415E-A749-2DB461D9C672}" type="presOf" srcId="{CF9FD9D9-029B-4672-8940-85CC767D669A}" destId="{BEFCEEF4-8A75-4486-AEC1-4A263B551C81}" srcOrd="0" destOrd="0" presId="urn:microsoft.com/office/officeart/2005/8/layout/chevron1"/>
    <dgm:cxn modelId="{55AC8EE9-6556-4C1F-9146-7B8C0E07652D}" type="presOf" srcId="{E5D2817F-577D-4864-9B1D-6424667E2822}" destId="{FB2D88D8-F7AA-4B74-B60F-BCD3BE807205}" srcOrd="0" destOrd="0" presId="urn:microsoft.com/office/officeart/2005/8/layout/chevron1"/>
    <dgm:cxn modelId="{759702AF-1A08-4CED-A1AB-DA8B417E5A38}" type="presParOf" srcId="{FB2D88D8-F7AA-4B74-B60F-BCD3BE807205}" destId="{F1F56A0D-B300-4291-80A6-E39F51ECE7F9}" srcOrd="0" destOrd="0" presId="urn:microsoft.com/office/officeart/2005/8/layout/chevron1"/>
    <dgm:cxn modelId="{C154988B-7C6F-4C58-AF19-86BA99245D3D}" type="presParOf" srcId="{FB2D88D8-F7AA-4B74-B60F-BCD3BE807205}" destId="{546DB861-63B0-4379-8E32-DB708C808776}" srcOrd="1" destOrd="0" presId="urn:microsoft.com/office/officeart/2005/8/layout/chevron1"/>
    <dgm:cxn modelId="{4924DFF8-76C0-459A-BA67-72E20CBEAAAB}" type="presParOf" srcId="{FB2D88D8-F7AA-4B74-B60F-BCD3BE807205}" destId="{D9B2F4A1-C311-4AC0-B8FC-D07855FDE83D}" srcOrd="2" destOrd="0" presId="urn:microsoft.com/office/officeart/2005/8/layout/chevron1"/>
    <dgm:cxn modelId="{649DF116-EC8A-465D-A752-071343405D99}" type="presParOf" srcId="{FB2D88D8-F7AA-4B74-B60F-BCD3BE807205}" destId="{4C546D34-D5A4-4CED-89CC-7D3E73D3C1F3}" srcOrd="3" destOrd="0" presId="urn:microsoft.com/office/officeart/2005/8/layout/chevron1"/>
    <dgm:cxn modelId="{A72B35AE-421A-492A-B5A8-2C7D733A7DEC}" type="presParOf" srcId="{FB2D88D8-F7AA-4B74-B60F-BCD3BE807205}" destId="{218027E8-142D-4613-AE27-F50EDBAAD1E5}" srcOrd="4" destOrd="0" presId="urn:microsoft.com/office/officeart/2005/8/layout/chevron1"/>
    <dgm:cxn modelId="{8976F501-946B-4497-90CB-7FF8CD38407A}" type="presParOf" srcId="{FB2D88D8-F7AA-4B74-B60F-BCD3BE807205}" destId="{B644A248-88E0-412F-A6BB-1BE69ED5CFFC}" srcOrd="5" destOrd="0" presId="urn:microsoft.com/office/officeart/2005/8/layout/chevron1"/>
    <dgm:cxn modelId="{2EC37C46-2917-4540-A515-C4DA9F5E9863}" type="presParOf" srcId="{FB2D88D8-F7AA-4B74-B60F-BCD3BE807205}" destId="{BEFCEEF4-8A75-4486-AEC1-4A263B551C81}"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6A0D-B300-4291-80A6-E39F51ECE7F9}">
      <dsp:nvSpPr>
        <dsp:cNvPr id="0" name=""/>
        <dsp:cNvSpPr/>
      </dsp:nvSpPr>
      <dsp:spPr>
        <a:xfrm>
          <a:off x="2214" y="2290581"/>
          <a:ext cx="1971177" cy="788471"/>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企画　　プロセス</a:t>
          </a:r>
        </a:p>
      </dsp:txBody>
      <dsp:txXfrm>
        <a:off x="396450" y="2290581"/>
        <a:ext cx="1182706" cy="788471"/>
      </dsp:txXfrm>
    </dsp:sp>
    <dsp:sp modelId="{D9B2F4A1-C311-4AC0-B8FC-D07855FDE83D}">
      <dsp:nvSpPr>
        <dsp:cNvPr id="0" name=""/>
        <dsp:cNvSpPr/>
      </dsp:nvSpPr>
      <dsp:spPr>
        <a:xfrm>
          <a:off x="1776274" y="2290581"/>
          <a:ext cx="1971177" cy="788471"/>
        </a:xfrm>
        <a:prstGeom prst="chevron">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要件定義プロセス</a:t>
          </a:r>
        </a:p>
      </dsp:txBody>
      <dsp:txXfrm>
        <a:off x="2170510" y="2290581"/>
        <a:ext cx="1182706" cy="788471"/>
      </dsp:txXfrm>
    </dsp:sp>
    <dsp:sp modelId="{218027E8-142D-4613-AE27-F50EDBAAD1E5}">
      <dsp:nvSpPr>
        <dsp:cNvPr id="0" name=""/>
        <dsp:cNvSpPr/>
      </dsp:nvSpPr>
      <dsp:spPr>
        <a:xfrm>
          <a:off x="3550334" y="2290581"/>
          <a:ext cx="1971177" cy="788471"/>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開発　　プロセス</a:t>
          </a:r>
        </a:p>
      </dsp:txBody>
      <dsp:txXfrm>
        <a:off x="3944570" y="2290581"/>
        <a:ext cx="1182706" cy="788471"/>
      </dsp:txXfrm>
    </dsp:sp>
    <dsp:sp modelId="{BEFCEEF4-8A75-4486-AEC1-4A263B551C81}">
      <dsp:nvSpPr>
        <dsp:cNvPr id="0" name=""/>
        <dsp:cNvSpPr/>
      </dsp:nvSpPr>
      <dsp:spPr>
        <a:xfrm>
          <a:off x="5324394" y="2290581"/>
          <a:ext cx="1971177" cy="788471"/>
        </a:xfrm>
        <a:prstGeom prst="chevron">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運用　　プロセス</a:t>
          </a:r>
        </a:p>
      </dsp:txBody>
      <dsp:txXfrm>
        <a:off x="5718630" y="2290581"/>
        <a:ext cx="1182706" cy="788471"/>
      </dsp:txXfrm>
    </dsp:sp>
    <dsp:sp modelId="{154C5BF2-EAB9-4F02-9342-7ACF3DDD141C}">
      <dsp:nvSpPr>
        <dsp:cNvPr id="0" name=""/>
        <dsp:cNvSpPr/>
      </dsp:nvSpPr>
      <dsp:spPr>
        <a:xfrm>
          <a:off x="7098454" y="2290581"/>
          <a:ext cx="1971177" cy="788471"/>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保守　　プロセス</a:t>
          </a:r>
        </a:p>
      </dsp:txBody>
      <dsp:txXfrm>
        <a:off x="7492690" y="2290581"/>
        <a:ext cx="1182706" cy="788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6A0D-B300-4291-80A6-E39F51ECE7F9}">
      <dsp:nvSpPr>
        <dsp:cNvPr id="0" name=""/>
        <dsp:cNvSpPr/>
      </dsp:nvSpPr>
      <dsp:spPr>
        <a:xfrm>
          <a:off x="2214" y="2290581"/>
          <a:ext cx="1971177" cy="788471"/>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企画　　プロセス</a:t>
          </a:r>
        </a:p>
      </dsp:txBody>
      <dsp:txXfrm>
        <a:off x="396450" y="2290581"/>
        <a:ext cx="1182706" cy="788471"/>
      </dsp:txXfrm>
    </dsp:sp>
    <dsp:sp modelId="{D9B2F4A1-C311-4AC0-B8FC-D07855FDE83D}">
      <dsp:nvSpPr>
        <dsp:cNvPr id="0" name=""/>
        <dsp:cNvSpPr/>
      </dsp:nvSpPr>
      <dsp:spPr>
        <a:xfrm>
          <a:off x="1776274" y="2290581"/>
          <a:ext cx="1971177" cy="788471"/>
        </a:xfrm>
        <a:prstGeom prst="chevron">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要件定義プロセス</a:t>
          </a:r>
        </a:p>
      </dsp:txBody>
      <dsp:txXfrm>
        <a:off x="2170510" y="2290581"/>
        <a:ext cx="1182706" cy="788471"/>
      </dsp:txXfrm>
    </dsp:sp>
    <dsp:sp modelId="{218027E8-142D-4613-AE27-F50EDBAAD1E5}">
      <dsp:nvSpPr>
        <dsp:cNvPr id="0" name=""/>
        <dsp:cNvSpPr/>
      </dsp:nvSpPr>
      <dsp:spPr>
        <a:xfrm>
          <a:off x="3550334" y="2290581"/>
          <a:ext cx="1971177" cy="788471"/>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開発　　プロセス</a:t>
          </a:r>
        </a:p>
      </dsp:txBody>
      <dsp:txXfrm>
        <a:off x="3944570" y="2290581"/>
        <a:ext cx="1182706" cy="788471"/>
      </dsp:txXfrm>
    </dsp:sp>
    <dsp:sp modelId="{BEFCEEF4-8A75-4486-AEC1-4A263B551C81}">
      <dsp:nvSpPr>
        <dsp:cNvPr id="0" name=""/>
        <dsp:cNvSpPr/>
      </dsp:nvSpPr>
      <dsp:spPr>
        <a:xfrm>
          <a:off x="5324394" y="2290581"/>
          <a:ext cx="1971177" cy="788471"/>
        </a:xfrm>
        <a:prstGeom prst="chevron">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運用　　プロセス</a:t>
          </a:r>
        </a:p>
      </dsp:txBody>
      <dsp:txXfrm>
        <a:off x="5718630" y="2290581"/>
        <a:ext cx="1182706" cy="788471"/>
      </dsp:txXfrm>
    </dsp:sp>
    <dsp:sp modelId="{154C5BF2-EAB9-4F02-9342-7ACF3DDD141C}">
      <dsp:nvSpPr>
        <dsp:cNvPr id="0" name=""/>
        <dsp:cNvSpPr/>
      </dsp:nvSpPr>
      <dsp:spPr>
        <a:xfrm>
          <a:off x="7098454" y="2290581"/>
          <a:ext cx="1971177" cy="788471"/>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保守　　プロセス</a:t>
          </a:r>
        </a:p>
      </dsp:txBody>
      <dsp:txXfrm>
        <a:off x="7492690" y="2290581"/>
        <a:ext cx="1182706" cy="7884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6A0D-B300-4291-80A6-E39F51ECE7F9}">
      <dsp:nvSpPr>
        <dsp:cNvPr id="0" name=""/>
        <dsp:cNvSpPr/>
      </dsp:nvSpPr>
      <dsp:spPr>
        <a:xfrm>
          <a:off x="3629" y="546910"/>
          <a:ext cx="2112925" cy="84517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RFI</a:t>
          </a:r>
          <a:endParaRPr kumimoji="1" lang="ja-JP" altLang="en-US" sz="3700" b="1" kern="1200" dirty="0"/>
        </a:p>
      </dsp:txBody>
      <dsp:txXfrm>
        <a:off x="426214" y="546910"/>
        <a:ext cx="1267755" cy="845170"/>
      </dsp:txXfrm>
    </dsp:sp>
    <dsp:sp modelId="{D9B2F4A1-C311-4AC0-B8FC-D07855FDE83D}">
      <dsp:nvSpPr>
        <dsp:cNvPr id="0" name=""/>
        <dsp:cNvSpPr/>
      </dsp:nvSpPr>
      <dsp:spPr>
        <a:xfrm>
          <a:off x="1905263" y="546910"/>
          <a:ext cx="2112925" cy="845170"/>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RFP</a:t>
          </a:r>
          <a:endParaRPr kumimoji="1" lang="ja-JP" altLang="en-US" sz="3700" b="1" kern="1200" dirty="0"/>
        </a:p>
      </dsp:txBody>
      <dsp:txXfrm>
        <a:off x="2327848" y="546910"/>
        <a:ext cx="1267755" cy="845170"/>
      </dsp:txXfrm>
    </dsp:sp>
    <dsp:sp modelId="{218027E8-142D-4613-AE27-F50EDBAAD1E5}">
      <dsp:nvSpPr>
        <dsp:cNvPr id="0" name=""/>
        <dsp:cNvSpPr/>
      </dsp:nvSpPr>
      <dsp:spPr>
        <a:xfrm>
          <a:off x="3806896" y="546910"/>
          <a:ext cx="2112925" cy="845170"/>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RFQ</a:t>
          </a:r>
          <a:endParaRPr kumimoji="1" lang="ja-JP" altLang="en-US" sz="3700" b="1" kern="1200" dirty="0"/>
        </a:p>
      </dsp:txBody>
      <dsp:txXfrm>
        <a:off x="4229481" y="546910"/>
        <a:ext cx="1267755" cy="845170"/>
      </dsp:txXfrm>
    </dsp:sp>
    <dsp:sp modelId="{BEFCEEF4-8A75-4486-AEC1-4A263B551C81}">
      <dsp:nvSpPr>
        <dsp:cNvPr id="0" name=""/>
        <dsp:cNvSpPr/>
      </dsp:nvSpPr>
      <dsp:spPr>
        <a:xfrm>
          <a:off x="5708529" y="546910"/>
          <a:ext cx="2112925" cy="845170"/>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ja-JP" altLang="en-US" sz="3700" b="1" kern="1200" dirty="0"/>
            <a:t>制作</a:t>
          </a:r>
        </a:p>
      </dsp:txBody>
      <dsp:txXfrm>
        <a:off x="6131114" y="546910"/>
        <a:ext cx="1267755" cy="845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6A0D-B300-4291-80A6-E39F51ECE7F9}">
      <dsp:nvSpPr>
        <dsp:cNvPr id="0" name=""/>
        <dsp:cNvSpPr/>
      </dsp:nvSpPr>
      <dsp:spPr>
        <a:xfrm>
          <a:off x="3629" y="546910"/>
          <a:ext cx="2112925" cy="84517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RFI</a:t>
          </a:r>
          <a:endParaRPr kumimoji="1" lang="ja-JP" altLang="en-US" sz="3700" b="1" kern="1200" dirty="0"/>
        </a:p>
      </dsp:txBody>
      <dsp:txXfrm>
        <a:off x="426214" y="546910"/>
        <a:ext cx="1267755" cy="845170"/>
      </dsp:txXfrm>
    </dsp:sp>
    <dsp:sp modelId="{D9B2F4A1-C311-4AC0-B8FC-D07855FDE83D}">
      <dsp:nvSpPr>
        <dsp:cNvPr id="0" name=""/>
        <dsp:cNvSpPr/>
      </dsp:nvSpPr>
      <dsp:spPr>
        <a:xfrm>
          <a:off x="1905263" y="546910"/>
          <a:ext cx="2112925" cy="845170"/>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RFP</a:t>
          </a:r>
          <a:endParaRPr kumimoji="1" lang="ja-JP" altLang="en-US" sz="3700" b="1" kern="1200" dirty="0"/>
        </a:p>
      </dsp:txBody>
      <dsp:txXfrm>
        <a:off x="2327848" y="546910"/>
        <a:ext cx="1267755" cy="845170"/>
      </dsp:txXfrm>
    </dsp:sp>
    <dsp:sp modelId="{218027E8-142D-4613-AE27-F50EDBAAD1E5}">
      <dsp:nvSpPr>
        <dsp:cNvPr id="0" name=""/>
        <dsp:cNvSpPr/>
      </dsp:nvSpPr>
      <dsp:spPr>
        <a:xfrm>
          <a:off x="3806896" y="546910"/>
          <a:ext cx="2112925" cy="845170"/>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RFQ</a:t>
          </a:r>
          <a:endParaRPr kumimoji="1" lang="ja-JP" altLang="en-US" sz="3700" b="1" kern="1200" dirty="0"/>
        </a:p>
      </dsp:txBody>
      <dsp:txXfrm>
        <a:off x="4229481" y="546910"/>
        <a:ext cx="1267755" cy="845170"/>
      </dsp:txXfrm>
    </dsp:sp>
    <dsp:sp modelId="{BEFCEEF4-8A75-4486-AEC1-4A263B551C81}">
      <dsp:nvSpPr>
        <dsp:cNvPr id="0" name=""/>
        <dsp:cNvSpPr/>
      </dsp:nvSpPr>
      <dsp:spPr>
        <a:xfrm>
          <a:off x="5708529" y="546910"/>
          <a:ext cx="2112925" cy="845170"/>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ja-JP" altLang="en-US" sz="3700" b="1" kern="1200" dirty="0"/>
            <a:t>制作</a:t>
          </a:r>
        </a:p>
      </dsp:txBody>
      <dsp:txXfrm>
        <a:off x="6131114" y="546910"/>
        <a:ext cx="1267755" cy="8451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56A0D-B300-4291-80A6-E39F51ECE7F9}">
      <dsp:nvSpPr>
        <dsp:cNvPr id="0" name=""/>
        <dsp:cNvSpPr/>
      </dsp:nvSpPr>
      <dsp:spPr>
        <a:xfrm>
          <a:off x="3629" y="546910"/>
          <a:ext cx="2112925" cy="84517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RFI</a:t>
          </a:r>
          <a:endParaRPr kumimoji="1" lang="ja-JP" altLang="en-US" sz="3700" b="1" kern="1200" dirty="0"/>
        </a:p>
      </dsp:txBody>
      <dsp:txXfrm>
        <a:off x="426214" y="546910"/>
        <a:ext cx="1267755" cy="845170"/>
      </dsp:txXfrm>
    </dsp:sp>
    <dsp:sp modelId="{D9B2F4A1-C311-4AC0-B8FC-D07855FDE83D}">
      <dsp:nvSpPr>
        <dsp:cNvPr id="0" name=""/>
        <dsp:cNvSpPr/>
      </dsp:nvSpPr>
      <dsp:spPr>
        <a:xfrm>
          <a:off x="1905263" y="546910"/>
          <a:ext cx="2112925" cy="845170"/>
        </a:xfrm>
        <a:prstGeom prst="chevron">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RFP</a:t>
          </a:r>
          <a:endParaRPr kumimoji="1" lang="ja-JP" altLang="en-US" sz="3700" b="1" kern="1200" dirty="0"/>
        </a:p>
      </dsp:txBody>
      <dsp:txXfrm>
        <a:off x="2327848" y="546910"/>
        <a:ext cx="1267755" cy="845170"/>
      </dsp:txXfrm>
    </dsp:sp>
    <dsp:sp modelId="{218027E8-142D-4613-AE27-F50EDBAAD1E5}">
      <dsp:nvSpPr>
        <dsp:cNvPr id="0" name=""/>
        <dsp:cNvSpPr/>
      </dsp:nvSpPr>
      <dsp:spPr>
        <a:xfrm>
          <a:off x="3806896" y="546910"/>
          <a:ext cx="2112925" cy="845170"/>
        </a:xfrm>
        <a:prstGeom prst="chevron">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en-US" altLang="ja-JP" sz="3700" b="1" kern="1200" dirty="0"/>
            <a:t>RFQ</a:t>
          </a:r>
          <a:endParaRPr kumimoji="1" lang="ja-JP" altLang="en-US" sz="3700" b="1" kern="1200" dirty="0"/>
        </a:p>
      </dsp:txBody>
      <dsp:txXfrm>
        <a:off x="4229481" y="546910"/>
        <a:ext cx="1267755" cy="845170"/>
      </dsp:txXfrm>
    </dsp:sp>
    <dsp:sp modelId="{BEFCEEF4-8A75-4486-AEC1-4A263B551C81}">
      <dsp:nvSpPr>
        <dsp:cNvPr id="0" name=""/>
        <dsp:cNvSpPr/>
      </dsp:nvSpPr>
      <dsp:spPr>
        <a:xfrm>
          <a:off x="5708529" y="546910"/>
          <a:ext cx="2112925" cy="845170"/>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kumimoji="1" lang="ja-JP" altLang="en-US" sz="3700" b="1" kern="1200" dirty="0"/>
            <a:t>制作</a:t>
          </a:r>
        </a:p>
      </dsp:txBody>
      <dsp:txXfrm>
        <a:off x="6131114" y="546910"/>
        <a:ext cx="1267755" cy="84517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2023/12/28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a:t>
            </a:fld>
            <a:endParaRPr kumimoji="1" lang="ja-JP" altLang="en-US"/>
          </a:p>
        </p:txBody>
      </p:sp>
    </p:spTree>
    <p:extLst>
      <p:ext uri="{BB962C8B-B14F-4D97-AF65-F5344CB8AC3E}">
        <p14:creationId xmlns:p14="http://schemas.microsoft.com/office/powerpoint/2010/main" val="1865820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10</a:t>
            </a:fld>
            <a:endParaRPr kumimoji="1" lang="ja-JP" altLang="en-US"/>
          </a:p>
        </p:txBody>
      </p:sp>
    </p:spTree>
    <p:extLst>
      <p:ext uri="{BB962C8B-B14F-4D97-AF65-F5344CB8AC3E}">
        <p14:creationId xmlns:p14="http://schemas.microsoft.com/office/powerpoint/2010/main" val="119284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11</a:t>
            </a:fld>
            <a:endParaRPr kumimoji="1" lang="ja-JP" altLang="en-US"/>
          </a:p>
        </p:txBody>
      </p:sp>
    </p:spTree>
    <p:extLst>
      <p:ext uri="{BB962C8B-B14F-4D97-AF65-F5344CB8AC3E}">
        <p14:creationId xmlns:p14="http://schemas.microsoft.com/office/powerpoint/2010/main" val="1221515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12</a:t>
            </a:fld>
            <a:endParaRPr kumimoji="1" lang="ja-JP" altLang="en-US"/>
          </a:p>
        </p:txBody>
      </p:sp>
    </p:spTree>
    <p:extLst>
      <p:ext uri="{BB962C8B-B14F-4D97-AF65-F5344CB8AC3E}">
        <p14:creationId xmlns:p14="http://schemas.microsoft.com/office/powerpoint/2010/main" val="282271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13</a:t>
            </a:fld>
            <a:endParaRPr kumimoji="1" lang="ja-JP" altLang="en-US"/>
          </a:p>
        </p:txBody>
      </p:sp>
    </p:spTree>
    <p:extLst>
      <p:ext uri="{BB962C8B-B14F-4D97-AF65-F5344CB8AC3E}">
        <p14:creationId xmlns:p14="http://schemas.microsoft.com/office/powerpoint/2010/main" val="3232399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14</a:t>
            </a:fld>
            <a:endParaRPr kumimoji="1" lang="ja-JP" altLang="en-US"/>
          </a:p>
        </p:txBody>
      </p:sp>
    </p:spTree>
    <p:extLst>
      <p:ext uri="{BB962C8B-B14F-4D97-AF65-F5344CB8AC3E}">
        <p14:creationId xmlns:p14="http://schemas.microsoft.com/office/powerpoint/2010/main" val="266387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15</a:t>
            </a:fld>
            <a:endParaRPr kumimoji="1" lang="ja-JP" altLang="en-US"/>
          </a:p>
        </p:txBody>
      </p:sp>
    </p:spTree>
    <p:extLst>
      <p:ext uri="{BB962C8B-B14F-4D97-AF65-F5344CB8AC3E}">
        <p14:creationId xmlns:p14="http://schemas.microsoft.com/office/powerpoint/2010/main" val="2646804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16</a:t>
            </a:fld>
            <a:endParaRPr kumimoji="1" lang="ja-JP" altLang="en-US"/>
          </a:p>
        </p:txBody>
      </p:sp>
    </p:spTree>
    <p:extLst>
      <p:ext uri="{BB962C8B-B14F-4D97-AF65-F5344CB8AC3E}">
        <p14:creationId xmlns:p14="http://schemas.microsoft.com/office/powerpoint/2010/main" val="3181848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17</a:t>
            </a:fld>
            <a:endParaRPr kumimoji="1" lang="ja-JP" altLang="en-US"/>
          </a:p>
        </p:txBody>
      </p:sp>
    </p:spTree>
    <p:extLst>
      <p:ext uri="{BB962C8B-B14F-4D97-AF65-F5344CB8AC3E}">
        <p14:creationId xmlns:p14="http://schemas.microsoft.com/office/powerpoint/2010/main" val="1477365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18</a:t>
            </a:fld>
            <a:endParaRPr kumimoji="1" lang="ja-JP" altLang="en-US"/>
          </a:p>
        </p:txBody>
      </p:sp>
    </p:spTree>
    <p:extLst>
      <p:ext uri="{BB962C8B-B14F-4D97-AF65-F5344CB8AC3E}">
        <p14:creationId xmlns:p14="http://schemas.microsoft.com/office/powerpoint/2010/main" val="362488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19</a:t>
            </a:fld>
            <a:endParaRPr kumimoji="1" lang="ja-JP" altLang="en-US"/>
          </a:p>
        </p:txBody>
      </p:sp>
    </p:spTree>
    <p:extLst>
      <p:ext uri="{BB962C8B-B14F-4D97-AF65-F5344CB8AC3E}">
        <p14:creationId xmlns:p14="http://schemas.microsoft.com/office/powerpoint/2010/main" val="49275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a:t>
            </a:fld>
            <a:endParaRPr kumimoji="1" lang="ja-JP" altLang="en-US"/>
          </a:p>
        </p:txBody>
      </p:sp>
    </p:spTree>
    <p:extLst>
      <p:ext uri="{BB962C8B-B14F-4D97-AF65-F5344CB8AC3E}">
        <p14:creationId xmlns:p14="http://schemas.microsoft.com/office/powerpoint/2010/main" val="2532503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20</a:t>
            </a:fld>
            <a:endParaRPr kumimoji="1" lang="ja-JP" altLang="en-US"/>
          </a:p>
        </p:txBody>
      </p:sp>
    </p:spTree>
    <p:extLst>
      <p:ext uri="{BB962C8B-B14F-4D97-AF65-F5344CB8AC3E}">
        <p14:creationId xmlns:p14="http://schemas.microsoft.com/office/powerpoint/2010/main" val="1745430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21</a:t>
            </a:fld>
            <a:endParaRPr kumimoji="1" lang="ja-JP" altLang="en-US"/>
          </a:p>
        </p:txBody>
      </p:sp>
    </p:spTree>
    <p:extLst>
      <p:ext uri="{BB962C8B-B14F-4D97-AF65-F5344CB8AC3E}">
        <p14:creationId xmlns:p14="http://schemas.microsoft.com/office/powerpoint/2010/main" val="3866858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22</a:t>
            </a:fld>
            <a:endParaRPr kumimoji="1" lang="ja-JP" altLang="en-US"/>
          </a:p>
        </p:txBody>
      </p:sp>
    </p:spTree>
    <p:extLst>
      <p:ext uri="{BB962C8B-B14F-4D97-AF65-F5344CB8AC3E}">
        <p14:creationId xmlns:p14="http://schemas.microsoft.com/office/powerpoint/2010/main" val="114737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a:t>
            </a:fld>
            <a:endParaRPr kumimoji="1" lang="ja-JP" altLang="en-US"/>
          </a:p>
        </p:txBody>
      </p:sp>
    </p:spTree>
    <p:extLst>
      <p:ext uri="{BB962C8B-B14F-4D97-AF65-F5344CB8AC3E}">
        <p14:creationId xmlns:p14="http://schemas.microsoft.com/office/powerpoint/2010/main" val="388728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a:t>
            </a:fld>
            <a:endParaRPr kumimoji="1" lang="ja-JP" altLang="en-US"/>
          </a:p>
        </p:txBody>
      </p:sp>
    </p:spTree>
    <p:extLst>
      <p:ext uri="{BB962C8B-B14F-4D97-AF65-F5344CB8AC3E}">
        <p14:creationId xmlns:p14="http://schemas.microsoft.com/office/powerpoint/2010/main" val="1147001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a:t>
            </a:fld>
            <a:endParaRPr kumimoji="1" lang="ja-JP" altLang="en-US"/>
          </a:p>
        </p:txBody>
      </p:sp>
    </p:spTree>
    <p:extLst>
      <p:ext uri="{BB962C8B-B14F-4D97-AF65-F5344CB8AC3E}">
        <p14:creationId xmlns:p14="http://schemas.microsoft.com/office/powerpoint/2010/main" val="193489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6</a:t>
            </a:fld>
            <a:endParaRPr kumimoji="1" lang="ja-JP" altLang="en-US"/>
          </a:p>
        </p:txBody>
      </p:sp>
    </p:spTree>
    <p:extLst>
      <p:ext uri="{BB962C8B-B14F-4D97-AF65-F5344CB8AC3E}">
        <p14:creationId xmlns:p14="http://schemas.microsoft.com/office/powerpoint/2010/main" val="4182866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7</a:t>
            </a:fld>
            <a:endParaRPr kumimoji="1" lang="ja-JP" altLang="en-US"/>
          </a:p>
        </p:txBody>
      </p:sp>
    </p:spTree>
    <p:extLst>
      <p:ext uri="{BB962C8B-B14F-4D97-AF65-F5344CB8AC3E}">
        <p14:creationId xmlns:p14="http://schemas.microsoft.com/office/powerpoint/2010/main" val="360997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8</a:t>
            </a:fld>
            <a:endParaRPr kumimoji="1" lang="ja-JP" altLang="en-US"/>
          </a:p>
        </p:txBody>
      </p:sp>
    </p:spTree>
    <p:extLst>
      <p:ext uri="{BB962C8B-B14F-4D97-AF65-F5344CB8AC3E}">
        <p14:creationId xmlns:p14="http://schemas.microsoft.com/office/powerpoint/2010/main" val="2613709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9</a:t>
            </a:fld>
            <a:endParaRPr kumimoji="1" lang="ja-JP" altLang="en-US"/>
          </a:p>
        </p:txBody>
      </p:sp>
    </p:spTree>
    <p:extLst>
      <p:ext uri="{BB962C8B-B14F-4D97-AF65-F5344CB8AC3E}">
        <p14:creationId xmlns:p14="http://schemas.microsoft.com/office/powerpoint/2010/main" val="226398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soumu.go.jp/johotsusintokei/whitepaper/ja/r02/html/nd261250.htm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home.jeita.or.jp/cgi-bin/page/detail.cgi?n=445&amp;ca=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home.jeita.or.jp/cgi-bin/page/detail.cgi?n=445&amp;ca=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home.jeita.or.jp/cgi-bin/page/detail.cgi?n=445&amp;ca=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487958"/>
            <a:ext cx="10015695" cy="1631216"/>
          </a:xfrm>
          <a:prstGeom prst="rect">
            <a:avLst/>
          </a:prstGeom>
          <a:noFill/>
        </p:spPr>
        <p:txBody>
          <a:bodyPr wrap="square" rtlCol="0">
            <a:spAutoFit/>
          </a:bodyPr>
          <a:lstStyle/>
          <a:p>
            <a:r>
              <a:rPr lang="ja-JP" altLang="en-US" sz="2000" b="1" dirty="0">
                <a:solidFill>
                  <a:srgbClr val="FF0000"/>
                </a:solidFill>
                <a:latin typeface="Noto Sans JP"/>
              </a:rPr>
              <a:t>情報銀行</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個人が利用してよい企業や目的を決めたうえでデータを提供し、データを活用した企業が見返りとして個人に合わせたサービスや商品を用意し、メリットを提供する枠組みのこと。</a:t>
            </a:r>
            <a:endParaRPr lang="en-US" altLang="ja-JP" sz="2000" dirty="0">
              <a:latin typeface="Noto Sans JP"/>
            </a:endParaRPr>
          </a:p>
        </p:txBody>
      </p:sp>
      <p:pic>
        <p:nvPicPr>
          <p:cNvPr id="167940" name="Picture 4">
            <a:extLst>
              <a:ext uri="{FF2B5EF4-FFF2-40B4-BE49-F238E27FC236}">
                <a16:creationId xmlns:a16="http://schemas.microsoft.com/office/drawing/2014/main" id="{7C8F5819-2470-CB08-9F4F-957FDE044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642" y="3119174"/>
            <a:ext cx="6796714" cy="2155459"/>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9A5AD685-8C27-F83E-E0F5-F35163011922}"/>
              </a:ext>
            </a:extLst>
          </p:cNvPr>
          <p:cNvSpPr txBox="1"/>
          <p:nvPr/>
        </p:nvSpPr>
        <p:spPr>
          <a:xfrm>
            <a:off x="3048837" y="5370042"/>
            <a:ext cx="6094324" cy="276999"/>
          </a:xfrm>
          <a:prstGeom prst="rect">
            <a:avLst/>
          </a:prstGeom>
          <a:noFill/>
        </p:spPr>
        <p:txBody>
          <a:bodyPr wrap="square">
            <a:spAutoFit/>
          </a:bodyPr>
          <a:lstStyle/>
          <a:p>
            <a:r>
              <a:rPr lang="ja-JP" altLang="en-US" sz="1200" dirty="0">
                <a:hlinkClick r:id="rId4"/>
              </a:rPr>
              <a:t>総務省｜令和</a:t>
            </a:r>
            <a:r>
              <a:rPr lang="en-US" altLang="ja-JP" sz="1200" dirty="0">
                <a:hlinkClick r:id="rId4"/>
              </a:rPr>
              <a:t>2</a:t>
            </a:r>
            <a:r>
              <a:rPr lang="ja-JP" altLang="en-US" sz="1200" dirty="0">
                <a:hlinkClick r:id="rId4"/>
              </a:rPr>
              <a:t>年版 情報通信白書｜情報銀行の社会実装の促進 </a:t>
            </a:r>
            <a:r>
              <a:rPr lang="en-US" altLang="ja-JP" sz="1200" dirty="0">
                <a:hlinkClick r:id="rId4"/>
              </a:rPr>
              <a:t>(soumu.go.jp)</a:t>
            </a:r>
            <a:endParaRPr lang="ja-JP" altLang="en-US" sz="1200" dirty="0"/>
          </a:p>
        </p:txBody>
      </p:sp>
    </p:spTree>
    <p:extLst>
      <p:ext uri="{BB962C8B-B14F-4D97-AF65-F5344CB8AC3E}">
        <p14:creationId xmlns:p14="http://schemas.microsoft.com/office/powerpoint/2010/main" val="57180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28828" y="2601652"/>
            <a:ext cx="10015695" cy="1323439"/>
          </a:xfrm>
          <a:prstGeom prst="rect">
            <a:avLst/>
          </a:prstGeom>
          <a:noFill/>
        </p:spPr>
        <p:txBody>
          <a:bodyPr wrap="square" rtlCol="0">
            <a:spAutoFit/>
          </a:bodyPr>
          <a:lstStyle/>
          <a:p>
            <a:r>
              <a:rPr lang="en-US" altLang="ja-JP" sz="2000" b="1" dirty="0">
                <a:solidFill>
                  <a:srgbClr val="FF0000"/>
                </a:solidFill>
                <a:latin typeface="Noto Sans JP"/>
              </a:rPr>
              <a:t>PoC</a:t>
            </a:r>
            <a:r>
              <a:rPr lang="ja-JP" altLang="en-US" sz="2000" b="1" dirty="0">
                <a:solidFill>
                  <a:srgbClr val="FF0000"/>
                </a:solidFill>
                <a:latin typeface="Noto Sans JP"/>
              </a:rPr>
              <a:t>（</a:t>
            </a:r>
            <a:r>
              <a:rPr lang="en-US" altLang="ja-JP" sz="2000" b="1" dirty="0">
                <a:solidFill>
                  <a:srgbClr val="FF0000"/>
                </a:solidFill>
                <a:latin typeface="Noto Sans JP"/>
              </a:rPr>
              <a:t>Proof of Concept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新しい概念や理論、原理を実証するために行われる小規模な実現や研究的な実験のこと。概念検証ともいう。</a:t>
            </a:r>
            <a:endParaRPr lang="en-US" altLang="ja-JP" sz="2000" dirty="0">
              <a:latin typeface="Noto Sans JP"/>
            </a:endParaRPr>
          </a:p>
        </p:txBody>
      </p:sp>
    </p:spTree>
    <p:extLst>
      <p:ext uri="{BB962C8B-B14F-4D97-AF65-F5344CB8AC3E}">
        <p14:creationId xmlns:p14="http://schemas.microsoft.com/office/powerpoint/2010/main" val="214933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28828" y="2531313"/>
            <a:ext cx="10015695" cy="1631216"/>
          </a:xfrm>
          <a:prstGeom prst="rect">
            <a:avLst/>
          </a:prstGeom>
          <a:noFill/>
        </p:spPr>
        <p:txBody>
          <a:bodyPr wrap="square" rtlCol="0">
            <a:spAutoFit/>
          </a:bodyPr>
          <a:lstStyle/>
          <a:p>
            <a:r>
              <a:rPr lang="en-US" altLang="ja-JP" sz="2000" b="1" dirty="0">
                <a:solidFill>
                  <a:srgbClr val="FF0000"/>
                </a:solidFill>
                <a:latin typeface="Noto Sans JP"/>
              </a:rPr>
              <a:t>IT</a:t>
            </a:r>
            <a:r>
              <a:rPr lang="ja-JP" altLang="en-US" sz="2000" b="1" dirty="0">
                <a:solidFill>
                  <a:srgbClr val="FF0000"/>
                </a:solidFill>
                <a:latin typeface="Noto Sans JP"/>
              </a:rPr>
              <a:t>リテラシー</a:t>
            </a:r>
            <a:endParaRPr lang="en-US" altLang="ja-JP" sz="2000" b="1" dirty="0">
              <a:solidFill>
                <a:srgbClr val="FF0000"/>
              </a:solidFill>
              <a:latin typeface="Noto Sans JP"/>
            </a:endParaRPr>
          </a:p>
          <a:p>
            <a:endParaRPr lang="en-US" altLang="ja-JP" sz="2000" dirty="0">
              <a:latin typeface="Noto Sans JP"/>
            </a:endParaRPr>
          </a:p>
          <a:p>
            <a:r>
              <a:rPr lang="en-US" altLang="ja-JP" sz="2000" dirty="0">
                <a:latin typeface="Noto Sans JP"/>
              </a:rPr>
              <a:t>IT</a:t>
            </a:r>
            <a:r>
              <a:rPr lang="ja-JP" altLang="en-US" sz="2000" dirty="0">
                <a:latin typeface="Noto Sans JP"/>
              </a:rPr>
              <a:t>を使う際に必要とされる、情報の扱いに関する理解や操作に関する能力のこと。 安全に情報通信技術を活用するには、通信の内容やネットワーク、セキュリティなどの理解と、正しい判断と操作が求められる。</a:t>
            </a:r>
            <a:endParaRPr lang="en-US" altLang="ja-JP" sz="2000" dirty="0">
              <a:latin typeface="Noto Sans JP"/>
            </a:endParaRPr>
          </a:p>
        </p:txBody>
      </p:sp>
    </p:spTree>
    <p:extLst>
      <p:ext uri="{BB962C8B-B14F-4D97-AF65-F5344CB8AC3E}">
        <p14:creationId xmlns:p14="http://schemas.microsoft.com/office/powerpoint/2010/main" val="394628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28828" y="2531313"/>
            <a:ext cx="10015695" cy="1323439"/>
          </a:xfrm>
          <a:prstGeom prst="rect">
            <a:avLst/>
          </a:prstGeom>
          <a:noFill/>
        </p:spPr>
        <p:txBody>
          <a:bodyPr wrap="square" rtlCol="0">
            <a:spAutoFit/>
          </a:bodyPr>
          <a:lstStyle/>
          <a:p>
            <a:r>
              <a:rPr lang="ja-JP" altLang="en-US" sz="2000" b="1" dirty="0">
                <a:solidFill>
                  <a:srgbClr val="FF0000"/>
                </a:solidFill>
                <a:latin typeface="Noto Sans JP"/>
              </a:rPr>
              <a:t>ディジタルディバイド（</a:t>
            </a:r>
            <a:r>
              <a:rPr lang="en-US" altLang="ja-JP" sz="2000" b="1" dirty="0">
                <a:solidFill>
                  <a:srgbClr val="FF0000"/>
                </a:solidFill>
                <a:latin typeface="Noto Sans JP"/>
              </a:rPr>
              <a:t>Digital Divide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パソコンやインターネットなどの情報通信技術を使いこなせる者と使いこなせない者の間に生じる、待遇や貧富、機会の格差のこと。</a:t>
            </a:r>
            <a:endParaRPr lang="en-US" altLang="ja-JP" sz="2000" dirty="0">
              <a:latin typeface="Noto Sans JP"/>
            </a:endParaRPr>
          </a:p>
        </p:txBody>
      </p:sp>
    </p:spTree>
    <p:extLst>
      <p:ext uri="{BB962C8B-B14F-4D97-AF65-F5344CB8AC3E}">
        <p14:creationId xmlns:p14="http://schemas.microsoft.com/office/powerpoint/2010/main" val="154984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08732" y="1075343"/>
            <a:ext cx="10015695" cy="2246769"/>
          </a:xfrm>
          <a:prstGeom prst="rect">
            <a:avLst/>
          </a:prstGeom>
          <a:noFill/>
        </p:spPr>
        <p:txBody>
          <a:bodyPr wrap="square" rtlCol="0">
            <a:spAutoFit/>
          </a:bodyPr>
          <a:lstStyle/>
          <a:p>
            <a:r>
              <a:rPr lang="ja-JP" altLang="en-US" sz="2000" b="1" dirty="0">
                <a:solidFill>
                  <a:srgbClr val="FF0000"/>
                </a:solidFill>
                <a:latin typeface="Noto Sans JP"/>
              </a:rPr>
              <a:t>レガシーシステム（</a:t>
            </a:r>
            <a:r>
              <a:rPr lang="en-US" altLang="ja-JP" sz="2000" b="1" dirty="0">
                <a:solidFill>
                  <a:srgbClr val="FF0000"/>
                </a:solidFill>
                <a:latin typeface="Noto Sans JP"/>
              </a:rPr>
              <a:t>Legacy System</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過去の技術や仕組みで構築されている古いシステムのことを表す。構築から</a:t>
            </a:r>
            <a:r>
              <a:rPr lang="en-US" altLang="ja-JP" sz="2000" dirty="0">
                <a:latin typeface="Noto Sans JP"/>
              </a:rPr>
              <a:t>20</a:t>
            </a:r>
            <a:r>
              <a:rPr lang="ja-JP" altLang="en-US" sz="2000" dirty="0">
                <a:latin typeface="Noto Sans JP"/>
              </a:rPr>
              <a:t>年以上も経過しているシステムも多く、メインフレームなどの基幹システムとなっていることなどから使い続けられているシステム。レガシー（遺産）といわれるとおり、時代遅れのシステムともいえ、システムの老朽化や複雑化による運用・保守の負担・コスト増が問題視されている。</a:t>
            </a:r>
            <a:endParaRPr lang="en-US" altLang="ja-JP" sz="2000" dirty="0">
              <a:latin typeface="Noto Sans JP"/>
            </a:endParaRPr>
          </a:p>
        </p:txBody>
      </p:sp>
      <p:pic>
        <p:nvPicPr>
          <p:cNvPr id="177154" name="Picture 2">
            <a:extLst>
              <a:ext uri="{FF2B5EF4-FFF2-40B4-BE49-F238E27FC236}">
                <a16:creationId xmlns:a16="http://schemas.microsoft.com/office/drawing/2014/main" id="{640683DE-75D2-FAE5-C4B2-4F3A820D51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672" y="3322112"/>
            <a:ext cx="1731218" cy="2629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230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487324"/>
            <a:ext cx="10015695" cy="1631216"/>
          </a:xfrm>
          <a:prstGeom prst="rect">
            <a:avLst/>
          </a:prstGeom>
          <a:noFill/>
        </p:spPr>
        <p:txBody>
          <a:bodyPr wrap="square" rtlCol="0">
            <a:spAutoFit/>
          </a:bodyPr>
          <a:lstStyle/>
          <a:p>
            <a:r>
              <a:rPr lang="ja-JP" altLang="en-US" sz="2000" b="1" dirty="0">
                <a:solidFill>
                  <a:srgbClr val="FF0000"/>
                </a:solidFill>
                <a:latin typeface="Noto Sans JP"/>
              </a:rPr>
              <a:t>企画プロセス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ソフトウェアライフサイクルプロセスにおける</a:t>
            </a:r>
            <a:r>
              <a:rPr lang="en-US" altLang="ja-JP" sz="2000" dirty="0">
                <a:latin typeface="Noto Sans JP"/>
              </a:rPr>
              <a:t>1</a:t>
            </a:r>
            <a:r>
              <a:rPr lang="ja-JP" altLang="en-US" sz="2000" dirty="0">
                <a:latin typeface="Noto Sans JP"/>
              </a:rPr>
              <a:t>番目のプロセス。経営事業の目的、</a:t>
            </a:r>
            <a:endParaRPr lang="en-US" altLang="ja-JP" sz="2000" dirty="0">
              <a:latin typeface="Noto Sans JP"/>
            </a:endParaRPr>
          </a:p>
          <a:p>
            <a:r>
              <a:rPr lang="ja-JP" altLang="en-US" sz="2000" dirty="0">
                <a:latin typeface="Noto Sans JP"/>
              </a:rPr>
              <a:t>目標を達成するために必要なシステム化の方針と、そのシステムを実現するため実施計画を得るプロセス。</a:t>
            </a:r>
            <a:endParaRPr lang="en-US" altLang="ja-JP" sz="2000" dirty="0">
              <a:latin typeface="Noto Sans JP"/>
            </a:endParaRPr>
          </a:p>
        </p:txBody>
      </p:sp>
      <p:graphicFrame>
        <p:nvGraphicFramePr>
          <p:cNvPr id="2" name="図表 1">
            <a:extLst>
              <a:ext uri="{FF2B5EF4-FFF2-40B4-BE49-F238E27FC236}">
                <a16:creationId xmlns:a16="http://schemas.microsoft.com/office/drawing/2014/main" id="{954BF53C-5577-41FC-9C8A-7F4214BEECFD}"/>
              </a:ext>
            </a:extLst>
          </p:cNvPr>
          <p:cNvGraphicFramePr/>
          <p:nvPr>
            <p:extLst>
              <p:ext uri="{D42A27DB-BD31-4B8C-83A1-F6EECF244321}">
                <p14:modId xmlns:p14="http://schemas.microsoft.com/office/powerpoint/2010/main" val="4071402944"/>
              </p:ext>
            </p:extLst>
          </p:nvPr>
        </p:nvGraphicFramePr>
        <p:xfrm>
          <a:off x="1560075" y="1332615"/>
          <a:ext cx="9071847" cy="5369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フローチャート: 処理 2">
            <a:extLst>
              <a:ext uri="{FF2B5EF4-FFF2-40B4-BE49-F238E27FC236}">
                <a16:creationId xmlns:a16="http://schemas.microsoft.com/office/drawing/2014/main" id="{F099391E-21C1-288F-5876-9BE555F3DA49}"/>
              </a:ext>
            </a:extLst>
          </p:cNvPr>
          <p:cNvSpPr/>
          <p:nvPr/>
        </p:nvSpPr>
        <p:spPr>
          <a:xfrm>
            <a:off x="1462036" y="3429000"/>
            <a:ext cx="1984550" cy="1193242"/>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264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487324"/>
            <a:ext cx="10015695" cy="1631216"/>
          </a:xfrm>
          <a:prstGeom prst="rect">
            <a:avLst/>
          </a:prstGeom>
          <a:noFill/>
        </p:spPr>
        <p:txBody>
          <a:bodyPr wrap="square" rtlCol="0">
            <a:spAutoFit/>
          </a:bodyPr>
          <a:lstStyle/>
          <a:p>
            <a:r>
              <a:rPr lang="ja-JP" altLang="en-US" sz="2000" b="1" dirty="0">
                <a:solidFill>
                  <a:srgbClr val="FF0000"/>
                </a:solidFill>
                <a:latin typeface="Noto Sans JP"/>
              </a:rPr>
              <a:t>要件定義プロセス</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ソフトウェアライフサイクルプロセスにおける</a:t>
            </a:r>
            <a:r>
              <a:rPr lang="en-US" altLang="ja-JP" sz="2000" b="0" i="0" dirty="0">
                <a:solidFill>
                  <a:srgbClr val="090909"/>
                </a:solidFill>
                <a:effectLst/>
                <a:latin typeface="ヒラギノ角ゴ ProN W3"/>
              </a:rPr>
              <a:t>2</a:t>
            </a:r>
            <a:r>
              <a:rPr lang="ja-JP" altLang="en-US" sz="2000" b="0" i="0" dirty="0">
                <a:solidFill>
                  <a:srgbClr val="090909"/>
                </a:solidFill>
                <a:effectLst/>
                <a:latin typeface="ヒラギノ角ゴ ProN W3"/>
              </a:rPr>
              <a:t>番目のプロセス。</a:t>
            </a:r>
            <a:br>
              <a:rPr lang="ja-JP" altLang="en-US" sz="2000" dirty="0"/>
            </a:br>
            <a:r>
              <a:rPr lang="ja-JP" altLang="en-US" sz="2000" b="0" i="0" dirty="0">
                <a:solidFill>
                  <a:srgbClr val="090909"/>
                </a:solidFill>
                <a:effectLst/>
                <a:latin typeface="ヒラギノ角ゴ ProN W3"/>
              </a:rPr>
              <a:t>システム開発において、新たに構築する業務システムの仕様、及びシステム化の範囲と機能を明確にし、それらをシステム取得者側の利害関係者間で合意するプロセス。</a:t>
            </a:r>
            <a:endParaRPr lang="en-US" altLang="ja-JP" sz="2000" dirty="0">
              <a:latin typeface="Noto Sans JP"/>
            </a:endParaRPr>
          </a:p>
        </p:txBody>
      </p:sp>
      <p:graphicFrame>
        <p:nvGraphicFramePr>
          <p:cNvPr id="2" name="図表 1">
            <a:extLst>
              <a:ext uri="{FF2B5EF4-FFF2-40B4-BE49-F238E27FC236}">
                <a16:creationId xmlns:a16="http://schemas.microsoft.com/office/drawing/2014/main" id="{954BF53C-5577-41FC-9C8A-7F4214BEECFD}"/>
              </a:ext>
            </a:extLst>
          </p:cNvPr>
          <p:cNvGraphicFramePr/>
          <p:nvPr>
            <p:extLst>
              <p:ext uri="{D42A27DB-BD31-4B8C-83A1-F6EECF244321}">
                <p14:modId xmlns:p14="http://schemas.microsoft.com/office/powerpoint/2010/main" val="3292151998"/>
              </p:ext>
            </p:extLst>
          </p:nvPr>
        </p:nvGraphicFramePr>
        <p:xfrm>
          <a:off x="1560075" y="1332615"/>
          <a:ext cx="9071847" cy="5369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フローチャート: 処理 2">
            <a:extLst>
              <a:ext uri="{FF2B5EF4-FFF2-40B4-BE49-F238E27FC236}">
                <a16:creationId xmlns:a16="http://schemas.microsoft.com/office/drawing/2014/main" id="{F099391E-21C1-288F-5876-9BE555F3DA49}"/>
              </a:ext>
            </a:extLst>
          </p:cNvPr>
          <p:cNvSpPr/>
          <p:nvPr/>
        </p:nvSpPr>
        <p:spPr>
          <a:xfrm>
            <a:off x="3300885" y="3449097"/>
            <a:ext cx="1984550" cy="1193242"/>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70007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21023"/>
            <a:ext cx="10015695" cy="1938992"/>
          </a:xfrm>
          <a:prstGeom prst="rect">
            <a:avLst/>
          </a:prstGeom>
          <a:noFill/>
        </p:spPr>
        <p:txBody>
          <a:bodyPr wrap="square" rtlCol="0">
            <a:spAutoFit/>
          </a:bodyPr>
          <a:lstStyle/>
          <a:p>
            <a:r>
              <a:rPr lang="ja-JP" altLang="en-US" sz="2000" b="1" dirty="0">
                <a:solidFill>
                  <a:srgbClr val="FF0000"/>
                </a:solidFill>
                <a:latin typeface="Noto Sans JP"/>
              </a:rPr>
              <a:t>業務要件</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システムやソフトウェア開発の初期の工程で、「業務として何を実現したいのか」という、システム化の対象となる業務の流れを明確化したもの。</a:t>
            </a:r>
          </a:p>
          <a:p>
            <a:r>
              <a:rPr lang="ja-JP" altLang="en-US" sz="2000" b="0" i="0" dirty="0">
                <a:solidFill>
                  <a:srgbClr val="090909"/>
                </a:solidFill>
                <a:effectLst/>
                <a:latin typeface="ヒラギノ角ゴ ProN W3"/>
              </a:rPr>
              <a:t>業務要件が完成した後に、その中のどこをどのようにシステム化するのかを検討し、システムに要求される要件</a:t>
            </a:r>
            <a:r>
              <a:rPr lang="ja-JP" altLang="en-US" sz="2000" dirty="0">
                <a:solidFill>
                  <a:srgbClr val="090909"/>
                </a:solidFill>
                <a:latin typeface="ヒラギノ角ゴ ProN W3"/>
              </a:rPr>
              <a:t>（</a:t>
            </a:r>
            <a:r>
              <a:rPr lang="ja-JP" altLang="en-US" sz="2000" b="0" i="0" dirty="0">
                <a:solidFill>
                  <a:srgbClr val="090909"/>
                </a:solidFill>
                <a:effectLst/>
                <a:latin typeface="ヒラギノ角ゴ ProN W3"/>
              </a:rPr>
              <a:t>システム要件）を定義する。</a:t>
            </a:r>
            <a:endParaRPr lang="en-US" altLang="ja-JP" sz="2000" dirty="0">
              <a:latin typeface="Noto Sans JP"/>
            </a:endParaRPr>
          </a:p>
        </p:txBody>
      </p:sp>
    </p:spTree>
    <p:extLst>
      <p:ext uri="{BB962C8B-B14F-4D97-AF65-F5344CB8AC3E}">
        <p14:creationId xmlns:p14="http://schemas.microsoft.com/office/powerpoint/2010/main" val="3313434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121023"/>
            <a:ext cx="10015695" cy="2246769"/>
          </a:xfrm>
          <a:prstGeom prst="rect">
            <a:avLst/>
          </a:prstGeom>
          <a:noFill/>
        </p:spPr>
        <p:txBody>
          <a:bodyPr wrap="square" rtlCol="0">
            <a:spAutoFit/>
          </a:bodyPr>
          <a:lstStyle/>
          <a:p>
            <a:r>
              <a:rPr lang="ja-JP" altLang="en-US" sz="2000" b="1" dirty="0">
                <a:solidFill>
                  <a:srgbClr val="FF0000"/>
                </a:solidFill>
                <a:latin typeface="Noto Sans JP"/>
              </a:rPr>
              <a:t>機能要件</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システムやソフトウェア開発に際して定義される要件のうち、機能に関するもの。そのシステムが必ず満たすべき要件のことを指す。</a:t>
            </a:r>
          </a:p>
          <a:p>
            <a:r>
              <a:rPr lang="ja-JP" altLang="en-US" sz="2000" b="0" i="0" dirty="0">
                <a:solidFill>
                  <a:srgbClr val="090909"/>
                </a:solidFill>
                <a:effectLst/>
                <a:latin typeface="ヒラギノ角ゴ ProN W3"/>
              </a:rPr>
              <a:t>業務においてそのシステムやソフトウェアで何ができるのかをまとめたもので、扱うデータの種類や構造、処理内容、ユーザーインターフェイス、帳票などの出力の形式などが含まれる。</a:t>
            </a:r>
            <a:endParaRPr lang="en-US" altLang="ja-JP" sz="2000" dirty="0">
              <a:latin typeface="Noto Sans JP"/>
            </a:endParaRPr>
          </a:p>
        </p:txBody>
      </p:sp>
    </p:spTree>
    <p:extLst>
      <p:ext uri="{BB962C8B-B14F-4D97-AF65-F5344CB8AC3E}">
        <p14:creationId xmlns:p14="http://schemas.microsoft.com/office/powerpoint/2010/main" val="4077957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1797"/>
            <a:ext cx="10015695" cy="1631216"/>
          </a:xfrm>
          <a:prstGeom prst="rect">
            <a:avLst/>
          </a:prstGeom>
          <a:noFill/>
        </p:spPr>
        <p:txBody>
          <a:bodyPr wrap="square" rtlCol="0">
            <a:spAutoFit/>
          </a:bodyPr>
          <a:lstStyle/>
          <a:p>
            <a:r>
              <a:rPr lang="ja-JP" altLang="en-US" sz="2000" b="1" dirty="0">
                <a:solidFill>
                  <a:srgbClr val="FF0000"/>
                </a:solidFill>
                <a:latin typeface="Noto Sans JP"/>
              </a:rPr>
              <a:t>非機能要件</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業務要件を実現するためにシステムに求められる機能要件以外の要件のこと。品質要件、技術要件、運用・操作要件、移行要件、付帯作業などが非機能要件として定義される項目となる。</a:t>
            </a:r>
            <a:endParaRPr lang="en-US" altLang="ja-JP" sz="2000" dirty="0">
              <a:latin typeface="Noto Sans JP"/>
            </a:endParaRPr>
          </a:p>
        </p:txBody>
      </p:sp>
    </p:spTree>
    <p:extLst>
      <p:ext uri="{BB962C8B-B14F-4D97-AF65-F5344CB8AC3E}">
        <p14:creationId xmlns:p14="http://schemas.microsoft.com/office/powerpoint/2010/main" val="283930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46816"/>
            <a:ext cx="10015695" cy="1938992"/>
          </a:xfrm>
          <a:prstGeom prst="rect">
            <a:avLst/>
          </a:prstGeom>
          <a:noFill/>
        </p:spPr>
        <p:txBody>
          <a:bodyPr wrap="square" rtlCol="0">
            <a:spAutoFit/>
          </a:bodyPr>
          <a:lstStyle/>
          <a:p>
            <a:r>
              <a:rPr lang="en-US" altLang="ja-JP" sz="2000" b="1" dirty="0">
                <a:solidFill>
                  <a:srgbClr val="FF0000"/>
                </a:solidFill>
                <a:latin typeface="Noto Sans JP"/>
              </a:rPr>
              <a:t>RFI</a:t>
            </a:r>
            <a:r>
              <a:rPr lang="ja-JP" altLang="en-US" sz="2000" b="1" dirty="0">
                <a:solidFill>
                  <a:srgbClr val="FF0000"/>
                </a:solidFill>
                <a:latin typeface="Noto Sans JP"/>
              </a:rPr>
              <a:t>（</a:t>
            </a:r>
            <a:r>
              <a:rPr lang="en-US" altLang="ja-JP" sz="2000" b="1" dirty="0">
                <a:solidFill>
                  <a:srgbClr val="FF0000"/>
                </a:solidFill>
                <a:latin typeface="Noto Sans JP"/>
              </a:rPr>
              <a:t>Request For Information</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企業が調達や業務委託をする場合や、初めての取引となる業者に対して情報の提供を依頼すること、または提出された文書のことをいう。</a:t>
            </a:r>
            <a:r>
              <a:rPr lang="en-US" altLang="ja-JP" sz="2000" b="0" i="0" dirty="0">
                <a:solidFill>
                  <a:srgbClr val="090909"/>
                </a:solidFill>
                <a:effectLst/>
                <a:latin typeface="ヒラギノ角ゴ ProN W3"/>
              </a:rPr>
              <a:t>RFI</a:t>
            </a:r>
            <a:r>
              <a:rPr lang="ja-JP" altLang="en-US" sz="2000" b="0" i="0" dirty="0">
                <a:solidFill>
                  <a:srgbClr val="090909"/>
                </a:solidFill>
                <a:effectLst/>
                <a:latin typeface="ヒラギノ角ゴ ProN W3"/>
              </a:rPr>
              <a:t>を発行することによって発注前に相手にどのような技術・経験があるのかを確認することが可能となり、これをもとに自社の要求を取りまとめた</a:t>
            </a:r>
            <a:r>
              <a:rPr lang="en-US" altLang="ja-JP" sz="2000" b="0" i="0" dirty="0">
                <a:solidFill>
                  <a:srgbClr val="090909"/>
                </a:solidFill>
                <a:effectLst/>
                <a:latin typeface="ヒラギノ角ゴ ProN W3"/>
              </a:rPr>
              <a:t>RFP</a:t>
            </a:r>
            <a:r>
              <a:rPr lang="ja-JP" altLang="en-US" sz="2000" b="0" i="0" dirty="0">
                <a:solidFill>
                  <a:srgbClr val="090909"/>
                </a:solidFill>
                <a:effectLst/>
                <a:latin typeface="ヒラギノ角ゴ ProN W3"/>
              </a:rPr>
              <a:t>が発行されることになる。</a:t>
            </a:r>
            <a:endParaRPr lang="en-US" altLang="ja-JP" sz="2000" dirty="0">
              <a:latin typeface="Noto Sans JP"/>
            </a:endParaRPr>
          </a:p>
        </p:txBody>
      </p:sp>
      <p:graphicFrame>
        <p:nvGraphicFramePr>
          <p:cNvPr id="2" name="図表 1">
            <a:extLst>
              <a:ext uri="{FF2B5EF4-FFF2-40B4-BE49-F238E27FC236}">
                <a16:creationId xmlns:a16="http://schemas.microsoft.com/office/drawing/2014/main" id="{E0664682-7CBA-66CD-5DCD-4F7B5D3B1A81}"/>
              </a:ext>
            </a:extLst>
          </p:cNvPr>
          <p:cNvGraphicFramePr/>
          <p:nvPr>
            <p:extLst>
              <p:ext uri="{D42A27DB-BD31-4B8C-83A1-F6EECF244321}">
                <p14:modId xmlns:p14="http://schemas.microsoft.com/office/powerpoint/2010/main" val="1274585756"/>
              </p:ext>
            </p:extLst>
          </p:nvPr>
        </p:nvGraphicFramePr>
        <p:xfrm>
          <a:off x="2183457" y="3064745"/>
          <a:ext cx="7825085" cy="193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A23012AF-FED7-31C8-95F9-8BFE631392F3}"/>
              </a:ext>
            </a:extLst>
          </p:cNvPr>
          <p:cNvSpPr txBox="1"/>
          <p:nvPr/>
        </p:nvSpPr>
        <p:spPr>
          <a:xfrm>
            <a:off x="2383972" y="4634405"/>
            <a:ext cx="1765998" cy="369332"/>
          </a:xfrm>
          <a:prstGeom prst="rect">
            <a:avLst/>
          </a:prstGeom>
          <a:noFill/>
        </p:spPr>
        <p:txBody>
          <a:bodyPr wrap="square">
            <a:spAutoFit/>
          </a:bodyPr>
          <a:lstStyle/>
          <a:p>
            <a:r>
              <a:rPr lang="ja-JP" altLang="en-US" dirty="0">
                <a:solidFill>
                  <a:srgbClr val="090909"/>
                </a:solidFill>
                <a:latin typeface="ヒラギノ角ゴ ProN W3"/>
              </a:rPr>
              <a:t>情報提供依頼</a:t>
            </a:r>
            <a:endParaRPr lang="ja-JP" altLang="en-US" dirty="0"/>
          </a:p>
        </p:txBody>
      </p:sp>
      <p:sp>
        <p:nvSpPr>
          <p:cNvPr id="6" name="テキスト ボックス 5">
            <a:extLst>
              <a:ext uri="{FF2B5EF4-FFF2-40B4-BE49-F238E27FC236}">
                <a16:creationId xmlns:a16="http://schemas.microsoft.com/office/drawing/2014/main" id="{AE69C71E-D6BA-9A32-4F36-379F4FC3EAB2}"/>
              </a:ext>
            </a:extLst>
          </p:cNvPr>
          <p:cNvSpPr txBox="1"/>
          <p:nvPr/>
        </p:nvSpPr>
        <p:spPr>
          <a:xfrm>
            <a:off x="4480726" y="4634405"/>
            <a:ext cx="1317173" cy="369332"/>
          </a:xfrm>
          <a:prstGeom prst="rect">
            <a:avLst/>
          </a:prstGeom>
          <a:noFill/>
        </p:spPr>
        <p:txBody>
          <a:bodyPr wrap="square">
            <a:spAutoFit/>
          </a:bodyPr>
          <a:lstStyle/>
          <a:p>
            <a:r>
              <a:rPr lang="ja-JP" altLang="en-US" dirty="0">
                <a:solidFill>
                  <a:srgbClr val="090909"/>
                </a:solidFill>
                <a:latin typeface="ヒラギノ角ゴ ProN W3"/>
              </a:rPr>
              <a:t>提案依頼</a:t>
            </a:r>
            <a:endParaRPr lang="ja-JP" altLang="en-US" dirty="0"/>
          </a:p>
        </p:txBody>
      </p:sp>
      <p:sp>
        <p:nvSpPr>
          <p:cNvPr id="7" name="テキスト ボックス 6">
            <a:extLst>
              <a:ext uri="{FF2B5EF4-FFF2-40B4-BE49-F238E27FC236}">
                <a16:creationId xmlns:a16="http://schemas.microsoft.com/office/drawing/2014/main" id="{76BCD32A-D29D-2776-646D-0BAF1334C96B}"/>
              </a:ext>
            </a:extLst>
          </p:cNvPr>
          <p:cNvSpPr txBox="1"/>
          <p:nvPr/>
        </p:nvSpPr>
        <p:spPr>
          <a:xfrm>
            <a:off x="6394103" y="4634405"/>
            <a:ext cx="1317173" cy="369332"/>
          </a:xfrm>
          <a:prstGeom prst="rect">
            <a:avLst/>
          </a:prstGeom>
          <a:noFill/>
        </p:spPr>
        <p:txBody>
          <a:bodyPr wrap="square">
            <a:spAutoFit/>
          </a:bodyPr>
          <a:lstStyle/>
          <a:p>
            <a:r>
              <a:rPr lang="ja-JP" altLang="en-US" dirty="0">
                <a:solidFill>
                  <a:srgbClr val="090909"/>
                </a:solidFill>
                <a:latin typeface="ヒラギノ角ゴ ProN W3"/>
              </a:rPr>
              <a:t>見積依頼</a:t>
            </a:r>
            <a:endParaRPr lang="ja-JP" altLang="en-US" dirty="0"/>
          </a:p>
        </p:txBody>
      </p:sp>
      <p:sp>
        <p:nvSpPr>
          <p:cNvPr id="8" name="フローチャート: 処理 7">
            <a:extLst>
              <a:ext uri="{FF2B5EF4-FFF2-40B4-BE49-F238E27FC236}">
                <a16:creationId xmlns:a16="http://schemas.microsoft.com/office/drawing/2014/main" id="{732C8DD2-CA97-A585-E117-C68F0E22D7FB}"/>
              </a:ext>
            </a:extLst>
          </p:cNvPr>
          <p:cNvSpPr/>
          <p:nvPr/>
        </p:nvSpPr>
        <p:spPr>
          <a:xfrm>
            <a:off x="2085033" y="3479239"/>
            <a:ext cx="2165419" cy="1635369"/>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93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42551"/>
            <a:ext cx="10015695" cy="1631216"/>
          </a:xfrm>
          <a:prstGeom prst="rect">
            <a:avLst/>
          </a:prstGeom>
          <a:noFill/>
        </p:spPr>
        <p:txBody>
          <a:bodyPr wrap="square" rtlCol="0">
            <a:spAutoFit/>
          </a:bodyPr>
          <a:lstStyle/>
          <a:p>
            <a:r>
              <a:rPr lang="ja-JP" altLang="en-US" sz="2000" b="1" dirty="0">
                <a:solidFill>
                  <a:srgbClr val="FF0000"/>
                </a:solidFill>
                <a:latin typeface="Noto Sans JP"/>
              </a:rPr>
              <a:t>システムインテグレーション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顧客の業務内容における課題分析のコンサルティングから、システムの企画・立案、プログラムの開発、ハードウェア・ソフトウェアの選定・導入、完成したシステムの保守・運営までを総合的に行う事業のこと。</a:t>
            </a:r>
            <a:endParaRPr lang="en-US" altLang="ja-JP" sz="2000" dirty="0">
              <a:latin typeface="Noto Sans JP"/>
            </a:endParaRPr>
          </a:p>
        </p:txBody>
      </p:sp>
    </p:spTree>
    <p:extLst>
      <p:ext uri="{BB962C8B-B14F-4D97-AF65-F5344CB8AC3E}">
        <p14:creationId xmlns:p14="http://schemas.microsoft.com/office/powerpoint/2010/main" val="257882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1" y="1584879"/>
            <a:ext cx="10015695" cy="1631216"/>
          </a:xfrm>
          <a:prstGeom prst="rect">
            <a:avLst/>
          </a:prstGeom>
          <a:noFill/>
        </p:spPr>
        <p:txBody>
          <a:bodyPr wrap="square" rtlCol="0">
            <a:spAutoFit/>
          </a:bodyPr>
          <a:lstStyle/>
          <a:p>
            <a:r>
              <a:rPr lang="en-US" altLang="ja-JP" sz="2000" b="1" dirty="0">
                <a:solidFill>
                  <a:srgbClr val="FF0000"/>
                </a:solidFill>
                <a:latin typeface="Noto Sans JP"/>
              </a:rPr>
              <a:t>RFP</a:t>
            </a:r>
            <a:r>
              <a:rPr lang="ja-JP" altLang="en-US" sz="2000" b="1" dirty="0">
                <a:solidFill>
                  <a:srgbClr val="FF0000"/>
                </a:solidFill>
                <a:latin typeface="Noto Sans JP"/>
              </a:rPr>
              <a:t>（</a:t>
            </a:r>
            <a:r>
              <a:rPr lang="en-US" altLang="ja-JP" sz="2000" b="1" dirty="0">
                <a:solidFill>
                  <a:srgbClr val="FF0000"/>
                </a:solidFill>
                <a:latin typeface="Noto Sans JP"/>
              </a:rPr>
              <a:t>Request For Proposal</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情報システムの調達を予定している企業・組織が発注先候補の</a:t>
            </a:r>
            <a:r>
              <a:rPr lang="en-US" altLang="ja-JP" sz="2000" b="0" i="0" dirty="0">
                <a:solidFill>
                  <a:srgbClr val="090909"/>
                </a:solidFill>
                <a:effectLst/>
                <a:latin typeface="ヒラギノ角ゴ ProN W3"/>
              </a:rPr>
              <a:t>IT</a:t>
            </a:r>
            <a:r>
              <a:rPr lang="ja-JP" altLang="en-US" sz="2000" b="0" i="0" dirty="0">
                <a:solidFill>
                  <a:srgbClr val="090909"/>
                </a:solidFill>
                <a:effectLst/>
                <a:latin typeface="ヒラギノ角ゴ ProN W3"/>
              </a:rPr>
              <a:t>ベンダに対して具体的なシステム提案をするように求めること。または委託するシステムの要件や調達要件を取りまとめた文書。</a:t>
            </a:r>
            <a:endParaRPr lang="en-US" altLang="ja-JP" sz="2000" dirty="0">
              <a:latin typeface="Noto Sans JP"/>
            </a:endParaRPr>
          </a:p>
        </p:txBody>
      </p:sp>
      <p:graphicFrame>
        <p:nvGraphicFramePr>
          <p:cNvPr id="2" name="図表 1">
            <a:extLst>
              <a:ext uri="{FF2B5EF4-FFF2-40B4-BE49-F238E27FC236}">
                <a16:creationId xmlns:a16="http://schemas.microsoft.com/office/drawing/2014/main" id="{E0664682-7CBA-66CD-5DCD-4F7B5D3B1A81}"/>
              </a:ext>
            </a:extLst>
          </p:cNvPr>
          <p:cNvGraphicFramePr/>
          <p:nvPr/>
        </p:nvGraphicFramePr>
        <p:xfrm>
          <a:off x="2183457" y="3064745"/>
          <a:ext cx="7825085" cy="193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A23012AF-FED7-31C8-95F9-8BFE631392F3}"/>
              </a:ext>
            </a:extLst>
          </p:cNvPr>
          <p:cNvSpPr txBox="1"/>
          <p:nvPr/>
        </p:nvSpPr>
        <p:spPr>
          <a:xfrm>
            <a:off x="2383972" y="4634405"/>
            <a:ext cx="1765998" cy="369332"/>
          </a:xfrm>
          <a:prstGeom prst="rect">
            <a:avLst/>
          </a:prstGeom>
          <a:noFill/>
        </p:spPr>
        <p:txBody>
          <a:bodyPr wrap="square">
            <a:spAutoFit/>
          </a:bodyPr>
          <a:lstStyle/>
          <a:p>
            <a:r>
              <a:rPr lang="ja-JP" altLang="en-US" dirty="0">
                <a:solidFill>
                  <a:srgbClr val="090909"/>
                </a:solidFill>
                <a:latin typeface="ヒラギノ角ゴ ProN W3"/>
              </a:rPr>
              <a:t>情報提供依頼</a:t>
            </a:r>
            <a:endParaRPr lang="ja-JP" altLang="en-US" dirty="0"/>
          </a:p>
        </p:txBody>
      </p:sp>
      <p:sp>
        <p:nvSpPr>
          <p:cNvPr id="6" name="テキスト ボックス 5">
            <a:extLst>
              <a:ext uri="{FF2B5EF4-FFF2-40B4-BE49-F238E27FC236}">
                <a16:creationId xmlns:a16="http://schemas.microsoft.com/office/drawing/2014/main" id="{AE69C71E-D6BA-9A32-4F36-379F4FC3EAB2}"/>
              </a:ext>
            </a:extLst>
          </p:cNvPr>
          <p:cNvSpPr txBox="1"/>
          <p:nvPr/>
        </p:nvSpPr>
        <p:spPr>
          <a:xfrm>
            <a:off x="4480726" y="4634405"/>
            <a:ext cx="1317173" cy="369332"/>
          </a:xfrm>
          <a:prstGeom prst="rect">
            <a:avLst/>
          </a:prstGeom>
          <a:noFill/>
        </p:spPr>
        <p:txBody>
          <a:bodyPr wrap="square">
            <a:spAutoFit/>
          </a:bodyPr>
          <a:lstStyle/>
          <a:p>
            <a:r>
              <a:rPr lang="ja-JP" altLang="en-US" dirty="0">
                <a:solidFill>
                  <a:srgbClr val="090909"/>
                </a:solidFill>
                <a:latin typeface="ヒラギノ角ゴ ProN W3"/>
              </a:rPr>
              <a:t>提案依頼</a:t>
            </a:r>
            <a:endParaRPr lang="ja-JP" altLang="en-US" dirty="0"/>
          </a:p>
        </p:txBody>
      </p:sp>
      <p:sp>
        <p:nvSpPr>
          <p:cNvPr id="7" name="テキスト ボックス 6">
            <a:extLst>
              <a:ext uri="{FF2B5EF4-FFF2-40B4-BE49-F238E27FC236}">
                <a16:creationId xmlns:a16="http://schemas.microsoft.com/office/drawing/2014/main" id="{76BCD32A-D29D-2776-646D-0BAF1334C96B}"/>
              </a:ext>
            </a:extLst>
          </p:cNvPr>
          <p:cNvSpPr txBox="1"/>
          <p:nvPr/>
        </p:nvSpPr>
        <p:spPr>
          <a:xfrm>
            <a:off x="6394103" y="4634405"/>
            <a:ext cx="1317173" cy="369332"/>
          </a:xfrm>
          <a:prstGeom prst="rect">
            <a:avLst/>
          </a:prstGeom>
          <a:noFill/>
        </p:spPr>
        <p:txBody>
          <a:bodyPr wrap="square">
            <a:spAutoFit/>
          </a:bodyPr>
          <a:lstStyle/>
          <a:p>
            <a:r>
              <a:rPr lang="ja-JP" altLang="en-US" dirty="0">
                <a:solidFill>
                  <a:srgbClr val="090909"/>
                </a:solidFill>
                <a:latin typeface="ヒラギノ角ゴ ProN W3"/>
              </a:rPr>
              <a:t>見積依頼</a:t>
            </a:r>
            <a:endParaRPr lang="ja-JP" altLang="en-US" dirty="0"/>
          </a:p>
        </p:txBody>
      </p:sp>
      <p:sp>
        <p:nvSpPr>
          <p:cNvPr id="8" name="フローチャート: 処理 7">
            <a:extLst>
              <a:ext uri="{FF2B5EF4-FFF2-40B4-BE49-F238E27FC236}">
                <a16:creationId xmlns:a16="http://schemas.microsoft.com/office/drawing/2014/main" id="{732C8DD2-CA97-A585-E117-C68F0E22D7FB}"/>
              </a:ext>
            </a:extLst>
          </p:cNvPr>
          <p:cNvSpPr/>
          <p:nvPr/>
        </p:nvSpPr>
        <p:spPr>
          <a:xfrm>
            <a:off x="4056602" y="3429000"/>
            <a:ext cx="2165419" cy="1635369"/>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587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1" y="1570053"/>
            <a:ext cx="10015695" cy="1631216"/>
          </a:xfrm>
          <a:prstGeom prst="rect">
            <a:avLst/>
          </a:prstGeom>
          <a:noFill/>
        </p:spPr>
        <p:txBody>
          <a:bodyPr wrap="square" rtlCol="0">
            <a:spAutoFit/>
          </a:bodyPr>
          <a:lstStyle/>
          <a:p>
            <a:r>
              <a:rPr lang="en-US" altLang="ja-JP" sz="2000" b="1" dirty="0">
                <a:solidFill>
                  <a:srgbClr val="FF0000"/>
                </a:solidFill>
                <a:latin typeface="Noto Sans JP"/>
              </a:rPr>
              <a:t>RFQ</a:t>
            </a:r>
            <a:r>
              <a:rPr lang="ja-JP" altLang="en-US" sz="2000" b="1" dirty="0">
                <a:solidFill>
                  <a:srgbClr val="FF0000"/>
                </a:solidFill>
                <a:latin typeface="Noto Sans JP"/>
              </a:rPr>
              <a:t>（</a:t>
            </a:r>
            <a:r>
              <a:rPr lang="en-US" altLang="ja-JP" sz="2000" b="1" dirty="0">
                <a:solidFill>
                  <a:srgbClr val="FF0000"/>
                </a:solidFill>
                <a:latin typeface="Noto Sans JP"/>
              </a:rPr>
              <a:t>Request for Quotation</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「見積依頼書」や「見積要求書」と呼ばれる。 </a:t>
            </a:r>
            <a:r>
              <a:rPr lang="en-US" altLang="ja-JP" sz="2000" b="0" i="0" dirty="0">
                <a:solidFill>
                  <a:srgbClr val="090909"/>
                </a:solidFill>
                <a:effectLst/>
                <a:latin typeface="ヒラギノ角ゴ ProN W3"/>
              </a:rPr>
              <a:t>RFQ</a:t>
            </a:r>
            <a:r>
              <a:rPr lang="ja-JP" altLang="en-US" sz="2000" b="0" i="0" dirty="0">
                <a:solidFill>
                  <a:srgbClr val="090909"/>
                </a:solidFill>
                <a:effectLst/>
                <a:latin typeface="ヒラギノ角ゴ ProN W3"/>
              </a:rPr>
              <a:t>は、商品やサービスの料金を知りたいとき、購入を検討している企業（ベンダー）に対して、自社が要求する取引条件に対する見積もりを出してもらうために、要求する条件を明記した依頼書のこと。</a:t>
            </a:r>
            <a:endParaRPr lang="en-US" altLang="ja-JP" sz="2000" dirty="0">
              <a:latin typeface="Noto Sans JP"/>
            </a:endParaRPr>
          </a:p>
        </p:txBody>
      </p:sp>
      <p:graphicFrame>
        <p:nvGraphicFramePr>
          <p:cNvPr id="2" name="図表 1">
            <a:extLst>
              <a:ext uri="{FF2B5EF4-FFF2-40B4-BE49-F238E27FC236}">
                <a16:creationId xmlns:a16="http://schemas.microsoft.com/office/drawing/2014/main" id="{E0664682-7CBA-66CD-5DCD-4F7B5D3B1A81}"/>
              </a:ext>
            </a:extLst>
          </p:cNvPr>
          <p:cNvGraphicFramePr/>
          <p:nvPr>
            <p:extLst>
              <p:ext uri="{D42A27DB-BD31-4B8C-83A1-F6EECF244321}">
                <p14:modId xmlns:p14="http://schemas.microsoft.com/office/powerpoint/2010/main" val="996942232"/>
              </p:ext>
            </p:extLst>
          </p:nvPr>
        </p:nvGraphicFramePr>
        <p:xfrm>
          <a:off x="2183457" y="3205422"/>
          <a:ext cx="7825085" cy="1938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A23012AF-FED7-31C8-95F9-8BFE631392F3}"/>
              </a:ext>
            </a:extLst>
          </p:cNvPr>
          <p:cNvSpPr txBox="1"/>
          <p:nvPr/>
        </p:nvSpPr>
        <p:spPr>
          <a:xfrm>
            <a:off x="2383972" y="4775082"/>
            <a:ext cx="1765998" cy="369332"/>
          </a:xfrm>
          <a:prstGeom prst="rect">
            <a:avLst/>
          </a:prstGeom>
          <a:noFill/>
        </p:spPr>
        <p:txBody>
          <a:bodyPr wrap="square">
            <a:spAutoFit/>
          </a:bodyPr>
          <a:lstStyle/>
          <a:p>
            <a:r>
              <a:rPr lang="ja-JP" altLang="en-US" dirty="0">
                <a:solidFill>
                  <a:srgbClr val="090909"/>
                </a:solidFill>
                <a:latin typeface="ヒラギノ角ゴ ProN W3"/>
              </a:rPr>
              <a:t>情報提供依頼</a:t>
            </a:r>
            <a:endParaRPr lang="ja-JP" altLang="en-US" dirty="0"/>
          </a:p>
        </p:txBody>
      </p:sp>
      <p:sp>
        <p:nvSpPr>
          <p:cNvPr id="6" name="テキスト ボックス 5">
            <a:extLst>
              <a:ext uri="{FF2B5EF4-FFF2-40B4-BE49-F238E27FC236}">
                <a16:creationId xmlns:a16="http://schemas.microsoft.com/office/drawing/2014/main" id="{AE69C71E-D6BA-9A32-4F36-379F4FC3EAB2}"/>
              </a:ext>
            </a:extLst>
          </p:cNvPr>
          <p:cNvSpPr txBox="1"/>
          <p:nvPr/>
        </p:nvSpPr>
        <p:spPr>
          <a:xfrm>
            <a:off x="4480726" y="4775082"/>
            <a:ext cx="1317173" cy="369332"/>
          </a:xfrm>
          <a:prstGeom prst="rect">
            <a:avLst/>
          </a:prstGeom>
          <a:noFill/>
        </p:spPr>
        <p:txBody>
          <a:bodyPr wrap="square">
            <a:spAutoFit/>
          </a:bodyPr>
          <a:lstStyle/>
          <a:p>
            <a:r>
              <a:rPr lang="ja-JP" altLang="en-US" dirty="0">
                <a:solidFill>
                  <a:srgbClr val="090909"/>
                </a:solidFill>
                <a:latin typeface="ヒラギノ角ゴ ProN W3"/>
              </a:rPr>
              <a:t>提案依頼</a:t>
            </a:r>
            <a:endParaRPr lang="ja-JP" altLang="en-US" dirty="0"/>
          </a:p>
        </p:txBody>
      </p:sp>
      <p:sp>
        <p:nvSpPr>
          <p:cNvPr id="7" name="テキスト ボックス 6">
            <a:extLst>
              <a:ext uri="{FF2B5EF4-FFF2-40B4-BE49-F238E27FC236}">
                <a16:creationId xmlns:a16="http://schemas.microsoft.com/office/drawing/2014/main" id="{76BCD32A-D29D-2776-646D-0BAF1334C96B}"/>
              </a:ext>
            </a:extLst>
          </p:cNvPr>
          <p:cNvSpPr txBox="1"/>
          <p:nvPr/>
        </p:nvSpPr>
        <p:spPr>
          <a:xfrm>
            <a:off x="6394103" y="4775082"/>
            <a:ext cx="1317173" cy="369332"/>
          </a:xfrm>
          <a:prstGeom prst="rect">
            <a:avLst/>
          </a:prstGeom>
          <a:noFill/>
        </p:spPr>
        <p:txBody>
          <a:bodyPr wrap="square">
            <a:spAutoFit/>
          </a:bodyPr>
          <a:lstStyle/>
          <a:p>
            <a:r>
              <a:rPr lang="ja-JP" altLang="en-US" dirty="0">
                <a:solidFill>
                  <a:srgbClr val="090909"/>
                </a:solidFill>
                <a:latin typeface="ヒラギノ角ゴ ProN W3"/>
              </a:rPr>
              <a:t>見積依頼</a:t>
            </a:r>
            <a:endParaRPr lang="ja-JP" altLang="en-US" dirty="0"/>
          </a:p>
        </p:txBody>
      </p:sp>
      <p:sp>
        <p:nvSpPr>
          <p:cNvPr id="8" name="フローチャート: 処理 7">
            <a:extLst>
              <a:ext uri="{FF2B5EF4-FFF2-40B4-BE49-F238E27FC236}">
                <a16:creationId xmlns:a16="http://schemas.microsoft.com/office/drawing/2014/main" id="{732C8DD2-CA97-A585-E117-C68F0E22D7FB}"/>
              </a:ext>
            </a:extLst>
          </p:cNvPr>
          <p:cNvSpPr/>
          <p:nvPr/>
        </p:nvSpPr>
        <p:spPr>
          <a:xfrm>
            <a:off x="5969979" y="3632481"/>
            <a:ext cx="2165419" cy="1635369"/>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7476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628656"/>
            <a:ext cx="10015695" cy="1938992"/>
          </a:xfrm>
          <a:prstGeom prst="rect">
            <a:avLst/>
          </a:prstGeom>
          <a:noFill/>
        </p:spPr>
        <p:txBody>
          <a:bodyPr wrap="square" rtlCol="0">
            <a:spAutoFit/>
          </a:bodyPr>
          <a:lstStyle/>
          <a:p>
            <a:r>
              <a:rPr lang="ja-JP" altLang="en-US" sz="2000" b="1" dirty="0">
                <a:solidFill>
                  <a:srgbClr val="FF0000"/>
                </a:solidFill>
                <a:latin typeface="Noto Sans JP"/>
              </a:rPr>
              <a:t>グリーン調達</a:t>
            </a:r>
            <a:endParaRPr lang="en-US" altLang="ja-JP" sz="2000" b="1" dirty="0">
              <a:solidFill>
                <a:srgbClr val="FF0000"/>
              </a:solidFill>
              <a:latin typeface="Noto Sans JP"/>
            </a:endParaRPr>
          </a:p>
          <a:p>
            <a:endParaRPr lang="en-US" altLang="ja-JP" sz="2000" dirty="0">
              <a:latin typeface="Noto Sans JP"/>
            </a:endParaRPr>
          </a:p>
          <a:p>
            <a:r>
              <a:rPr lang="ja-JP" altLang="en-US" sz="2000" b="0" i="0" dirty="0">
                <a:solidFill>
                  <a:srgbClr val="090909"/>
                </a:solidFill>
                <a:effectLst/>
                <a:latin typeface="ヒラギノ角ゴ ProN W3"/>
              </a:rPr>
              <a:t>納入先企業が、サプライヤーから環境負荷の少ない製商品・サービスや環境配慮等に積極的に取り組んでいる企業から優先的に調達するもの。地球環境に配慮した調達活動へ取り組むことで、環境負荷の少ない製品開発を実現し、それが積み重なって環境問題の解決に繋がる。</a:t>
            </a:r>
            <a:endParaRPr lang="en-US" altLang="ja-JP" sz="2000" dirty="0">
              <a:latin typeface="Noto Sans JP"/>
            </a:endParaRPr>
          </a:p>
        </p:txBody>
      </p:sp>
      <p:pic>
        <p:nvPicPr>
          <p:cNvPr id="183298" name="Picture 2">
            <a:extLst>
              <a:ext uri="{FF2B5EF4-FFF2-40B4-BE49-F238E27FC236}">
                <a16:creationId xmlns:a16="http://schemas.microsoft.com/office/drawing/2014/main" id="{1707C69D-A675-8609-CDB7-2E9858CFB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9870" y="3567648"/>
            <a:ext cx="2021655" cy="2138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099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784573"/>
            <a:ext cx="10015695" cy="1631216"/>
          </a:xfrm>
          <a:prstGeom prst="rect">
            <a:avLst/>
          </a:prstGeom>
          <a:noFill/>
        </p:spPr>
        <p:txBody>
          <a:bodyPr wrap="square" rtlCol="0">
            <a:spAutoFit/>
          </a:bodyPr>
          <a:lstStyle/>
          <a:p>
            <a:r>
              <a:rPr lang="en-US" altLang="ja-JP" sz="2000" b="1" dirty="0">
                <a:solidFill>
                  <a:srgbClr val="FF0000"/>
                </a:solidFill>
                <a:latin typeface="Noto Sans JP"/>
              </a:rPr>
              <a:t>SaaS</a:t>
            </a:r>
            <a:r>
              <a:rPr lang="ja-JP" altLang="en-US" sz="2000" b="1" dirty="0">
                <a:solidFill>
                  <a:srgbClr val="FF0000"/>
                </a:solidFill>
                <a:latin typeface="Noto Sans JP"/>
              </a:rPr>
              <a:t>（</a:t>
            </a:r>
            <a:r>
              <a:rPr lang="en-US" altLang="ja-JP" sz="2000" b="1" dirty="0">
                <a:solidFill>
                  <a:srgbClr val="FF0000"/>
                </a:solidFill>
                <a:latin typeface="Noto Sans JP"/>
              </a:rPr>
              <a:t>Software as a Service</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サービス提供事業者が運用するソフトウェアをインターネット経由で利用するクラウドサービスの形態。自分の組織でシステムを構築し、保守・運用する場合と比べて、時間と費用を大幅に節約することができる。</a:t>
            </a:r>
            <a:endParaRPr lang="en-US" altLang="ja-JP" sz="2000" dirty="0">
              <a:latin typeface="Noto Sans JP"/>
            </a:endParaRPr>
          </a:p>
        </p:txBody>
      </p:sp>
      <p:pic>
        <p:nvPicPr>
          <p:cNvPr id="169986" name="Picture 2" descr="figure1">
            <a:extLst>
              <a:ext uri="{FF2B5EF4-FFF2-40B4-BE49-F238E27FC236}">
                <a16:creationId xmlns:a16="http://schemas.microsoft.com/office/drawing/2014/main" id="{59D3D775-9613-7399-34C4-A3624DE4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017" y="2812500"/>
            <a:ext cx="7653077" cy="302788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8C615D7-AE04-CCB2-775E-9B8E76C19CC7}"/>
              </a:ext>
            </a:extLst>
          </p:cNvPr>
          <p:cNvSpPr txBox="1"/>
          <p:nvPr/>
        </p:nvSpPr>
        <p:spPr>
          <a:xfrm>
            <a:off x="4062047" y="6019387"/>
            <a:ext cx="6094324" cy="276999"/>
          </a:xfrm>
          <a:prstGeom prst="rect">
            <a:avLst/>
          </a:prstGeom>
          <a:noFill/>
        </p:spPr>
        <p:txBody>
          <a:bodyPr wrap="square">
            <a:spAutoFit/>
          </a:bodyPr>
          <a:lstStyle/>
          <a:p>
            <a:r>
              <a:rPr lang="en-US" altLang="ja-JP" sz="1200" dirty="0">
                <a:hlinkClick r:id="rId4"/>
              </a:rPr>
              <a:t>JEITA</a:t>
            </a:r>
            <a:r>
              <a:rPr lang="ja-JP" altLang="en-US" sz="1200" dirty="0">
                <a:hlinkClick r:id="rId4"/>
              </a:rPr>
              <a:t>クラウドビジネス推進研究会</a:t>
            </a:r>
            <a:endParaRPr lang="ja-JP" altLang="en-US" sz="1200" dirty="0"/>
          </a:p>
        </p:txBody>
      </p:sp>
      <p:sp>
        <p:nvSpPr>
          <p:cNvPr id="5" name="フローチャート: 処理 4">
            <a:extLst>
              <a:ext uri="{FF2B5EF4-FFF2-40B4-BE49-F238E27FC236}">
                <a16:creationId xmlns:a16="http://schemas.microsoft.com/office/drawing/2014/main" id="{05ACB507-E778-0D09-EB63-CA13FD12278A}"/>
              </a:ext>
            </a:extLst>
          </p:cNvPr>
          <p:cNvSpPr/>
          <p:nvPr/>
        </p:nvSpPr>
        <p:spPr>
          <a:xfrm>
            <a:off x="1919235" y="2642714"/>
            <a:ext cx="2753249" cy="3285811"/>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653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784573"/>
            <a:ext cx="10015695" cy="1631216"/>
          </a:xfrm>
          <a:prstGeom prst="rect">
            <a:avLst/>
          </a:prstGeom>
          <a:noFill/>
        </p:spPr>
        <p:txBody>
          <a:bodyPr wrap="square" rtlCol="0">
            <a:spAutoFit/>
          </a:bodyPr>
          <a:lstStyle/>
          <a:p>
            <a:r>
              <a:rPr lang="en-US" altLang="ja-JP" sz="2000" b="1" dirty="0">
                <a:solidFill>
                  <a:srgbClr val="FF0000"/>
                </a:solidFill>
                <a:latin typeface="Noto Sans JP"/>
              </a:rPr>
              <a:t>PaaS</a:t>
            </a:r>
            <a:r>
              <a:rPr lang="ja-JP" altLang="en-US" sz="2000" b="1" dirty="0">
                <a:solidFill>
                  <a:srgbClr val="FF0000"/>
                </a:solidFill>
                <a:latin typeface="Noto Sans JP"/>
              </a:rPr>
              <a:t>（</a:t>
            </a:r>
            <a:r>
              <a:rPr lang="en-US" altLang="ja-JP" sz="2000" b="1" dirty="0">
                <a:solidFill>
                  <a:srgbClr val="FF0000"/>
                </a:solidFill>
                <a:latin typeface="Noto Sans JP"/>
              </a:rPr>
              <a:t>Platform as a Service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事業者が運用しているアプリケーションを稼働させるための基盤（プラットフォーム）をサービスとして提供するクラウドサービスの形態。利用者は自身が購入または開発したアプリケーションをプラットフォーム上に実装し、管理・運用する。</a:t>
            </a:r>
            <a:endParaRPr lang="en-US" altLang="ja-JP" sz="2000" dirty="0">
              <a:latin typeface="Noto Sans JP"/>
            </a:endParaRPr>
          </a:p>
        </p:txBody>
      </p:sp>
      <p:pic>
        <p:nvPicPr>
          <p:cNvPr id="169986" name="Picture 2" descr="figure1">
            <a:extLst>
              <a:ext uri="{FF2B5EF4-FFF2-40B4-BE49-F238E27FC236}">
                <a16:creationId xmlns:a16="http://schemas.microsoft.com/office/drawing/2014/main" id="{59D3D775-9613-7399-34C4-A3624DE4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017" y="2872792"/>
            <a:ext cx="7653077" cy="302788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8C615D7-AE04-CCB2-775E-9B8E76C19CC7}"/>
              </a:ext>
            </a:extLst>
          </p:cNvPr>
          <p:cNvSpPr txBox="1"/>
          <p:nvPr/>
        </p:nvSpPr>
        <p:spPr>
          <a:xfrm>
            <a:off x="4062047" y="6079679"/>
            <a:ext cx="6094324" cy="276999"/>
          </a:xfrm>
          <a:prstGeom prst="rect">
            <a:avLst/>
          </a:prstGeom>
          <a:noFill/>
        </p:spPr>
        <p:txBody>
          <a:bodyPr wrap="square">
            <a:spAutoFit/>
          </a:bodyPr>
          <a:lstStyle/>
          <a:p>
            <a:r>
              <a:rPr lang="en-US" altLang="ja-JP" sz="1200" dirty="0">
                <a:hlinkClick r:id="rId4"/>
              </a:rPr>
              <a:t>JEITA</a:t>
            </a:r>
            <a:r>
              <a:rPr lang="ja-JP" altLang="en-US" sz="1200" dirty="0">
                <a:hlinkClick r:id="rId4"/>
              </a:rPr>
              <a:t>クラウドビジネス推進研究会</a:t>
            </a:r>
            <a:endParaRPr lang="ja-JP" altLang="en-US" sz="1200" dirty="0"/>
          </a:p>
        </p:txBody>
      </p:sp>
      <p:sp>
        <p:nvSpPr>
          <p:cNvPr id="5" name="フローチャート: 処理 4">
            <a:extLst>
              <a:ext uri="{FF2B5EF4-FFF2-40B4-BE49-F238E27FC236}">
                <a16:creationId xmlns:a16="http://schemas.microsoft.com/office/drawing/2014/main" id="{05ACB507-E778-0D09-EB63-CA13FD12278A}"/>
              </a:ext>
            </a:extLst>
          </p:cNvPr>
          <p:cNvSpPr/>
          <p:nvPr/>
        </p:nvSpPr>
        <p:spPr>
          <a:xfrm>
            <a:off x="4491613" y="2670142"/>
            <a:ext cx="2753249" cy="3285811"/>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945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784573"/>
            <a:ext cx="10015695" cy="1631216"/>
          </a:xfrm>
          <a:prstGeom prst="rect">
            <a:avLst/>
          </a:prstGeom>
          <a:noFill/>
        </p:spPr>
        <p:txBody>
          <a:bodyPr wrap="square" rtlCol="0">
            <a:spAutoFit/>
          </a:bodyPr>
          <a:lstStyle/>
          <a:p>
            <a:r>
              <a:rPr lang="en-US" altLang="ja-JP" sz="2000" b="1" dirty="0">
                <a:solidFill>
                  <a:srgbClr val="FF0000"/>
                </a:solidFill>
                <a:latin typeface="Noto Sans JP"/>
              </a:rPr>
              <a:t>IaaS</a:t>
            </a:r>
            <a:r>
              <a:rPr lang="ja-JP" altLang="en-US" sz="2000" b="1" dirty="0">
                <a:solidFill>
                  <a:srgbClr val="FF0000"/>
                </a:solidFill>
                <a:latin typeface="Noto Sans JP"/>
              </a:rPr>
              <a:t>（</a:t>
            </a:r>
            <a:r>
              <a:rPr lang="en-US" altLang="ja-JP" sz="2000" b="1" dirty="0">
                <a:solidFill>
                  <a:srgbClr val="FF0000"/>
                </a:solidFill>
                <a:latin typeface="Noto Sans JP"/>
              </a:rPr>
              <a:t>Infrastructure as a Service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システムを構築するためのハードウェア資源（</a:t>
            </a:r>
            <a:r>
              <a:rPr lang="en-US" altLang="ja-JP" sz="2000" dirty="0">
                <a:latin typeface="Noto Sans JP"/>
              </a:rPr>
              <a:t>CPU</a:t>
            </a:r>
            <a:r>
              <a:rPr lang="ja-JP" altLang="en-US" sz="2000" dirty="0">
                <a:latin typeface="Noto Sans JP"/>
              </a:rPr>
              <a:t>・メモリ・ストレージ・ネットワーク資源）をサービスの形で提供するクラウドサービスの形態。利用者は提供された基盤の上に任意の</a:t>
            </a:r>
            <a:r>
              <a:rPr lang="en-US" altLang="ja-JP" sz="2000" dirty="0">
                <a:latin typeface="Noto Sans JP"/>
              </a:rPr>
              <a:t>OS</a:t>
            </a:r>
            <a:r>
              <a:rPr lang="ja-JP" altLang="en-US" sz="2000" dirty="0">
                <a:latin typeface="Noto Sans JP"/>
              </a:rPr>
              <a:t>やミドルウェアを導入し、その上にソフトウェアを構築する。</a:t>
            </a:r>
            <a:endParaRPr lang="en-US" altLang="ja-JP" sz="2000" dirty="0">
              <a:latin typeface="Noto Sans JP"/>
            </a:endParaRPr>
          </a:p>
        </p:txBody>
      </p:sp>
      <p:pic>
        <p:nvPicPr>
          <p:cNvPr id="169986" name="Picture 2" descr="figure1">
            <a:extLst>
              <a:ext uri="{FF2B5EF4-FFF2-40B4-BE49-F238E27FC236}">
                <a16:creationId xmlns:a16="http://schemas.microsoft.com/office/drawing/2014/main" id="{59D3D775-9613-7399-34C4-A3624DE4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017" y="2872792"/>
            <a:ext cx="7653077" cy="302788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58C615D7-AE04-CCB2-775E-9B8E76C19CC7}"/>
              </a:ext>
            </a:extLst>
          </p:cNvPr>
          <p:cNvSpPr txBox="1"/>
          <p:nvPr/>
        </p:nvSpPr>
        <p:spPr>
          <a:xfrm>
            <a:off x="4062047" y="6079679"/>
            <a:ext cx="6094324" cy="276999"/>
          </a:xfrm>
          <a:prstGeom prst="rect">
            <a:avLst/>
          </a:prstGeom>
          <a:noFill/>
        </p:spPr>
        <p:txBody>
          <a:bodyPr wrap="square">
            <a:spAutoFit/>
          </a:bodyPr>
          <a:lstStyle/>
          <a:p>
            <a:r>
              <a:rPr lang="en-US" altLang="ja-JP" sz="1200" dirty="0">
                <a:hlinkClick r:id="rId4"/>
              </a:rPr>
              <a:t>JEITA</a:t>
            </a:r>
            <a:r>
              <a:rPr lang="ja-JP" altLang="en-US" sz="1200" dirty="0">
                <a:hlinkClick r:id="rId4"/>
              </a:rPr>
              <a:t>クラウドビジネス推進研究会</a:t>
            </a:r>
            <a:endParaRPr lang="ja-JP" altLang="en-US" sz="1200" dirty="0"/>
          </a:p>
        </p:txBody>
      </p:sp>
      <p:sp>
        <p:nvSpPr>
          <p:cNvPr id="5" name="フローチャート: 処理 4">
            <a:extLst>
              <a:ext uri="{FF2B5EF4-FFF2-40B4-BE49-F238E27FC236}">
                <a16:creationId xmlns:a16="http://schemas.microsoft.com/office/drawing/2014/main" id="{05ACB507-E778-0D09-EB63-CA13FD12278A}"/>
              </a:ext>
            </a:extLst>
          </p:cNvPr>
          <p:cNvSpPr/>
          <p:nvPr/>
        </p:nvSpPr>
        <p:spPr>
          <a:xfrm>
            <a:off x="7109209" y="2704364"/>
            <a:ext cx="2753249" cy="3285811"/>
          </a:xfrm>
          <a:prstGeom prst="flowChartProcess">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120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784573"/>
            <a:ext cx="10015695" cy="1938992"/>
          </a:xfrm>
          <a:prstGeom prst="rect">
            <a:avLst/>
          </a:prstGeom>
          <a:noFill/>
        </p:spPr>
        <p:txBody>
          <a:bodyPr wrap="square" rtlCol="0">
            <a:spAutoFit/>
          </a:bodyPr>
          <a:lstStyle/>
          <a:p>
            <a:r>
              <a:rPr lang="en-US" altLang="ja-JP" sz="2000" b="1" dirty="0">
                <a:solidFill>
                  <a:srgbClr val="FF0000"/>
                </a:solidFill>
                <a:latin typeface="Noto Sans JP"/>
              </a:rPr>
              <a:t>DaaS</a:t>
            </a:r>
            <a:r>
              <a:rPr lang="ja-JP" altLang="en-US" sz="2000" b="1" dirty="0">
                <a:solidFill>
                  <a:srgbClr val="FF0000"/>
                </a:solidFill>
                <a:latin typeface="Noto Sans JP"/>
              </a:rPr>
              <a:t>（</a:t>
            </a:r>
            <a:r>
              <a:rPr lang="en-US" altLang="ja-JP" sz="2000" b="1" dirty="0">
                <a:solidFill>
                  <a:srgbClr val="FF0000"/>
                </a:solidFill>
                <a:latin typeface="Noto Sans JP"/>
              </a:rPr>
              <a:t>Desktop as a Service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個人のデスクトップ環境をクラウド上で提供するサービス形態。仮想デスクトップサービスとも呼ばれる。クライアント</a:t>
            </a:r>
            <a:r>
              <a:rPr lang="en-US" altLang="ja-JP" sz="2000" dirty="0">
                <a:latin typeface="Noto Sans JP"/>
              </a:rPr>
              <a:t>PC</a:t>
            </a:r>
            <a:r>
              <a:rPr lang="ja-JP" altLang="en-US" sz="2000" dirty="0">
                <a:latin typeface="Noto Sans JP"/>
              </a:rPr>
              <a:t>にはネットワークに接続できる環境とディスプレイだけを用意すればよく、</a:t>
            </a:r>
            <a:r>
              <a:rPr lang="en-US" altLang="ja-JP" sz="2000" dirty="0">
                <a:latin typeface="Noto Sans JP"/>
              </a:rPr>
              <a:t>OS</a:t>
            </a:r>
            <a:r>
              <a:rPr lang="ja-JP" altLang="en-US" sz="2000" dirty="0">
                <a:latin typeface="Noto Sans JP"/>
              </a:rPr>
              <a:t>やアプリケーションは全てクラウド上のサーバで動作する。</a:t>
            </a:r>
            <a:endParaRPr lang="en-US" altLang="ja-JP" sz="2000" dirty="0">
              <a:latin typeface="Noto Sans JP"/>
            </a:endParaRPr>
          </a:p>
        </p:txBody>
      </p:sp>
      <p:pic>
        <p:nvPicPr>
          <p:cNvPr id="172034" name="Picture 2">
            <a:extLst>
              <a:ext uri="{FF2B5EF4-FFF2-40B4-BE49-F238E27FC236}">
                <a16:creationId xmlns:a16="http://schemas.microsoft.com/office/drawing/2014/main" id="{384335CD-7CD2-1069-998B-9AD93EDDD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420" y="2662417"/>
            <a:ext cx="3037200" cy="3180006"/>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4A5D3667-E644-9328-22AA-0FAE1AF0623D}"/>
              </a:ext>
            </a:extLst>
          </p:cNvPr>
          <p:cNvPicPr>
            <a:picLocks noChangeAspect="1"/>
          </p:cNvPicPr>
          <p:nvPr/>
        </p:nvPicPr>
        <p:blipFill>
          <a:blip r:embed="rId4"/>
          <a:stretch>
            <a:fillRect/>
          </a:stretch>
        </p:blipFill>
        <p:spPr>
          <a:xfrm>
            <a:off x="3747428" y="4921181"/>
            <a:ext cx="1270202" cy="776234"/>
          </a:xfrm>
          <a:prstGeom prst="rect">
            <a:avLst/>
          </a:prstGeom>
        </p:spPr>
      </p:pic>
    </p:spTree>
    <p:extLst>
      <p:ext uri="{BB962C8B-B14F-4D97-AF65-F5344CB8AC3E}">
        <p14:creationId xmlns:p14="http://schemas.microsoft.com/office/powerpoint/2010/main" val="394195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58490" y="2181294"/>
            <a:ext cx="10015695" cy="2246769"/>
          </a:xfrm>
          <a:prstGeom prst="rect">
            <a:avLst/>
          </a:prstGeom>
          <a:noFill/>
        </p:spPr>
        <p:txBody>
          <a:bodyPr wrap="square" rtlCol="0">
            <a:spAutoFit/>
          </a:bodyPr>
          <a:lstStyle/>
          <a:p>
            <a:r>
              <a:rPr lang="ja-JP" altLang="en-US" sz="2000" b="1" dirty="0">
                <a:solidFill>
                  <a:srgbClr val="FF0000"/>
                </a:solidFill>
                <a:latin typeface="Noto Sans JP"/>
              </a:rPr>
              <a:t>ホスティングサービス（</a:t>
            </a:r>
            <a:r>
              <a:rPr lang="en-US" altLang="ja-JP" sz="2000" b="1" dirty="0">
                <a:solidFill>
                  <a:srgbClr val="FF0000"/>
                </a:solidFill>
                <a:latin typeface="Noto Sans JP"/>
              </a:rPr>
              <a:t>Hosting Service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サービス提供者が自らの施設内で運用している機器の全部または一部を、顧客に有料あるいは無料で貸し出すサービスのこと。機器を自分で所有する場合と異なり、設置環境の整備、機器のメンテナンス、障害対応、ソフトウェアアップデートなどの維持管理は事業者側の責任で行われるので、利用者側ではこれらの管理コストが掛からないという利点がある。</a:t>
            </a:r>
            <a:endParaRPr lang="en-US" altLang="ja-JP" sz="2000" dirty="0">
              <a:latin typeface="Noto Sans JP"/>
            </a:endParaRPr>
          </a:p>
        </p:txBody>
      </p:sp>
    </p:spTree>
    <p:extLst>
      <p:ext uri="{BB962C8B-B14F-4D97-AF65-F5344CB8AC3E}">
        <p14:creationId xmlns:p14="http://schemas.microsoft.com/office/powerpoint/2010/main" val="197478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78587" y="1797784"/>
            <a:ext cx="10015695" cy="1631216"/>
          </a:xfrm>
          <a:prstGeom prst="rect">
            <a:avLst/>
          </a:prstGeom>
          <a:noFill/>
        </p:spPr>
        <p:txBody>
          <a:bodyPr wrap="square" rtlCol="0">
            <a:spAutoFit/>
          </a:bodyPr>
          <a:lstStyle/>
          <a:p>
            <a:r>
              <a:rPr lang="ja-JP" altLang="en-US" sz="2000" b="1" dirty="0">
                <a:solidFill>
                  <a:srgbClr val="FF0000"/>
                </a:solidFill>
                <a:latin typeface="Noto Sans JP"/>
              </a:rPr>
              <a:t>ハウジングサービス（</a:t>
            </a:r>
            <a:r>
              <a:rPr lang="en-US" altLang="ja-JP" sz="2000" b="1" dirty="0">
                <a:solidFill>
                  <a:srgbClr val="FF0000"/>
                </a:solidFill>
                <a:latin typeface="Noto Sans JP"/>
              </a:rPr>
              <a:t>Housing Service</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顧客が所有するコンピュータやサーバを預かり、通信回線、障害対策、空調、セキュリティなどの設備の整った施設（データセンター等）に設置するサービスで、通信事業者やプロバイダが行っている。</a:t>
            </a:r>
            <a:endParaRPr lang="en-US" altLang="ja-JP" sz="2000" dirty="0">
              <a:latin typeface="Noto Sans JP"/>
            </a:endParaRPr>
          </a:p>
        </p:txBody>
      </p:sp>
      <p:pic>
        <p:nvPicPr>
          <p:cNvPr id="175106" name="Picture 2">
            <a:extLst>
              <a:ext uri="{FF2B5EF4-FFF2-40B4-BE49-F238E27FC236}">
                <a16:creationId xmlns:a16="http://schemas.microsoft.com/office/drawing/2014/main" id="{E4CB0F91-7F11-8B56-9C34-E73E2A08B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189" y="3429000"/>
            <a:ext cx="2802465" cy="227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90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28828" y="2601652"/>
            <a:ext cx="10015695" cy="1323439"/>
          </a:xfrm>
          <a:prstGeom prst="rect">
            <a:avLst/>
          </a:prstGeom>
          <a:noFill/>
        </p:spPr>
        <p:txBody>
          <a:bodyPr wrap="square" rtlCol="0">
            <a:spAutoFit/>
          </a:bodyPr>
          <a:lstStyle/>
          <a:p>
            <a:r>
              <a:rPr lang="ja-JP" altLang="en-US" sz="2000" b="1" dirty="0">
                <a:solidFill>
                  <a:srgbClr val="FF0000"/>
                </a:solidFill>
                <a:latin typeface="Noto Sans JP"/>
              </a:rPr>
              <a:t>オンプレミス（</a:t>
            </a:r>
            <a:r>
              <a:rPr lang="en-US" altLang="ja-JP" sz="2000" b="1" dirty="0">
                <a:solidFill>
                  <a:srgbClr val="FF0000"/>
                </a:solidFill>
                <a:latin typeface="Noto Sans JP"/>
              </a:rPr>
              <a:t>On Premises</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情報システムを自組織が保有する施設に設置し、自身で管理・運用することをいう。いわゆる自社運用のこと。</a:t>
            </a:r>
            <a:endParaRPr lang="en-US" altLang="ja-JP" sz="2000" dirty="0">
              <a:latin typeface="Noto Sans JP"/>
            </a:endParaRPr>
          </a:p>
        </p:txBody>
      </p:sp>
    </p:spTree>
    <p:extLst>
      <p:ext uri="{BB962C8B-B14F-4D97-AF65-F5344CB8AC3E}">
        <p14:creationId xmlns:p14="http://schemas.microsoft.com/office/powerpoint/2010/main" val="1866944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1352</Words>
  <Application>Microsoft Office PowerPoint</Application>
  <PresentationFormat>ワイド画面</PresentationFormat>
  <Paragraphs>126</Paragraphs>
  <Slides>22</Slides>
  <Notes>22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Noto Sans JP</vt:lpstr>
      <vt:lpstr>ヒラギノ角ゴ ProN W3</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599</cp:revision>
  <dcterms:created xsi:type="dcterms:W3CDTF">2023-10-19T04:21:29Z</dcterms:created>
  <dcterms:modified xsi:type="dcterms:W3CDTF">2023-12-28T07:31:33Z</dcterms:modified>
</cp:coreProperties>
</file>