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57" r:id="rId2"/>
    <p:sldId id="564" r:id="rId3"/>
    <p:sldId id="534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9" autoAdjust="0"/>
    <p:restoredTop sz="94933" autoAdjust="0"/>
  </p:normalViewPr>
  <p:slideViewPr>
    <p:cSldViewPr snapToGrid="0">
      <p:cViewPr varScale="1">
        <p:scale>
          <a:sx n="78" d="100"/>
          <a:sy n="78" d="100"/>
        </p:scale>
        <p:origin x="581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24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46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86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jitec.ipa.go.jp/JitesCbt/html/openinfo/questi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3.jitec.ipa.go.jp/JitesCbt/html/openinfo/pdf/questions/2017h29a_ip_q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60068" y="112186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31</a:t>
            </a:r>
            <a:r>
              <a:rPr lang="ja-JP" altLang="en-US" sz="2400" b="1" dirty="0">
                <a:latin typeface="Noto Sans JP"/>
              </a:rPr>
              <a:t>年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1F7C3E3-C9BB-E991-486F-8E1A3FEF4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297" y="1719410"/>
            <a:ext cx="8706345" cy="341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60068" y="112186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31</a:t>
            </a:r>
            <a:r>
              <a:rPr lang="ja-JP" altLang="en-US" sz="2400" b="1" dirty="0">
                <a:latin typeface="Noto Sans JP"/>
              </a:rPr>
              <a:t>年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1F7C3E3-C9BB-E991-486F-8E1A3FEF4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297" y="1719410"/>
            <a:ext cx="8706345" cy="3419179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FFB1F004-4D49-7530-D715-B049BA6AFDAD}"/>
              </a:ext>
            </a:extLst>
          </p:cNvPr>
          <p:cNvSpPr/>
          <p:nvPr/>
        </p:nvSpPr>
        <p:spPr>
          <a:xfrm>
            <a:off x="2084773" y="4305226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91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0F66E2-210F-25A4-95A8-4BD5CE700CB0}"/>
              </a:ext>
            </a:extLst>
          </p:cNvPr>
          <p:cNvSpPr txBox="1"/>
          <p:nvPr/>
        </p:nvSpPr>
        <p:spPr>
          <a:xfrm>
            <a:off x="1740309" y="2606847"/>
            <a:ext cx="8032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【IT</a:t>
            </a:r>
            <a:r>
              <a:rPr lang="ja-JP" altLang="en-US" dirty="0">
                <a:hlinkClick r:id="rId3"/>
              </a:rPr>
              <a:t>パスポート試験</a:t>
            </a:r>
            <a:r>
              <a:rPr lang="en-US" altLang="ja-JP" dirty="0">
                <a:hlinkClick r:id="rId3"/>
              </a:rPr>
              <a:t>】</a:t>
            </a:r>
            <a:r>
              <a:rPr lang="ja-JP" altLang="en-US" dirty="0">
                <a:hlinkClick r:id="rId3"/>
              </a:rPr>
              <a:t>過去問題（問題冊子・解答例） </a:t>
            </a:r>
            <a:r>
              <a:rPr lang="en-US" altLang="ja-JP" dirty="0">
                <a:hlinkClick r:id="rId3"/>
              </a:rPr>
              <a:t>(ipa.go.jp)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A8CAC2-9208-F04F-B3B2-BF64739931F7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dirty="0">
                <a:hlinkClick r:id="rId4"/>
              </a:rPr>
              <a:t>2017h29a_ip_qs.pdf (ipa.go.jp)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276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45</Words>
  <Application>Microsoft Office PowerPoint</Application>
  <PresentationFormat>ワイド画面</PresentationFormat>
  <Paragraphs>7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666</cp:revision>
  <dcterms:created xsi:type="dcterms:W3CDTF">2023-10-19T04:21:29Z</dcterms:created>
  <dcterms:modified xsi:type="dcterms:W3CDTF">2024-02-28T23:54:02Z</dcterms:modified>
</cp:coreProperties>
</file>