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61" r:id="rId2"/>
    <p:sldId id="557" r:id="rId3"/>
    <p:sldId id="585" r:id="rId4"/>
    <p:sldId id="584" r:id="rId5"/>
    <p:sldId id="583" r:id="rId6"/>
    <p:sldId id="582" r:id="rId7"/>
    <p:sldId id="576" r:id="rId8"/>
    <p:sldId id="578" r:id="rId9"/>
    <p:sldId id="581" r:id="rId10"/>
    <p:sldId id="580" r:id="rId11"/>
    <p:sldId id="579" r:id="rId12"/>
    <p:sldId id="586" r:id="rId13"/>
    <p:sldId id="58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72" d="100"/>
          <a:sy n="72" d="100"/>
        </p:scale>
        <p:origin x="10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9DBBD-491A-4459-8B50-8B4567A5379B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kumimoji="1" lang="ja-JP" altLang="en-US"/>
        </a:p>
      </dgm:t>
    </dgm:pt>
    <dgm:pt modelId="{5D816A76-7D99-4908-BC37-95FD7E2CD9CA}">
      <dgm:prSet phldrT="[テキスト]" custT="1"/>
      <dgm:spPr/>
      <dgm:t>
        <a:bodyPr/>
        <a:lstStyle/>
        <a:p>
          <a:r>
            <a:rPr kumimoji="1" lang="en-US" altLang="ja-JP" sz="2000" b="1" dirty="0"/>
            <a:t>1</a:t>
          </a:r>
          <a:endParaRPr kumimoji="1" lang="ja-JP" altLang="en-US" sz="2000" b="1" dirty="0"/>
        </a:p>
      </dgm:t>
    </dgm:pt>
    <dgm:pt modelId="{19D0459A-7194-4FD0-BC51-479AB6DFB181}" type="parTrans" cxnId="{A4269235-90FA-49C2-8395-10BB38CCE689}">
      <dgm:prSet/>
      <dgm:spPr/>
      <dgm:t>
        <a:bodyPr/>
        <a:lstStyle/>
        <a:p>
          <a:endParaRPr kumimoji="1" lang="ja-JP" altLang="en-US" b="0"/>
        </a:p>
      </dgm:t>
    </dgm:pt>
    <dgm:pt modelId="{46B8A34D-CD8C-48FB-BAE6-D93FB2574188}" type="sibTrans" cxnId="{A4269235-90FA-49C2-8395-10BB38CCE689}">
      <dgm:prSet/>
      <dgm:spPr/>
      <dgm:t>
        <a:bodyPr/>
        <a:lstStyle/>
        <a:p>
          <a:endParaRPr kumimoji="1" lang="ja-JP" altLang="en-US" b="0"/>
        </a:p>
      </dgm:t>
    </dgm:pt>
    <dgm:pt modelId="{04564DD1-C5E5-4D0D-B0C5-009789ED15F7}">
      <dgm:prSet phldrT="[テキスト]"/>
      <dgm:spPr/>
      <dgm:t>
        <a:bodyPr/>
        <a:lstStyle/>
        <a:p>
          <a:r>
            <a:rPr kumimoji="1" lang="ja-JP" altLang="en-US" b="0" dirty="0"/>
            <a:t>策定の組織決定（責任者、担当者の選出）</a:t>
          </a:r>
        </a:p>
      </dgm:t>
    </dgm:pt>
    <dgm:pt modelId="{D07E6349-B83C-44ED-B87C-0BD4EAEF77EA}" type="parTrans" cxnId="{38F4FC28-2D6E-4BEE-B0B4-62427B518FEF}">
      <dgm:prSet/>
      <dgm:spPr/>
      <dgm:t>
        <a:bodyPr/>
        <a:lstStyle/>
        <a:p>
          <a:endParaRPr kumimoji="1" lang="ja-JP" altLang="en-US" b="0"/>
        </a:p>
      </dgm:t>
    </dgm:pt>
    <dgm:pt modelId="{9A47E9D3-CB0A-459D-98A3-B698C2AABA93}" type="sibTrans" cxnId="{38F4FC28-2D6E-4BEE-B0B4-62427B518FEF}">
      <dgm:prSet/>
      <dgm:spPr/>
      <dgm:t>
        <a:bodyPr/>
        <a:lstStyle/>
        <a:p>
          <a:endParaRPr kumimoji="1" lang="ja-JP" altLang="en-US" b="0"/>
        </a:p>
      </dgm:t>
    </dgm:pt>
    <dgm:pt modelId="{79F4B0B0-69A7-4313-8CD5-A1C680D7A330}">
      <dgm:prSet phldrT="[テキスト]" custT="1"/>
      <dgm:spPr/>
      <dgm:t>
        <a:bodyPr/>
        <a:lstStyle/>
        <a:p>
          <a:r>
            <a:rPr kumimoji="1" lang="en-US" altLang="ja-JP" sz="2000" b="1" dirty="0"/>
            <a:t>2</a:t>
          </a:r>
          <a:endParaRPr kumimoji="1" lang="ja-JP" altLang="en-US" sz="2000" b="1" dirty="0"/>
        </a:p>
      </dgm:t>
    </dgm:pt>
    <dgm:pt modelId="{1A0AA4C7-9A2D-49C0-B619-F90118F5AD57}" type="parTrans" cxnId="{9FFFF9EB-A831-4DB5-B5FF-66041FFF9563}">
      <dgm:prSet/>
      <dgm:spPr/>
      <dgm:t>
        <a:bodyPr/>
        <a:lstStyle/>
        <a:p>
          <a:endParaRPr kumimoji="1" lang="ja-JP" altLang="en-US" b="0"/>
        </a:p>
      </dgm:t>
    </dgm:pt>
    <dgm:pt modelId="{2E5B8357-416F-4956-B74C-51A8EBF78CB5}" type="sibTrans" cxnId="{9FFFF9EB-A831-4DB5-B5FF-66041FFF9563}">
      <dgm:prSet/>
      <dgm:spPr/>
      <dgm:t>
        <a:bodyPr/>
        <a:lstStyle/>
        <a:p>
          <a:endParaRPr kumimoji="1" lang="ja-JP" altLang="en-US" b="0"/>
        </a:p>
      </dgm:t>
    </dgm:pt>
    <dgm:pt modelId="{B5E1893E-E71D-46E5-9279-7B8DCA292C18}">
      <dgm:prSet phldrT="[テキスト]"/>
      <dgm:spPr/>
      <dgm:t>
        <a:bodyPr/>
        <a:lstStyle/>
        <a:p>
          <a:r>
            <a:rPr kumimoji="1" lang="ja-JP" altLang="en-US" b="0" dirty="0"/>
            <a:t>目的、情報資産の対象範囲、期間、役割分担などの決定</a:t>
          </a:r>
        </a:p>
      </dgm:t>
    </dgm:pt>
    <dgm:pt modelId="{4D40CC7E-4537-4C63-B57D-4F8EC0ED3C78}" type="parTrans" cxnId="{5FAA4F66-1807-4A21-9014-C5FFAA1FDC52}">
      <dgm:prSet/>
      <dgm:spPr/>
      <dgm:t>
        <a:bodyPr/>
        <a:lstStyle/>
        <a:p>
          <a:endParaRPr kumimoji="1" lang="ja-JP" altLang="en-US" b="0"/>
        </a:p>
      </dgm:t>
    </dgm:pt>
    <dgm:pt modelId="{4A11BA97-CD95-46F1-8C8D-0D93565E9924}" type="sibTrans" cxnId="{5FAA4F66-1807-4A21-9014-C5FFAA1FDC52}">
      <dgm:prSet/>
      <dgm:spPr/>
      <dgm:t>
        <a:bodyPr/>
        <a:lstStyle/>
        <a:p>
          <a:endParaRPr kumimoji="1" lang="ja-JP" altLang="en-US" b="0"/>
        </a:p>
      </dgm:t>
    </dgm:pt>
    <dgm:pt modelId="{67EA4E45-84EB-44EC-BB14-56AE905EA184}">
      <dgm:prSet phldrT="[テキスト]" custT="1"/>
      <dgm:spPr/>
      <dgm:t>
        <a:bodyPr/>
        <a:lstStyle/>
        <a:p>
          <a:r>
            <a:rPr kumimoji="1" lang="en-US" altLang="ja-JP" sz="2000" b="1" dirty="0"/>
            <a:t>3</a:t>
          </a:r>
          <a:endParaRPr kumimoji="1" lang="ja-JP" altLang="en-US" sz="2000" b="1" dirty="0"/>
        </a:p>
      </dgm:t>
    </dgm:pt>
    <dgm:pt modelId="{562D9D61-79EC-4F85-A5CD-238FD881146A}" type="parTrans" cxnId="{1F225D26-519C-4F20-A1C6-AAAEFB3A7E3D}">
      <dgm:prSet/>
      <dgm:spPr/>
      <dgm:t>
        <a:bodyPr/>
        <a:lstStyle/>
        <a:p>
          <a:endParaRPr kumimoji="1" lang="ja-JP" altLang="en-US" b="0"/>
        </a:p>
      </dgm:t>
    </dgm:pt>
    <dgm:pt modelId="{0B442C89-6E7F-465F-9C93-F3DA515D1F32}" type="sibTrans" cxnId="{1F225D26-519C-4F20-A1C6-AAAEFB3A7E3D}">
      <dgm:prSet/>
      <dgm:spPr/>
      <dgm:t>
        <a:bodyPr/>
        <a:lstStyle/>
        <a:p>
          <a:endParaRPr kumimoji="1" lang="ja-JP" altLang="en-US" b="0"/>
        </a:p>
      </dgm:t>
    </dgm:pt>
    <dgm:pt modelId="{EA5F948D-6DD0-4070-8C6C-0F2C867E31B8}">
      <dgm:prSet phldrT="[テキスト]"/>
      <dgm:spPr/>
      <dgm:t>
        <a:bodyPr/>
        <a:lstStyle/>
        <a:p>
          <a:r>
            <a:rPr kumimoji="1" lang="ja-JP" altLang="en-US" b="0" dirty="0"/>
            <a:t>策定スケジュールの決定</a:t>
          </a:r>
        </a:p>
      </dgm:t>
    </dgm:pt>
    <dgm:pt modelId="{389615E8-68F2-4E40-AB73-B95596812289}" type="parTrans" cxnId="{C1A2B5C1-87CD-475D-8971-9E6E1953DA61}">
      <dgm:prSet/>
      <dgm:spPr/>
      <dgm:t>
        <a:bodyPr/>
        <a:lstStyle/>
        <a:p>
          <a:endParaRPr kumimoji="1" lang="ja-JP" altLang="en-US" b="0"/>
        </a:p>
      </dgm:t>
    </dgm:pt>
    <dgm:pt modelId="{9740CBA5-CEFE-4E28-81FE-78C10494D9A7}" type="sibTrans" cxnId="{C1A2B5C1-87CD-475D-8971-9E6E1953DA61}">
      <dgm:prSet/>
      <dgm:spPr/>
      <dgm:t>
        <a:bodyPr/>
        <a:lstStyle/>
        <a:p>
          <a:endParaRPr kumimoji="1" lang="ja-JP" altLang="en-US" b="0"/>
        </a:p>
      </dgm:t>
    </dgm:pt>
    <dgm:pt modelId="{7EB85CC2-9C77-4270-9B0F-E38071D1607C}">
      <dgm:prSet phldrT="[テキスト]" custT="1"/>
      <dgm:spPr/>
      <dgm:t>
        <a:bodyPr/>
        <a:lstStyle/>
        <a:p>
          <a:r>
            <a:rPr kumimoji="1" lang="en-US" altLang="ja-JP" sz="2000" b="1" dirty="0"/>
            <a:t>4</a:t>
          </a:r>
          <a:endParaRPr kumimoji="1" lang="ja-JP" altLang="en-US" sz="2000" b="1" dirty="0"/>
        </a:p>
      </dgm:t>
    </dgm:pt>
    <dgm:pt modelId="{3C8C1BF6-2F90-48EA-9394-8CB1C355480E}" type="parTrans" cxnId="{A493C2E6-7A00-4A9C-8C47-C7CA299A8D9C}">
      <dgm:prSet/>
      <dgm:spPr/>
      <dgm:t>
        <a:bodyPr/>
        <a:lstStyle/>
        <a:p>
          <a:endParaRPr kumimoji="1" lang="ja-JP" altLang="en-US" b="0"/>
        </a:p>
      </dgm:t>
    </dgm:pt>
    <dgm:pt modelId="{20A11770-A61B-4286-8659-9D7AE2FF2FDD}" type="sibTrans" cxnId="{A493C2E6-7A00-4A9C-8C47-C7CA299A8D9C}">
      <dgm:prSet/>
      <dgm:spPr/>
      <dgm:t>
        <a:bodyPr/>
        <a:lstStyle/>
        <a:p>
          <a:endParaRPr kumimoji="1" lang="ja-JP" altLang="en-US" b="0"/>
        </a:p>
      </dgm:t>
    </dgm:pt>
    <dgm:pt modelId="{D41A2832-8DED-47E0-B5E6-941E01245DE0}">
      <dgm:prSet phldrT="[テキスト]" custT="1"/>
      <dgm:spPr/>
      <dgm:t>
        <a:bodyPr/>
        <a:lstStyle/>
        <a:p>
          <a:r>
            <a:rPr kumimoji="1" lang="en-US" altLang="ja-JP" sz="2000" b="1" dirty="0"/>
            <a:t>5</a:t>
          </a:r>
          <a:endParaRPr kumimoji="1" lang="ja-JP" altLang="en-US" sz="2000" b="1" dirty="0"/>
        </a:p>
      </dgm:t>
    </dgm:pt>
    <dgm:pt modelId="{59D5DF87-608F-4BD7-BA46-5E98E1DBFE79}" type="parTrans" cxnId="{1F57C447-7725-4150-9BB9-D98AA53943F4}">
      <dgm:prSet/>
      <dgm:spPr/>
      <dgm:t>
        <a:bodyPr/>
        <a:lstStyle/>
        <a:p>
          <a:endParaRPr kumimoji="1" lang="ja-JP" altLang="en-US" b="0"/>
        </a:p>
      </dgm:t>
    </dgm:pt>
    <dgm:pt modelId="{1D207BD3-F658-428F-A0F1-44B752B98E74}" type="sibTrans" cxnId="{1F57C447-7725-4150-9BB9-D98AA53943F4}">
      <dgm:prSet/>
      <dgm:spPr/>
      <dgm:t>
        <a:bodyPr/>
        <a:lstStyle/>
        <a:p>
          <a:endParaRPr kumimoji="1" lang="ja-JP" altLang="en-US" b="0"/>
        </a:p>
      </dgm:t>
    </dgm:pt>
    <dgm:pt modelId="{F9A70463-015D-488A-AD47-751563F514E8}">
      <dgm:prSet phldrT="[テキスト]"/>
      <dgm:spPr/>
      <dgm:t>
        <a:bodyPr/>
        <a:lstStyle/>
        <a:p>
          <a:r>
            <a:rPr kumimoji="1" lang="ja-JP" altLang="en-US" b="0" dirty="0"/>
            <a:t>基本方針の策定</a:t>
          </a:r>
        </a:p>
      </dgm:t>
    </dgm:pt>
    <dgm:pt modelId="{4FF8C700-88D0-41C1-A48B-DB9EDB3092B3}" type="parTrans" cxnId="{D0458E2D-CA26-45BC-B27D-CCE6F552FAC9}">
      <dgm:prSet/>
      <dgm:spPr/>
      <dgm:t>
        <a:bodyPr/>
        <a:lstStyle/>
        <a:p>
          <a:endParaRPr kumimoji="1" lang="ja-JP" altLang="en-US" b="0"/>
        </a:p>
      </dgm:t>
    </dgm:pt>
    <dgm:pt modelId="{AFE2F00A-7F4D-4465-8F3A-E1618343EB95}" type="sibTrans" cxnId="{D0458E2D-CA26-45BC-B27D-CCE6F552FAC9}">
      <dgm:prSet/>
      <dgm:spPr/>
      <dgm:t>
        <a:bodyPr/>
        <a:lstStyle/>
        <a:p>
          <a:endParaRPr kumimoji="1" lang="ja-JP" altLang="en-US" b="0"/>
        </a:p>
      </dgm:t>
    </dgm:pt>
    <dgm:pt modelId="{A27CAF12-A9BB-4C95-9E4B-8B3D318B8302}">
      <dgm:prSet phldrT="[テキスト]" custT="1"/>
      <dgm:spPr/>
      <dgm:t>
        <a:bodyPr/>
        <a:lstStyle/>
        <a:p>
          <a:r>
            <a:rPr kumimoji="1" lang="en-US" altLang="ja-JP" sz="2000" b="1" dirty="0"/>
            <a:t>6</a:t>
          </a:r>
          <a:endParaRPr kumimoji="1" lang="ja-JP" altLang="en-US" sz="2000" b="1" dirty="0"/>
        </a:p>
      </dgm:t>
    </dgm:pt>
    <dgm:pt modelId="{7EBDD12A-DB04-4E85-A9B1-74832799B19E}" type="parTrans" cxnId="{289662D1-551F-4CF7-AB0F-ADF6EC63ED9E}">
      <dgm:prSet/>
      <dgm:spPr/>
      <dgm:t>
        <a:bodyPr/>
        <a:lstStyle/>
        <a:p>
          <a:endParaRPr kumimoji="1" lang="ja-JP" altLang="en-US" b="0"/>
        </a:p>
      </dgm:t>
    </dgm:pt>
    <dgm:pt modelId="{47A36B64-9D88-415B-87F0-4B54AD0C0BE1}" type="sibTrans" cxnId="{289662D1-551F-4CF7-AB0F-ADF6EC63ED9E}">
      <dgm:prSet/>
      <dgm:spPr/>
      <dgm:t>
        <a:bodyPr/>
        <a:lstStyle/>
        <a:p>
          <a:endParaRPr kumimoji="1" lang="ja-JP" altLang="en-US" b="0"/>
        </a:p>
      </dgm:t>
    </dgm:pt>
    <dgm:pt modelId="{BFC031E3-33F4-4FCC-9E23-ED974B2617F6}">
      <dgm:prSet phldrT="[テキスト]"/>
      <dgm:spPr/>
      <dgm:t>
        <a:bodyPr/>
        <a:lstStyle/>
        <a:p>
          <a:r>
            <a:rPr kumimoji="1" lang="ja-JP" altLang="en-US" b="0" dirty="0"/>
            <a:t>情報資産の洗い出し、リスク分析とその対策</a:t>
          </a:r>
        </a:p>
      </dgm:t>
    </dgm:pt>
    <dgm:pt modelId="{B03857A4-70A7-46D2-B264-5F4DF5D1144D}" type="parTrans" cxnId="{9B3D9835-6243-430B-A0EE-08ED2520E38F}">
      <dgm:prSet/>
      <dgm:spPr/>
      <dgm:t>
        <a:bodyPr/>
        <a:lstStyle/>
        <a:p>
          <a:endParaRPr kumimoji="1" lang="ja-JP" altLang="en-US" b="0"/>
        </a:p>
      </dgm:t>
    </dgm:pt>
    <dgm:pt modelId="{44DEC055-133D-4284-A4EB-434E654EB881}" type="sibTrans" cxnId="{9B3D9835-6243-430B-A0EE-08ED2520E38F}">
      <dgm:prSet/>
      <dgm:spPr/>
      <dgm:t>
        <a:bodyPr/>
        <a:lstStyle/>
        <a:p>
          <a:endParaRPr kumimoji="1" lang="ja-JP" altLang="en-US" b="0"/>
        </a:p>
      </dgm:t>
    </dgm:pt>
    <dgm:pt modelId="{1DFC206D-5E99-4381-A946-245EBC2FBA14}">
      <dgm:prSet phldrT="[テキスト]"/>
      <dgm:spPr/>
      <dgm:t>
        <a:bodyPr/>
        <a:lstStyle/>
        <a:p>
          <a:r>
            <a:rPr kumimoji="1" lang="ja-JP" altLang="en-US" b="0" dirty="0"/>
            <a:t>対策基準と実施内容の策定</a:t>
          </a:r>
        </a:p>
      </dgm:t>
    </dgm:pt>
    <dgm:pt modelId="{7A5B868B-5B4C-435A-A4D4-8FE0F19E0ED8}" type="parTrans" cxnId="{CDC77AD2-A99F-45E3-B504-213645E83F55}">
      <dgm:prSet/>
      <dgm:spPr/>
      <dgm:t>
        <a:bodyPr/>
        <a:lstStyle/>
        <a:p>
          <a:endParaRPr kumimoji="1" lang="ja-JP" altLang="en-US" b="0"/>
        </a:p>
      </dgm:t>
    </dgm:pt>
    <dgm:pt modelId="{DA781321-D1F7-471F-ADCF-F19279BE2BEE}" type="sibTrans" cxnId="{CDC77AD2-A99F-45E3-B504-213645E83F55}">
      <dgm:prSet/>
      <dgm:spPr/>
      <dgm:t>
        <a:bodyPr/>
        <a:lstStyle/>
        <a:p>
          <a:endParaRPr kumimoji="1" lang="ja-JP" altLang="en-US" b="0"/>
        </a:p>
      </dgm:t>
    </dgm:pt>
    <dgm:pt modelId="{A933C199-F533-470E-AC54-AFBB1BC818CE}" type="pres">
      <dgm:prSet presAssocID="{1819DBBD-491A-4459-8B50-8B4567A5379B}" presName="linearFlow" presStyleCnt="0">
        <dgm:presLayoutVars>
          <dgm:dir/>
          <dgm:animLvl val="lvl"/>
          <dgm:resizeHandles val="exact"/>
        </dgm:presLayoutVars>
      </dgm:prSet>
      <dgm:spPr/>
    </dgm:pt>
    <dgm:pt modelId="{4F8F5E29-AF4C-4742-A752-47DAFEFFA6F1}" type="pres">
      <dgm:prSet presAssocID="{5D816A76-7D99-4908-BC37-95FD7E2CD9CA}" presName="composite" presStyleCnt="0"/>
      <dgm:spPr/>
    </dgm:pt>
    <dgm:pt modelId="{0C2A7132-4258-4C2C-8B38-0694DC3F705D}" type="pres">
      <dgm:prSet presAssocID="{5D816A76-7D99-4908-BC37-95FD7E2CD9CA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61167A0-B7CA-4DFF-B2A8-B80659265A4C}" type="pres">
      <dgm:prSet presAssocID="{5D816A76-7D99-4908-BC37-95FD7E2CD9CA}" presName="descendantText" presStyleLbl="alignAcc1" presStyleIdx="0" presStyleCnt="6">
        <dgm:presLayoutVars>
          <dgm:bulletEnabled val="1"/>
        </dgm:presLayoutVars>
      </dgm:prSet>
      <dgm:spPr/>
    </dgm:pt>
    <dgm:pt modelId="{30E498E2-28AF-423E-8BF9-D1092AF64045}" type="pres">
      <dgm:prSet presAssocID="{46B8A34D-CD8C-48FB-BAE6-D93FB2574188}" presName="sp" presStyleCnt="0"/>
      <dgm:spPr/>
    </dgm:pt>
    <dgm:pt modelId="{9B7BCCB8-42ED-47BC-B7AB-19C5CB43F543}" type="pres">
      <dgm:prSet presAssocID="{79F4B0B0-69A7-4313-8CD5-A1C680D7A330}" presName="composite" presStyleCnt="0"/>
      <dgm:spPr/>
    </dgm:pt>
    <dgm:pt modelId="{E3E91D12-EF94-47C5-BCBC-E34765D62C1B}" type="pres">
      <dgm:prSet presAssocID="{79F4B0B0-69A7-4313-8CD5-A1C680D7A330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8F12CE1D-7169-4DD2-8F7A-821C5F69028F}" type="pres">
      <dgm:prSet presAssocID="{79F4B0B0-69A7-4313-8CD5-A1C680D7A330}" presName="descendantText" presStyleLbl="alignAcc1" presStyleIdx="1" presStyleCnt="6">
        <dgm:presLayoutVars>
          <dgm:bulletEnabled val="1"/>
        </dgm:presLayoutVars>
      </dgm:prSet>
      <dgm:spPr/>
    </dgm:pt>
    <dgm:pt modelId="{7EC9AA98-8333-42A0-B6C2-1E7292CCDE84}" type="pres">
      <dgm:prSet presAssocID="{2E5B8357-416F-4956-B74C-51A8EBF78CB5}" presName="sp" presStyleCnt="0"/>
      <dgm:spPr/>
    </dgm:pt>
    <dgm:pt modelId="{7DEE49F2-63E5-439C-8DCB-BE41E611DFE1}" type="pres">
      <dgm:prSet presAssocID="{67EA4E45-84EB-44EC-BB14-56AE905EA184}" presName="composite" presStyleCnt="0"/>
      <dgm:spPr/>
    </dgm:pt>
    <dgm:pt modelId="{566F83AD-E02D-4B16-938B-21DEE3F49E22}" type="pres">
      <dgm:prSet presAssocID="{67EA4E45-84EB-44EC-BB14-56AE905EA184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B123123D-47EB-440F-AB7A-60D47716AAC8}" type="pres">
      <dgm:prSet presAssocID="{67EA4E45-84EB-44EC-BB14-56AE905EA184}" presName="descendantText" presStyleLbl="alignAcc1" presStyleIdx="2" presStyleCnt="6">
        <dgm:presLayoutVars>
          <dgm:bulletEnabled val="1"/>
        </dgm:presLayoutVars>
      </dgm:prSet>
      <dgm:spPr/>
    </dgm:pt>
    <dgm:pt modelId="{D1DC0E8D-3247-40A4-B8B2-E1EA1B457466}" type="pres">
      <dgm:prSet presAssocID="{0B442C89-6E7F-465F-9C93-F3DA515D1F32}" presName="sp" presStyleCnt="0"/>
      <dgm:spPr/>
    </dgm:pt>
    <dgm:pt modelId="{E3E9EC88-F214-4908-AF4A-510A954943C2}" type="pres">
      <dgm:prSet presAssocID="{7EB85CC2-9C77-4270-9B0F-E38071D1607C}" presName="composite" presStyleCnt="0"/>
      <dgm:spPr/>
    </dgm:pt>
    <dgm:pt modelId="{09EE6571-5585-4EE2-ADEE-C3C0CF95CD05}" type="pres">
      <dgm:prSet presAssocID="{7EB85CC2-9C77-4270-9B0F-E38071D1607C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AD48A34A-6AE4-4782-80FD-3765A4501E4B}" type="pres">
      <dgm:prSet presAssocID="{7EB85CC2-9C77-4270-9B0F-E38071D1607C}" presName="descendantText" presStyleLbl="alignAcc1" presStyleIdx="3" presStyleCnt="6">
        <dgm:presLayoutVars>
          <dgm:bulletEnabled val="1"/>
        </dgm:presLayoutVars>
      </dgm:prSet>
      <dgm:spPr/>
    </dgm:pt>
    <dgm:pt modelId="{7882DB3D-8DB6-478B-A411-B0D2A4C8D0E5}" type="pres">
      <dgm:prSet presAssocID="{20A11770-A61B-4286-8659-9D7AE2FF2FDD}" presName="sp" presStyleCnt="0"/>
      <dgm:spPr/>
    </dgm:pt>
    <dgm:pt modelId="{001CE34B-E610-4702-80D4-9C6982CBAFF9}" type="pres">
      <dgm:prSet presAssocID="{D41A2832-8DED-47E0-B5E6-941E01245DE0}" presName="composite" presStyleCnt="0"/>
      <dgm:spPr/>
    </dgm:pt>
    <dgm:pt modelId="{49B84D8E-D2F1-4931-8D18-CA3BE80A8D3A}" type="pres">
      <dgm:prSet presAssocID="{D41A2832-8DED-47E0-B5E6-941E01245DE0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DA93449-0D79-4F7F-A5EF-D5D13DE02F36}" type="pres">
      <dgm:prSet presAssocID="{D41A2832-8DED-47E0-B5E6-941E01245DE0}" presName="descendantText" presStyleLbl="alignAcc1" presStyleIdx="4" presStyleCnt="6">
        <dgm:presLayoutVars>
          <dgm:bulletEnabled val="1"/>
        </dgm:presLayoutVars>
      </dgm:prSet>
      <dgm:spPr/>
    </dgm:pt>
    <dgm:pt modelId="{8CD73FF2-9544-4C0D-A94C-DAE8FB012021}" type="pres">
      <dgm:prSet presAssocID="{1D207BD3-F658-428F-A0F1-44B752B98E74}" presName="sp" presStyleCnt="0"/>
      <dgm:spPr/>
    </dgm:pt>
    <dgm:pt modelId="{826C5767-E019-484A-ABED-6EB559465292}" type="pres">
      <dgm:prSet presAssocID="{A27CAF12-A9BB-4C95-9E4B-8B3D318B8302}" presName="composite" presStyleCnt="0"/>
      <dgm:spPr/>
    </dgm:pt>
    <dgm:pt modelId="{7D909FFC-21B1-455B-A2A1-15DAF8F572C4}" type="pres">
      <dgm:prSet presAssocID="{A27CAF12-A9BB-4C95-9E4B-8B3D318B8302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93F07ADB-C408-47C2-B03A-FD9EA7438E00}" type="pres">
      <dgm:prSet presAssocID="{A27CAF12-A9BB-4C95-9E4B-8B3D318B8302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1F225D26-519C-4F20-A1C6-AAAEFB3A7E3D}" srcId="{1819DBBD-491A-4459-8B50-8B4567A5379B}" destId="{67EA4E45-84EB-44EC-BB14-56AE905EA184}" srcOrd="2" destOrd="0" parTransId="{562D9D61-79EC-4F85-A5CD-238FD881146A}" sibTransId="{0B442C89-6E7F-465F-9C93-F3DA515D1F32}"/>
    <dgm:cxn modelId="{38F4FC28-2D6E-4BEE-B0B4-62427B518FEF}" srcId="{5D816A76-7D99-4908-BC37-95FD7E2CD9CA}" destId="{04564DD1-C5E5-4D0D-B0C5-009789ED15F7}" srcOrd="0" destOrd="0" parTransId="{D07E6349-B83C-44ED-B87C-0BD4EAEF77EA}" sibTransId="{9A47E9D3-CB0A-459D-98A3-B698C2AABA93}"/>
    <dgm:cxn modelId="{D0458E2D-CA26-45BC-B27D-CCE6F552FAC9}" srcId="{7EB85CC2-9C77-4270-9B0F-E38071D1607C}" destId="{F9A70463-015D-488A-AD47-751563F514E8}" srcOrd="0" destOrd="0" parTransId="{4FF8C700-88D0-41C1-A48B-DB9EDB3092B3}" sibTransId="{AFE2F00A-7F4D-4465-8F3A-E1618343EB95}"/>
    <dgm:cxn modelId="{5627F62E-278A-45B7-B703-F1E8F123D9BE}" type="presOf" srcId="{F9A70463-015D-488A-AD47-751563F514E8}" destId="{AD48A34A-6AE4-4782-80FD-3765A4501E4B}" srcOrd="0" destOrd="0" presId="urn:microsoft.com/office/officeart/2005/8/layout/chevron2"/>
    <dgm:cxn modelId="{02012431-3A03-401D-8DD3-A772B1FF8AD0}" type="presOf" srcId="{EA5F948D-6DD0-4070-8C6C-0F2C867E31B8}" destId="{B123123D-47EB-440F-AB7A-60D47716AAC8}" srcOrd="0" destOrd="0" presId="urn:microsoft.com/office/officeart/2005/8/layout/chevron2"/>
    <dgm:cxn modelId="{A4269235-90FA-49C2-8395-10BB38CCE689}" srcId="{1819DBBD-491A-4459-8B50-8B4567A5379B}" destId="{5D816A76-7D99-4908-BC37-95FD7E2CD9CA}" srcOrd="0" destOrd="0" parTransId="{19D0459A-7194-4FD0-BC51-479AB6DFB181}" sibTransId="{46B8A34D-CD8C-48FB-BAE6-D93FB2574188}"/>
    <dgm:cxn modelId="{9B3D9835-6243-430B-A0EE-08ED2520E38F}" srcId="{D41A2832-8DED-47E0-B5E6-941E01245DE0}" destId="{BFC031E3-33F4-4FCC-9E23-ED974B2617F6}" srcOrd="0" destOrd="0" parTransId="{B03857A4-70A7-46D2-B264-5F4DF5D1144D}" sibTransId="{44DEC055-133D-4284-A4EB-434E654EB881}"/>
    <dgm:cxn modelId="{77537C5B-0DD6-4DD7-8E34-E368A4A27629}" type="presOf" srcId="{D41A2832-8DED-47E0-B5E6-941E01245DE0}" destId="{49B84D8E-D2F1-4931-8D18-CA3BE80A8D3A}" srcOrd="0" destOrd="0" presId="urn:microsoft.com/office/officeart/2005/8/layout/chevron2"/>
    <dgm:cxn modelId="{1EA5EE62-BC93-4781-BFD0-2AD2AA022AA2}" type="presOf" srcId="{1819DBBD-491A-4459-8B50-8B4567A5379B}" destId="{A933C199-F533-470E-AC54-AFBB1BC818CE}" srcOrd="0" destOrd="0" presId="urn:microsoft.com/office/officeart/2005/8/layout/chevron2"/>
    <dgm:cxn modelId="{5FAA4F66-1807-4A21-9014-C5FFAA1FDC52}" srcId="{79F4B0B0-69A7-4313-8CD5-A1C680D7A330}" destId="{B5E1893E-E71D-46E5-9279-7B8DCA292C18}" srcOrd="0" destOrd="0" parTransId="{4D40CC7E-4537-4C63-B57D-4F8EC0ED3C78}" sibTransId="{4A11BA97-CD95-46F1-8C8D-0D93565E9924}"/>
    <dgm:cxn modelId="{1F57C447-7725-4150-9BB9-D98AA53943F4}" srcId="{1819DBBD-491A-4459-8B50-8B4567A5379B}" destId="{D41A2832-8DED-47E0-B5E6-941E01245DE0}" srcOrd="4" destOrd="0" parTransId="{59D5DF87-608F-4BD7-BA46-5E98E1DBFE79}" sibTransId="{1D207BD3-F658-428F-A0F1-44B752B98E74}"/>
    <dgm:cxn modelId="{F4B2EF4E-5299-498C-8B4D-492FC5216E09}" type="presOf" srcId="{B5E1893E-E71D-46E5-9279-7B8DCA292C18}" destId="{8F12CE1D-7169-4DD2-8F7A-821C5F69028F}" srcOrd="0" destOrd="0" presId="urn:microsoft.com/office/officeart/2005/8/layout/chevron2"/>
    <dgm:cxn modelId="{946F757C-16F4-4101-AB7F-1623A1CBB04F}" type="presOf" srcId="{1DFC206D-5E99-4381-A946-245EBC2FBA14}" destId="{93F07ADB-C408-47C2-B03A-FD9EA7438E00}" srcOrd="0" destOrd="0" presId="urn:microsoft.com/office/officeart/2005/8/layout/chevron2"/>
    <dgm:cxn modelId="{15BB7A82-4A6A-4AA6-9FE8-229DBA23298B}" type="presOf" srcId="{5D816A76-7D99-4908-BC37-95FD7E2CD9CA}" destId="{0C2A7132-4258-4C2C-8B38-0694DC3F705D}" srcOrd="0" destOrd="0" presId="urn:microsoft.com/office/officeart/2005/8/layout/chevron2"/>
    <dgm:cxn modelId="{09DE9D87-C329-467A-B776-1C8E8BC538FA}" type="presOf" srcId="{67EA4E45-84EB-44EC-BB14-56AE905EA184}" destId="{566F83AD-E02D-4B16-938B-21DEE3F49E22}" srcOrd="0" destOrd="0" presId="urn:microsoft.com/office/officeart/2005/8/layout/chevron2"/>
    <dgm:cxn modelId="{3AE9F99E-D43D-417D-A5DC-00B4995F0DFD}" type="presOf" srcId="{BFC031E3-33F4-4FCC-9E23-ED974B2617F6}" destId="{6DA93449-0D79-4F7F-A5EF-D5D13DE02F36}" srcOrd="0" destOrd="0" presId="urn:microsoft.com/office/officeart/2005/8/layout/chevron2"/>
    <dgm:cxn modelId="{C1A2B5C1-87CD-475D-8971-9E6E1953DA61}" srcId="{67EA4E45-84EB-44EC-BB14-56AE905EA184}" destId="{EA5F948D-6DD0-4070-8C6C-0F2C867E31B8}" srcOrd="0" destOrd="0" parTransId="{389615E8-68F2-4E40-AB73-B95596812289}" sibTransId="{9740CBA5-CEFE-4E28-81FE-78C10494D9A7}"/>
    <dgm:cxn modelId="{289662D1-551F-4CF7-AB0F-ADF6EC63ED9E}" srcId="{1819DBBD-491A-4459-8B50-8B4567A5379B}" destId="{A27CAF12-A9BB-4C95-9E4B-8B3D318B8302}" srcOrd="5" destOrd="0" parTransId="{7EBDD12A-DB04-4E85-A9B1-74832799B19E}" sibTransId="{47A36B64-9D88-415B-87F0-4B54AD0C0BE1}"/>
    <dgm:cxn modelId="{CDC77AD2-A99F-45E3-B504-213645E83F55}" srcId="{A27CAF12-A9BB-4C95-9E4B-8B3D318B8302}" destId="{1DFC206D-5E99-4381-A946-245EBC2FBA14}" srcOrd="0" destOrd="0" parTransId="{7A5B868B-5B4C-435A-A4D4-8FE0F19E0ED8}" sibTransId="{DA781321-D1F7-471F-ADCF-F19279BE2BEE}"/>
    <dgm:cxn modelId="{24BEF7D4-8D96-447D-958F-41620784B294}" type="presOf" srcId="{79F4B0B0-69A7-4313-8CD5-A1C680D7A330}" destId="{E3E91D12-EF94-47C5-BCBC-E34765D62C1B}" srcOrd="0" destOrd="0" presId="urn:microsoft.com/office/officeart/2005/8/layout/chevron2"/>
    <dgm:cxn modelId="{BBA140D7-8EA1-43B4-8D27-0FEC480646EA}" type="presOf" srcId="{7EB85CC2-9C77-4270-9B0F-E38071D1607C}" destId="{09EE6571-5585-4EE2-ADEE-C3C0CF95CD05}" srcOrd="0" destOrd="0" presId="urn:microsoft.com/office/officeart/2005/8/layout/chevron2"/>
    <dgm:cxn modelId="{A493C2E6-7A00-4A9C-8C47-C7CA299A8D9C}" srcId="{1819DBBD-491A-4459-8B50-8B4567A5379B}" destId="{7EB85CC2-9C77-4270-9B0F-E38071D1607C}" srcOrd="3" destOrd="0" parTransId="{3C8C1BF6-2F90-48EA-9394-8CB1C355480E}" sibTransId="{20A11770-A61B-4286-8659-9D7AE2FF2FDD}"/>
    <dgm:cxn modelId="{9FFFF9EB-A831-4DB5-B5FF-66041FFF9563}" srcId="{1819DBBD-491A-4459-8B50-8B4567A5379B}" destId="{79F4B0B0-69A7-4313-8CD5-A1C680D7A330}" srcOrd="1" destOrd="0" parTransId="{1A0AA4C7-9A2D-49C0-B619-F90118F5AD57}" sibTransId="{2E5B8357-416F-4956-B74C-51A8EBF78CB5}"/>
    <dgm:cxn modelId="{9172BCFA-7887-4C81-84A8-651052D26C70}" type="presOf" srcId="{A27CAF12-A9BB-4C95-9E4B-8B3D318B8302}" destId="{7D909FFC-21B1-455B-A2A1-15DAF8F572C4}" srcOrd="0" destOrd="0" presId="urn:microsoft.com/office/officeart/2005/8/layout/chevron2"/>
    <dgm:cxn modelId="{C1E9B8FB-DBFE-438C-82A7-0444097B3C2D}" type="presOf" srcId="{04564DD1-C5E5-4D0D-B0C5-009789ED15F7}" destId="{961167A0-B7CA-4DFF-B2A8-B80659265A4C}" srcOrd="0" destOrd="0" presId="urn:microsoft.com/office/officeart/2005/8/layout/chevron2"/>
    <dgm:cxn modelId="{B26F9533-45E0-47E0-A04D-3AAF1B063392}" type="presParOf" srcId="{A933C199-F533-470E-AC54-AFBB1BC818CE}" destId="{4F8F5E29-AF4C-4742-A752-47DAFEFFA6F1}" srcOrd="0" destOrd="0" presId="urn:microsoft.com/office/officeart/2005/8/layout/chevron2"/>
    <dgm:cxn modelId="{BC543D89-6ECF-4C8A-A143-A0D8296568DB}" type="presParOf" srcId="{4F8F5E29-AF4C-4742-A752-47DAFEFFA6F1}" destId="{0C2A7132-4258-4C2C-8B38-0694DC3F705D}" srcOrd="0" destOrd="0" presId="urn:microsoft.com/office/officeart/2005/8/layout/chevron2"/>
    <dgm:cxn modelId="{AA2BA885-AC51-479A-8E44-9EB6124C6CE2}" type="presParOf" srcId="{4F8F5E29-AF4C-4742-A752-47DAFEFFA6F1}" destId="{961167A0-B7CA-4DFF-B2A8-B80659265A4C}" srcOrd="1" destOrd="0" presId="urn:microsoft.com/office/officeart/2005/8/layout/chevron2"/>
    <dgm:cxn modelId="{340B9883-9A05-4A8C-A5AC-CEA230DEA121}" type="presParOf" srcId="{A933C199-F533-470E-AC54-AFBB1BC818CE}" destId="{30E498E2-28AF-423E-8BF9-D1092AF64045}" srcOrd="1" destOrd="0" presId="urn:microsoft.com/office/officeart/2005/8/layout/chevron2"/>
    <dgm:cxn modelId="{FD5A9CBE-A6AA-431A-8F1E-57A3BECC80D8}" type="presParOf" srcId="{A933C199-F533-470E-AC54-AFBB1BC818CE}" destId="{9B7BCCB8-42ED-47BC-B7AB-19C5CB43F543}" srcOrd="2" destOrd="0" presId="urn:microsoft.com/office/officeart/2005/8/layout/chevron2"/>
    <dgm:cxn modelId="{A4E6F410-AC40-4B72-9A0B-76855A45D8D8}" type="presParOf" srcId="{9B7BCCB8-42ED-47BC-B7AB-19C5CB43F543}" destId="{E3E91D12-EF94-47C5-BCBC-E34765D62C1B}" srcOrd="0" destOrd="0" presId="urn:microsoft.com/office/officeart/2005/8/layout/chevron2"/>
    <dgm:cxn modelId="{E9E96AD2-5B04-4401-B92E-2BDA51DC7460}" type="presParOf" srcId="{9B7BCCB8-42ED-47BC-B7AB-19C5CB43F543}" destId="{8F12CE1D-7169-4DD2-8F7A-821C5F69028F}" srcOrd="1" destOrd="0" presId="urn:microsoft.com/office/officeart/2005/8/layout/chevron2"/>
    <dgm:cxn modelId="{6C621785-5601-4E94-A556-6B75BAAE445D}" type="presParOf" srcId="{A933C199-F533-470E-AC54-AFBB1BC818CE}" destId="{7EC9AA98-8333-42A0-B6C2-1E7292CCDE84}" srcOrd="3" destOrd="0" presId="urn:microsoft.com/office/officeart/2005/8/layout/chevron2"/>
    <dgm:cxn modelId="{315CC5FA-F03E-4299-93A5-E6CFF4FE4C00}" type="presParOf" srcId="{A933C199-F533-470E-AC54-AFBB1BC818CE}" destId="{7DEE49F2-63E5-439C-8DCB-BE41E611DFE1}" srcOrd="4" destOrd="0" presId="urn:microsoft.com/office/officeart/2005/8/layout/chevron2"/>
    <dgm:cxn modelId="{11F4D760-EB9F-4DAD-99C0-3F7230F41B99}" type="presParOf" srcId="{7DEE49F2-63E5-439C-8DCB-BE41E611DFE1}" destId="{566F83AD-E02D-4B16-938B-21DEE3F49E22}" srcOrd="0" destOrd="0" presId="urn:microsoft.com/office/officeart/2005/8/layout/chevron2"/>
    <dgm:cxn modelId="{C0E6F341-3DB3-4CC5-A4C6-5F746480E8A3}" type="presParOf" srcId="{7DEE49F2-63E5-439C-8DCB-BE41E611DFE1}" destId="{B123123D-47EB-440F-AB7A-60D47716AAC8}" srcOrd="1" destOrd="0" presId="urn:microsoft.com/office/officeart/2005/8/layout/chevron2"/>
    <dgm:cxn modelId="{C5F1E06F-5E21-4F99-879B-7DE84E38AA9C}" type="presParOf" srcId="{A933C199-F533-470E-AC54-AFBB1BC818CE}" destId="{D1DC0E8D-3247-40A4-B8B2-E1EA1B457466}" srcOrd="5" destOrd="0" presId="urn:microsoft.com/office/officeart/2005/8/layout/chevron2"/>
    <dgm:cxn modelId="{14821926-0C06-4252-BCDC-43156CCFF334}" type="presParOf" srcId="{A933C199-F533-470E-AC54-AFBB1BC818CE}" destId="{E3E9EC88-F214-4908-AF4A-510A954943C2}" srcOrd="6" destOrd="0" presId="urn:microsoft.com/office/officeart/2005/8/layout/chevron2"/>
    <dgm:cxn modelId="{CADA98BE-8557-4049-847E-6A6F33EAB9BC}" type="presParOf" srcId="{E3E9EC88-F214-4908-AF4A-510A954943C2}" destId="{09EE6571-5585-4EE2-ADEE-C3C0CF95CD05}" srcOrd="0" destOrd="0" presId="urn:microsoft.com/office/officeart/2005/8/layout/chevron2"/>
    <dgm:cxn modelId="{87C42505-8525-4165-9AB2-41CF035E9063}" type="presParOf" srcId="{E3E9EC88-F214-4908-AF4A-510A954943C2}" destId="{AD48A34A-6AE4-4782-80FD-3765A4501E4B}" srcOrd="1" destOrd="0" presId="urn:microsoft.com/office/officeart/2005/8/layout/chevron2"/>
    <dgm:cxn modelId="{CA9AC312-DC95-4A6E-A007-D08E4D534226}" type="presParOf" srcId="{A933C199-F533-470E-AC54-AFBB1BC818CE}" destId="{7882DB3D-8DB6-478B-A411-B0D2A4C8D0E5}" srcOrd="7" destOrd="0" presId="urn:microsoft.com/office/officeart/2005/8/layout/chevron2"/>
    <dgm:cxn modelId="{B7651515-C048-445C-B1CC-19BFBC57114F}" type="presParOf" srcId="{A933C199-F533-470E-AC54-AFBB1BC818CE}" destId="{001CE34B-E610-4702-80D4-9C6982CBAFF9}" srcOrd="8" destOrd="0" presId="urn:microsoft.com/office/officeart/2005/8/layout/chevron2"/>
    <dgm:cxn modelId="{7B17161E-6EF8-4AB5-B47E-08C077B9EAC2}" type="presParOf" srcId="{001CE34B-E610-4702-80D4-9C6982CBAFF9}" destId="{49B84D8E-D2F1-4931-8D18-CA3BE80A8D3A}" srcOrd="0" destOrd="0" presId="urn:microsoft.com/office/officeart/2005/8/layout/chevron2"/>
    <dgm:cxn modelId="{7E828860-4679-4AB3-BD12-BD2D40E71847}" type="presParOf" srcId="{001CE34B-E610-4702-80D4-9C6982CBAFF9}" destId="{6DA93449-0D79-4F7F-A5EF-D5D13DE02F36}" srcOrd="1" destOrd="0" presId="urn:microsoft.com/office/officeart/2005/8/layout/chevron2"/>
    <dgm:cxn modelId="{93384246-A218-4699-84B7-5F7A72784DD0}" type="presParOf" srcId="{A933C199-F533-470E-AC54-AFBB1BC818CE}" destId="{8CD73FF2-9544-4C0D-A94C-DAE8FB012021}" srcOrd="9" destOrd="0" presId="urn:microsoft.com/office/officeart/2005/8/layout/chevron2"/>
    <dgm:cxn modelId="{517C2B4F-2A68-4638-B4B5-4F684E1091E0}" type="presParOf" srcId="{A933C199-F533-470E-AC54-AFBB1BC818CE}" destId="{826C5767-E019-484A-ABED-6EB559465292}" srcOrd="10" destOrd="0" presId="urn:microsoft.com/office/officeart/2005/8/layout/chevron2"/>
    <dgm:cxn modelId="{819E085C-9DB3-4916-A263-91AFFA0AD400}" type="presParOf" srcId="{826C5767-E019-484A-ABED-6EB559465292}" destId="{7D909FFC-21B1-455B-A2A1-15DAF8F572C4}" srcOrd="0" destOrd="0" presId="urn:microsoft.com/office/officeart/2005/8/layout/chevron2"/>
    <dgm:cxn modelId="{B9EDF9BB-C377-4E40-9A36-2ACC8470D404}" type="presParOf" srcId="{826C5767-E019-484A-ABED-6EB559465292}" destId="{93F07ADB-C408-47C2-B03A-FD9EA7438E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A7132-4258-4C2C-8B38-0694DC3F705D}">
      <dsp:nvSpPr>
        <dsp:cNvPr id="0" name=""/>
        <dsp:cNvSpPr/>
      </dsp:nvSpPr>
      <dsp:spPr>
        <a:xfrm rot="5400000">
          <a:off x="-122802" y="125869"/>
          <a:ext cx="818682" cy="57307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1</a:t>
          </a:r>
          <a:endParaRPr kumimoji="1" lang="ja-JP" altLang="en-US" sz="2000" b="1" kern="1200" dirty="0"/>
        </a:p>
      </dsp:txBody>
      <dsp:txXfrm rot="-5400000">
        <a:off x="1" y="289606"/>
        <a:ext cx="573077" cy="245605"/>
      </dsp:txXfrm>
    </dsp:sp>
    <dsp:sp modelId="{961167A0-B7CA-4DFF-B2A8-B80659265A4C}">
      <dsp:nvSpPr>
        <dsp:cNvPr id="0" name=""/>
        <dsp:cNvSpPr/>
      </dsp:nvSpPr>
      <dsp:spPr>
        <a:xfrm rot="5400000">
          <a:off x="4359001" y="-3782856"/>
          <a:ext cx="532423" cy="81042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200" b="0" kern="1200" dirty="0"/>
            <a:t>策定の組織決定（責任者、担当者の選出）</a:t>
          </a:r>
        </a:p>
      </dsp:txBody>
      <dsp:txXfrm rot="-5400000">
        <a:off x="573078" y="29058"/>
        <a:ext cx="8078279" cy="480441"/>
      </dsp:txXfrm>
    </dsp:sp>
    <dsp:sp modelId="{E3E91D12-EF94-47C5-BCBC-E34765D62C1B}">
      <dsp:nvSpPr>
        <dsp:cNvPr id="0" name=""/>
        <dsp:cNvSpPr/>
      </dsp:nvSpPr>
      <dsp:spPr>
        <a:xfrm rot="5400000">
          <a:off x="-122802" y="845386"/>
          <a:ext cx="818682" cy="57307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2</a:t>
          </a:r>
          <a:endParaRPr kumimoji="1" lang="ja-JP" altLang="en-US" sz="2000" b="1" kern="1200" dirty="0"/>
        </a:p>
      </dsp:txBody>
      <dsp:txXfrm rot="-5400000">
        <a:off x="1" y="1009123"/>
        <a:ext cx="573077" cy="245605"/>
      </dsp:txXfrm>
    </dsp:sp>
    <dsp:sp modelId="{8F12CE1D-7169-4DD2-8F7A-821C5F69028F}">
      <dsp:nvSpPr>
        <dsp:cNvPr id="0" name=""/>
        <dsp:cNvSpPr/>
      </dsp:nvSpPr>
      <dsp:spPr>
        <a:xfrm rot="5400000">
          <a:off x="4359141" y="-3063479"/>
          <a:ext cx="532143" cy="81042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200" b="0" kern="1200" dirty="0"/>
            <a:t>目的、情報資産の対象範囲、期間、役割分担などの決定</a:t>
          </a:r>
        </a:p>
      </dsp:txBody>
      <dsp:txXfrm rot="-5400000">
        <a:off x="573078" y="748561"/>
        <a:ext cx="8078293" cy="480189"/>
      </dsp:txXfrm>
    </dsp:sp>
    <dsp:sp modelId="{566F83AD-E02D-4B16-938B-21DEE3F49E22}">
      <dsp:nvSpPr>
        <dsp:cNvPr id="0" name=""/>
        <dsp:cNvSpPr/>
      </dsp:nvSpPr>
      <dsp:spPr>
        <a:xfrm rot="5400000">
          <a:off x="-122802" y="1564902"/>
          <a:ext cx="818682" cy="57307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3</a:t>
          </a:r>
          <a:endParaRPr kumimoji="1" lang="ja-JP" altLang="en-US" sz="2000" b="1" kern="1200" dirty="0"/>
        </a:p>
      </dsp:txBody>
      <dsp:txXfrm rot="-5400000">
        <a:off x="1" y="1728639"/>
        <a:ext cx="573077" cy="245605"/>
      </dsp:txXfrm>
    </dsp:sp>
    <dsp:sp modelId="{B123123D-47EB-440F-AB7A-60D47716AAC8}">
      <dsp:nvSpPr>
        <dsp:cNvPr id="0" name=""/>
        <dsp:cNvSpPr/>
      </dsp:nvSpPr>
      <dsp:spPr>
        <a:xfrm rot="5400000">
          <a:off x="4359141" y="-2343963"/>
          <a:ext cx="532143" cy="81042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200" b="0" kern="1200" dirty="0"/>
            <a:t>策定スケジュールの決定</a:t>
          </a:r>
        </a:p>
      </dsp:txBody>
      <dsp:txXfrm rot="-5400000">
        <a:off x="573078" y="1468077"/>
        <a:ext cx="8078293" cy="480189"/>
      </dsp:txXfrm>
    </dsp:sp>
    <dsp:sp modelId="{09EE6571-5585-4EE2-ADEE-C3C0CF95CD05}">
      <dsp:nvSpPr>
        <dsp:cNvPr id="0" name=""/>
        <dsp:cNvSpPr/>
      </dsp:nvSpPr>
      <dsp:spPr>
        <a:xfrm rot="5400000">
          <a:off x="-122802" y="2284418"/>
          <a:ext cx="818682" cy="57307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4</a:t>
          </a:r>
          <a:endParaRPr kumimoji="1" lang="ja-JP" altLang="en-US" sz="2000" b="1" kern="1200" dirty="0"/>
        </a:p>
      </dsp:txBody>
      <dsp:txXfrm rot="-5400000">
        <a:off x="1" y="2448155"/>
        <a:ext cx="573077" cy="245605"/>
      </dsp:txXfrm>
    </dsp:sp>
    <dsp:sp modelId="{AD48A34A-6AE4-4782-80FD-3765A4501E4B}">
      <dsp:nvSpPr>
        <dsp:cNvPr id="0" name=""/>
        <dsp:cNvSpPr/>
      </dsp:nvSpPr>
      <dsp:spPr>
        <a:xfrm rot="5400000">
          <a:off x="4359141" y="-1624447"/>
          <a:ext cx="532143" cy="81042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200" b="0" kern="1200" dirty="0"/>
            <a:t>基本方針の策定</a:t>
          </a:r>
        </a:p>
      </dsp:txBody>
      <dsp:txXfrm rot="-5400000">
        <a:off x="573078" y="2187593"/>
        <a:ext cx="8078293" cy="480189"/>
      </dsp:txXfrm>
    </dsp:sp>
    <dsp:sp modelId="{49B84D8E-D2F1-4931-8D18-CA3BE80A8D3A}">
      <dsp:nvSpPr>
        <dsp:cNvPr id="0" name=""/>
        <dsp:cNvSpPr/>
      </dsp:nvSpPr>
      <dsp:spPr>
        <a:xfrm rot="5400000">
          <a:off x="-122802" y="3003934"/>
          <a:ext cx="818682" cy="57307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5</a:t>
          </a:r>
          <a:endParaRPr kumimoji="1" lang="ja-JP" altLang="en-US" sz="2000" b="1" kern="1200" dirty="0"/>
        </a:p>
      </dsp:txBody>
      <dsp:txXfrm rot="-5400000">
        <a:off x="1" y="3167671"/>
        <a:ext cx="573077" cy="245605"/>
      </dsp:txXfrm>
    </dsp:sp>
    <dsp:sp modelId="{6DA93449-0D79-4F7F-A5EF-D5D13DE02F36}">
      <dsp:nvSpPr>
        <dsp:cNvPr id="0" name=""/>
        <dsp:cNvSpPr/>
      </dsp:nvSpPr>
      <dsp:spPr>
        <a:xfrm rot="5400000">
          <a:off x="4359141" y="-904931"/>
          <a:ext cx="532143" cy="81042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200" b="0" kern="1200" dirty="0"/>
            <a:t>情報資産の洗い出し、リスク分析とその対策</a:t>
          </a:r>
        </a:p>
      </dsp:txBody>
      <dsp:txXfrm rot="-5400000">
        <a:off x="573078" y="2907109"/>
        <a:ext cx="8078293" cy="480189"/>
      </dsp:txXfrm>
    </dsp:sp>
    <dsp:sp modelId="{7D909FFC-21B1-455B-A2A1-15DAF8F572C4}">
      <dsp:nvSpPr>
        <dsp:cNvPr id="0" name=""/>
        <dsp:cNvSpPr/>
      </dsp:nvSpPr>
      <dsp:spPr>
        <a:xfrm rot="5400000">
          <a:off x="-122802" y="3723450"/>
          <a:ext cx="818682" cy="57307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b="1" kern="1200" dirty="0"/>
            <a:t>6</a:t>
          </a:r>
          <a:endParaRPr kumimoji="1" lang="ja-JP" altLang="en-US" sz="2000" b="1" kern="1200" dirty="0"/>
        </a:p>
      </dsp:txBody>
      <dsp:txXfrm rot="-5400000">
        <a:off x="1" y="3887187"/>
        <a:ext cx="573077" cy="245605"/>
      </dsp:txXfrm>
    </dsp:sp>
    <dsp:sp modelId="{93F07ADB-C408-47C2-B03A-FD9EA7438E00}">
      <dsp:nvSpPr>
        <dsp:cNvPr id="0" name=""/>
        <dsp:cNvSpPr/>
      </dsp:nvSpPr>
      <dsp:spPr>
        <a:xfrm rot="5400000">
          <a:off x="4359141" y="-185415"/>
          <a:ext cx="532143" cy="81042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2200" b="0" kern="1200" dirty="0"/>
            <a:t>対策基準と実施内容の策定</a:t>
          </a:r>
        </a:p>
      </dsp:txBody>
      <dsp:txXfrm rot="-5400000">
        <a:off x="573078" y="3626625"/>
        <a:ext cx="8078293" cy="480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4B791-06AD-4503-83D7-54D62B2251C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57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1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2817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4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59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37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496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985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64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92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03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soumu.go.jp/main_sosiki/cybersecurity/kokumin/business/business_executive_04-4.html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8150" y="608124"/>
            <a:ext cx="1001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情報セキュリティーポリシーの策定の手順</a:t>
            </a:r>
            <a:endParaRPr lang="en-US" altLang="ja-JP" sz="2400" b="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A94986-64E7-D584-6BFC-F080677227B7}"/>
              </a:ext>
            </a:extLst>
          </p:cNvPr>
          <p:cNvSpPr txBox="1"/>
          <p:nvPr/>
        </p:nvSpPr>
        <p:spPr>
          <a:xfrm>
            <a:off x="1421272" y="5914958"/>
            <a:ext cx="93494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hlinkClick r:id="rId3"/>
              </a:rPr>
              <a:t>情報セキュリティポリシーの策定｜国民のためのサイバーセキュリティサイト </a:t>
            </a:r>
            <a:r>
              <a:rPr lang="en-US" altLang="ja-JP" sz="1600" dirty="0">
                <a:hlinkClick r:id="rId3"/>
              </a:rPr>
              <a:t>(soumu.go.jp)</a:t>
            </a:r>
            <a:endParaRPr lang="ja-JP" altLang="en-US" sz="1600" dirty="0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BC5EF2D3-E39B-540D-D176-FDFDEEBC5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8888874"/>
              </p:ext>
            </p:extLst>
          </p:nvPr>
        </p:nvGraphicFramePr>
        <p:xfrm>
          <a:off x="1855613" y="1365813"/>
          <a:ext cx="8677348" cy="442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2327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58226" y="1186487"/>
            <a:ext cx="241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5D3B60-82F4-F6E5-9CE4-C97D0393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26" y="1730700"/>
            <a:ext cx="8674358" cy="321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2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58226" y="1186487"/>
            <a:ext cx="241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5D3B60-82F4-F6E5-9CE4-C97D03937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226" y="1730700"/>
            <a:ext cx="8674358" cy="321620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16F64DA-1CFC-21E8-ACB0-43610BEAEB35}"/>
              </a:ext>
            </a:extLst>
          </p:cNvPr>
          <p:cNvSpPr/>
          <p:nvPr/>
        </p:nvSpPr>
        <p:spPr>
          <a:xfrm>
            <a:off x="2176452" y="315429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9771EB-F6ED-77BC-23B9-E2C9C11C6A70}"/>
              </a:ext>
            </a:extLst>
          </p:cNvPr>
          <p:cNvSpPr txBox="1"/>
          <p:nvPr/>
        </p:nvSpPr>
        <p:spPr>
          <a:xfrm>
            <a:off x="6787915" y="3605600"/>
            <a:ext cx="154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実施手順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435A46-D7C8-C22D-ACF3-3E12B324FD7C}"/>
              </a:ext>
            </a:extLst>
          </p:cNvPr>
          <p:cNvSpPr txBox="1"/>
          <p:nvPr/>
        </p:nvSpPr>
        <p:spPr>
          <a:xfrm>
            <a:off x="5678443" y="4030048"/>
            <a:ext cx="154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予算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CBC64D-9910-EDC3-D90C-938AAD6CC86E}"/>
              </a:ext>
            </a:extLst>
          </p:cNvPr>
          <p:cNvSpPr txBox="1"/>
          <p:nvPr/>
        </p:nvSpPr>
        <p:spPr>
          <a:xfrm>
            <a:off x="6537978" y="4433611"/>
            <a:ext cx="25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情報資産管理台帳</a:t>
            </a:r>
          </a:p>
        </p:txBody>
      </p:sp>
    </p:spTree>
    <p:extLst>
      <p:ext uri="{BB962C8B-B14F-4D97-AF65-F5344CB8AC3E}">
        <p14:creationId xmlns:p14="http://schemas.microsoft.com/office/powerpoint/2010/main" val="270917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58226" y="670914"/>
            <a:ext cx="241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31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332159C-762A-A21C-0769-5A6723F9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43" y="1271476"/>
            <a:ext cx="8420694" cy="458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3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58226" y="670914"/>
            <a:ext cx="241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31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332159C-762A-A21C-0769-5A6723F9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843" y="1271476"/>
            <a:ext cx="8420694" cy="458531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9FDE873-2430-07D2-D61E-5F393B666184}"/>
              </a:ext>
            </a:extLst>
          </p:cNvPr>
          <p:cNvSpPr/>
          <p:nvPr/>
        </p:nvSpPr>
        <p:spPr>
          <a:xfrm>
            <a:off x="2130153" y="421916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57F8DE1-F27D-5904-81DE-A10148593103}"/>
              </a:ext>
            </a:extLst>
          </p:cNvPr>
          <p:cNvCxnSpPr>
            <a:cxnSpLocks/>
          </p:cNvCxnSpPr>
          <p:nvPr/>
        </p:nvCxnSpPr>
        <p:spPr>
          <a:xfrm>
            <a:off x="8459936" y="2963891"/>
            <a:ext cx="13669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6AF689-965E-9CA9-2B8D-FAFDEAA35441}"/>
              </a:ext>
            </a:extLst>
          </p:cNvPr>
          <p:cNvSpPr txBox="1"/>
          <p:nvPr/>
        </p:nvSpPr>
        <p:spPr>
          <a:xfrm>
            <a:off x="8625068" y="5521360"/>
            <a:ext cx="154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基本方針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685DA4F-C4D7-F69B-F783-A3EDB5D05215}"/>
              </a:ext>
            </a:extLst>
          </p:cNvPr>
          <p:cNvCxnSpPr>
            <a:cxnSpLocks/>
          </p:cNvCxnSpPr>
          <p:nvPr/>
        </p:nvCxnSpPr>
        <p:spPr>
          <a:xfrm>
            <a:off x="8647060" y="5419653"/>
            <a:ext cx="13669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D0ECA22-4299-EA23-F685-A2A44D34B366}"/>
              </a:ext>
            </a:extLst>
          </p:cNvPr>
          <p:cNvCxnSpPr>
            <a:cxnSpLocks/>
          </p:cNvCxnSpPr>
          <p:nvPr/>
        </p:nvCxnSpPr>
        <p:spPr>
          <a:xfrm>
            <a:off x="2433384" y="5856790"/>
            <a:ext cx="13669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C1B785E-1E92-CFDC-5F4C-368BDA62C93D}"/>
              </a:ext>
            </a:extLst>
          </p:cNvPr>
          <p:cNvSpPr txBox="1"/>
          <p:nvPr/>
        </p:nvSpPr>
        <p:spPr>
          <a:xfrm>
            <a:off x="8467876" y="2976233"/>
            <a:ext cx="154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経営者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8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49082" y="628703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2939F4D-AFEE-AD12-89CD-D9DAD64B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52" y="1166976"/>
            <a:ext cx="9048096" cy="45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49082" y="628703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12939F4D-AFEE-AD12-89CD-D9DAD64B6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52" y="1166976"/>
            <a:ext cx="9048096" cy="452404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E045E90-EFC3-8A7C-7EA3-96C3BB1F0D0B}"/>
              </a:ext>
            </a:extLst>
          </p:cNvPr>
          <p:cNvSpPr/>
          <p:nvPr/>
        </p:nvSpPr>
        <p:spPr>
          <a:xfrm>
            <a:off x="2039292" y="479792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80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75930" y="985319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29A764-4308-345D-E33F-A6A10AFE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56" y="1511802"/>
            <a:ext cx="9243287" cy="36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66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75930" y="985319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129A764-4308-345D-E33F-A6A10AFE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356" y="1511802"/>
            <a:ext cx="9243287" cy="3645414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5190A2DF-F52D-0CE2-D8E9-55D296282C99}"/>
              </a:ext>
            </a:extLst>
          </p:cNvPr>
          <p:cNvSpPr/>
          <p:nvPr/>
        </p:nvSpPr>
        <p:spPr>
          <a:xfrm>
            <a:off x="1911276" y="463333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4106BD-2787-8FE1-9954-A1B2F1CF9872}"/>
              </a:ext>
            </a:extLst>
          </p:cNvPr>
          <p:cNvSpPr txBox="1"/>
          <p:nvPr/>
        </p:nvSpPr>
        <p:spPr>
          <a:xfrm>
            <a:off x="4526298" y="4264002"/>
            <a:ext cx="25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秘密保持契約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F713A7-0E8F-E30B-B87C-A7F673AE21ED}"/>
              </a:ext>
            </a:extLst>
          </p:cNvPr>
          <p:cNvSpPr txBox="1"/>
          <p:nvPr/>
        </p:nvSpPr>
        <p:spPr>
          <a:xfrm>
            <a:off x="8610618" y="3059668"/>
            <a:ext cx="253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個人情報保護方針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A674BE-950F-449D-A1E0-36E4A5190942}"/>
              </a:ext>
            </a:extLst>
          </p:cNvPr>
          <p:cNvSpPr txBox="1"/>
          <p:nvPr/>
        </p:nvSpPr>
        <p:spPr>
          <a:xfrm>
            <a:off x="3654570" y="2875002"/>
            <a:ext cx="41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セキュリティーポリシーの設定文書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22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22234" y="692711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B8B517-50D0-703C-D6EB-3408E91B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06" y="1209190"/>
            <a:ext cx="8405214" cy="472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9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22234" y="692711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FB8B517-50D0-703C-D6EB-3408E91B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06" y="1209190"/>
            <a:ext cx="8405214" cy="4725266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F67CBDA-AEF9-C5E7-A600-D6C6FD9E3C93}"/>
              </a:ext>
            </a:extLst>
          </p:cNvPr>
          <p:cNvSpPr/>
          <p:nvPr/>
        </p:nvSpPr>
        <p:spPr>
          <a:xfrm>
            <a:off x="2075868" y="248449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BB8FB78-0A86-09E0-D67A-05A6F5B7226E}"/>
              </a:ext>
            </a:extLst>
          </p:cNvPr>
          <p:cNvCxnSpPr>
            <a:cxnSpLocks/>
          </p:cNvCxnSpPr>
          <p:nvPr/>
        </p:nvCxnSpPr>
        <p:spPr>
          <a:xfrm>
            <a:off x="3803904" y="3694176"/>
            <a:ext cx="61173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74AE51-435A-7947-5C1D-D04599028061}"/>
              </a:ext>
            </a:extLst>
          </p:cNvPr>
          <p:cNvCxnSpPr>
            <a:cxnSpLocks/>
          </p:cNvCxnSpPr>
          <p:nvPr/>
        </p:nvCxnSpPr>
        <p:spPr>
          <a:xfrm>
            <a:off x="3803904" y="4523232"/>
            <a:ext cx="61173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F5E5893-0B3E-3E0C-4011-BA2B4D95D3EE}"/>
              </a:ext>
            </a:extLst>
          </p:cNvPr>
          <p:cNvCxnSpPr>
            <a:cxnSpLocks/>
          </p:cNvCxnSpPr>
          <p:nvPr/>
        </p:nvCxnSpPr>
        <p:spPr>
          <a:xfrm>
            <a:off x="2401824" y="4913376"/>
            <a:ext cx="1676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4D72197-49F2-00C8-7C64-200C299E5C21}"/>
              </a:ext>
            </a:extLst>
          </p:cNvPr>
          <p:cNvCxnSpPr>
            <a:cxnSpLocks/>
          </p:cNvCxnSpPr>
          <p:nvPr/>
        </p:nvCxnSpPr>
        <p:spPr>
          <a:xfrm>
            <a:off x="2417064" y="4105656"/>
            <a:ext cx="45415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14A9D10-2E81-86A3-CC26-9D6AC6919E7D}"/>
              </a:ext>
            </a:extLst>
          </p:cNvPr>
          <p:cNvCxnSpPr>
            <a:cxnSpLocks/>
          </p:cNvCxnSpPr>
          <p:nvPr/>
        </p:nvCxnSpPr>
        <p:spPr>
          <a:xfrm>
            <a:off x="7940040" y="5294376"/>
            <a:ext cx="1871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56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58226" y="1186487"/>
            <a:ext cx="241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</a:t>
            </a:r>
            <a:r>
              <a:rPr lang="ja-JP" altLang="en-US" sz="2400" b="1" dirty="0">
                <a:latin typeface="Noto Sans JP"/>
              </a:rPr>
              <a:t>年 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8A39BDD-9858-0CE4-7121-7460E416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49" y="1708127"/>
            <a:ext cx="8484302" cy="34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3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658226" y="1186487"/>
            <a:ext cx="241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</a:t>
            </a:r>
            <a:r>
              <a:rPr lang="ja-JP" altLang="en-US" sz="2400" b="1" dirty="0">
                <a:latin typeface="Noto Sans JP"/>
              </a:rPr>
              <a:t>年 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8A39BDD-9858-0CE4-7121-7460E416E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49" y="1708127"/>
            <a:ext cx="8484302" cy="344174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65C11BA-D104-8CEB-8123-E335ACD47324}"/>
              </a:ext>
            </a:extLst>
          </p:cNvPr>
          <p:cNvSpPr/>
          <p:nvPr/>
        </p:nvSpPr>
        <p:spPr>
          <a:xfrm>
            <a:off x="2267892" y="463562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E21FE39-5E79-8954-10EA-BDED17D4F0B4}"/>
              </a:ext>
            </a:extLst>
          </p:cNvPr>
          <p:cNvCxnSpPr>
            <a:cxnSpLocks/>
          </p:cNvCxnSpPr>
          <p:nvPr/>
        </p:nvCxnSpPr>
        <p:spPr>
          <a:xfrm>
            <a:off x="8141208" y="3401568"/>
            <a:ext cx="1871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2153F8E-43F1-4E17-F53A-14215A0D8B1B}"/>
              </a:ext>
            </a:extLst>
          </p:cNvPr>
          <p:cNvCxnSpPr>
            <a:cxnSpLocks/>
          </p:cNvCxnSpPr>
          <p:nvPr/>
        </p:nvCxnSpPr>
        <p:spPr>
          <a:xfrm>
            <a:off x="6492240" y="2987040"/>
            <a:ext cx="1871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00BAC17-9221-5EB5-43DF-0C4EFAE7C443}"/>
              </a:ext>
            </a:extLst>
          </p:cNvPr>
          <p:cNvCxnSpPr>
            <a:cxnSpLocks/>
          </p:cNvCxnSpPr>
          <p:nvPr/>
        </p:nvCxnSpPr>
        <p:spPr>
          <a:xfrm>
            <a:off x="9034272" y="4248912"/>
            <a:ext cx="11369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E335496-5709-EAC3-AB81-6A1530FC2589}"/>
              </a:ext>
            </a:extLst>
          </p:cNvPr>
          <p:cNvCxnSpPr>
            <a:cxnSpLocks/>
          </p:cNvCxnSpPr>
          <p:nvPr/>
        </p:nvCxnSpPr>
        <p:spPr>
          <a:xfrm>
            <a:off x="2602992" y="4620386"/>
            <a:ext cx="22158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252F18-5506-F2DF-7099-FABD9C6E1D0B}"/>
              </a:ext>
            </a:extLst>
          </p:cNvPr>
          <p:cNvSpPr txBox="1"/>
          <p:nvPr/>
        </p:nvSpPr>
        <p:spPr>
          <a:xfrm>
            <a:off x="8261195" y="3491860"/>
            <a:ext cx="154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lang="ja-JP" altLang="en-US" b="1" dirty="0">
                <a:solidFill>
                  <a:srgbClr val="0070C0"/>
                </a:solidFill>
              </a:rPr>
              <a:t>実現する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163</Words>
  <Application>Microsoft Office PowerPoint</Application>
  <PresentationFormat>ワイド画面</PresentationFormat>
  <Paragraphs>48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688</cp:revision>
  <dcterms:created xsi:type="dcterms:W3CDTF">2023-10-19T04:21:29Z</dcterms:created>
  <dcterms:modified xsi:type="dcterms:W3CDTF">2024-05-08T07:35:05Z</dcterms:modified>
</cp:coreProperties>
</file>