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57" r:id="rId2"/>
    <p:sldId id="567" r:id="rId3"/>
    <p:sldId id="566" r:id="rId4"/>
    <p:sldId id="565" r:id="rId5"/>
    <p:sldId id="568" r:id="rId6"/>
    <p:sldId id="569" r:id="rId7"/>
    <p:sldId id="570" r:id="rId8"/>
    <p:sldId id="573" r:id="rId9"/>
    <p:sldId id="572" r:id="rId10"/>
    <p:sldId id="571" r:id="rId11"/>
    <p:sldId id="574" r:id="rId12"/>
    <p:sldId id="575" r:id="rId13"/>
    <p:sldId id="53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>
        <p:scale>
          <a:sx n="75" d="100"/>
          <a:sy n="75" d="100"/>
        </p:scale>
        <p:origin x="686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49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5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CF72D1-6F72-45BF-9C3F-52E40963F66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09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CF72D1-6F72-45BF-9C3F-52E40963F66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86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46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1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90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41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1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4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254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24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jitec.ipa.go.jp/JitesCbt/html/openinfo/question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3.jitec.ipa.go.jp/JitesCbt/html/openinfo/pdf/questions/2017h29a_ip_q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08036" y="787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5C4B20-354D-3FD9-EFCA-868EDD038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43" y="1260626"/>
            <a:ext cx="9000899" cy="44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51941" y="163584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02059AC-59EA-C0FF-1262-E8DADDF0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60" y="2272243"/>
            <a:ext cx="8909180" cy="231351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D649413-3B3D-0726-C3B2-230435E25722}"/>
              </a:ext>
            </a:extLst>
          </p:cNvPr>
          <p:cNvSpPr/>
          <p:nvPr/>
        </p:nvSpPr>
        <p:spPr>
          <a:xfrm>
            <a:off x="3955229" y="4104868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E6BD4A-9241-1154-97C0-D24189B98DC8}"/>
              </a:ext>
            </a:extLst>
          </p:cNvPr>
          <p:cNvSpPr txBox="1"/>
          <p:nvPr/>
        </p:nvSpPr>
        <p:spPr>
          <a:xfrm>
            <a:off x="2021575" y="4991321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※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平成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27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年 秋季 問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69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と同じ</a:t>
            </a:r>
            <a:endParaRPr lang="en-US" altLang="ja-JP" sz="2400" b="1" dirty="0">
              <a:solidFill>
                <a:srgbClr val="FF000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70525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51941" y="163584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/>
                <a:ea typeface="游ゴシック" panose="020B0400000000000000" pitchFamily="50" charset="-128"/>
                <a:cs typeface="+mn-cs"/>
              </a:rPr>
              <a:t>平成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/>
                <a:ea typeface="游ゴシック" panose="020B0400000000000000" pitchFamily="50" charset="-128"/>
                <a:cs typeface="+mn-cs"/>
              </a:rPr>
              <a:t>30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/>
                <a:ea typeface="游ゴシック" panose="020B0400000000000000" pitchFamily="50" charset="-128"/>
                <a:cs typeface="+mn-cs"/>
              </a:rPr>
              <a:t>年 春季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54DA21-B83C-5849-3846-2384FDF7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97" y="2211318"/>
            <a:ext cx="9230827" cy="19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0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51941" y="163584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/>
                <a:ea typeface="游ゴシック" panose="020B0400000000000000" pitchFamily="50" charset="-128"/>
                <a:cs typeface="+mn-cs"/>
              </a:rPr>
              <a:t>平成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/>
                <a:ea typeface="游ゴシック" panose="020B0400000000000000" pitchFamily="50" charset="-128"/>
                <a:cs typeface="+mn-cs"/>
              </a:rPr>
              <a:t>30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/>
                <a:ea typeface="游ゴシック" panose="020B0400000000000000" pitchFamily="50" charset="-128"/>
                <a:cs typeface="+mn-cs"/>
              </a:rPr>
              <a:t>年 春季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54DA21-B83C-5849-3846-2384FDF7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97" y="2211318"/>
            <a:ext cx="9230827" cy="190982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1E76452-1DD6-A4B6-2909-AC2CFB6EDCCA}"/>
              </a:ext>
            </a:extLst>
          </p:cNvPr>
          <p:cNvSpPr/>
          <p:nvPr/>
        </p:nvSpPr>
        <p:spPr>
          <a:xfrm>
            <a:off x="5973600" y="3715562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5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0F66E2-210F-25A4-95A8-4BD5CE700CB0}"/>
              </a:ext>
            </a:extLst>
          </p:cNvPr>
          <p:cNvSpPr txBox="1"/>
          <p:nvPr/>
        </p:nvSpPr>
        <p:spPr>
          <a:xfrm>
            <a:off x="1740309" y="2606847"/>
            <a:ext cx="8032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【IT</a:t>
            </a:r>
            <a:r>
              <a:rPr lang="ja-JP" altLang="en-US" dirty="0">
                <a:hlinkClick r:id="rId3"/>
              </a:rPr>
              <a:t>パスポート試験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過去問題（問題冊子・解答例） </a:t>
            </a:r>
            <a:r>
              <a:rPr lang="en-US" altLang="ja-JP" dirty="0">
                <a:hlinkClick r:id="rId3"/>
              </a:rPr>
              <a:t>(ipa.go.jp)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8CAC2-9208-F04F-B3B2-BF64739931F7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hlinkClick r:id="rId4"/>
              </a:rPr>
              <a:t>2017h29a_ip_qs.pdf (ipa.go.jp)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7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08036" y="787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5C4B20-354D-3FD9-EFCA-868EDD038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43" y="1260626"/>
            <a:ext cx="9000899" cy="449471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E42054F-D044-22B6-2DE8-1673F28082A6}"/>
              </a:ext>
            </a:extLst>
          </p:cNvPr>
          <p:cNvSpPr/>
          <p:nvPr/>
        </p:nvSpPr>
        <p:spPr>
          <a:xfrm>
            <a:off x="6117516" y="527341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6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97279" y="120431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3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C2464DD-8A08-AE2A-2BC8-4B99F758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279" y="1665981"/>
            <a:ext cx="8982426" cy="23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5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97279" y="120431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3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C2464DD-8A08-AE2A-2BC8-4B99F758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279" y="1665981"/>
            <a:ext cx="8982426" cy="239244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F2928EB-FEA8-F82B-79B2-4AA8DD4DF767}"/>
              </a:ext>
            </a:extLst>
          </p:cNvPr>
          <p:cNvSpPr/>
          <p:nvPr/>
        </p:nvSpPr>
        <p:spPr>
          <a:xfrm>
            <a:off x="8076782" y="3573706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90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51941" y="163584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80C2F6B-6E06-46CD-A94C-E3CCF09E9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41" y="2097511"/>
            <a:ext cx="9472964" cy="19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5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51941" y="163584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80C2F6B-6E06-46CD-A94C-E3CCF09E9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41" y="2097511"/>
            <a:ext cx="9472964" cy="193820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7227044-6133-B4E3-6200-91E14DAFFFFC}"/>
              </a:ext>
            </a:extLst>
          </p:cNvPr>
          <p:cNvSpPr/>
          <p:nvPr/>
        </p:nvSpPr>
        <p:spPr>
          <a:xfrm>
            <a:off x="6106758" y="3576342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30426" y="1173268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2FB9A7A-433A-3967-CFE7-9438416C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923" y="1731691"/>
            <a:ext cx="9452153" cy="33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9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30426" y="1173268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2FB9A7A-433A-3967-CFE7-9438416C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923" y="1731691"/>
            <a:ext cx="9452153" cy="339461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898DC175-E940-13E2-4750-C4CFC0B05B17}"/>
              </a:ext>
            </a:extLst>
          </p:cNvPr>
          <p:cNvSpPr/>
          <p:nvPr/>
        </p:nvSpPr>
        <p:spPr>
          <a:xfrm>
            <a:off x="1868244" y="467769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C343CD-BE31-6E46-7284-22D56F519756}"/>
              </a:ext>
            </a:extLst>
          </p:cNvPr>
          <p:cNvSpPr txBox="1"/>
          <p:nvPr/>
        </p:nvSpPr>
        <p:spPr>
          <a:xfrm>
            <a:off x="6257563" y="3341318"/>
            <a:ext cx="15461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kumimoji="1" lang="en-US" altLang="ja-JP" b="1" dirty="0">
                <a:solidFill>
                  <a:srgbClr val="0070C0"/>
                </a:solidFill>
              </a:rPr>
              <a:t>Do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4219C3-EBBA-A5D0-5A5D-9E77A06A9D90}"/>
              </a:ext>
            </a:extLst>
          </p:cNvPr>
          <p:cNvSpPr txBox="1"/>
          <p:nvPr/>
        </p:nvSpPr>
        <p:spPr>
          <a:xfrm>
            <a:off x="6744500" y="3807408"/>
            <a:ext cx="15461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en-US" altLang="ja-JP" b="1" dirty="0">
                <a:solidFill>
                  <a:srgbClr val="0070C0"/>
                </a:solidFill>
              </a:rPr>
              <a:t>Plan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2EF72F-BDE5-EAD7-5AED-05F0859A2F39}"/>
              </a:ext>
            </a:extLst>
          </p:cNvPr>
          <p:cNvSpPr txBox="1"/>
          <p:nvPr/>
        </p:nvSpPr>
        <p:spPr>
          <a:xfrm>
            <a:off x="7647749" y="4244964"/>
            <a:ext cx="15461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kumimoji="1" lang="en-US" altLang="ja-JP" b="1" dirty="0">
                <a:solidFill>
                  <a:srgbClr val="0070C0"/>
                </a:solidFill>
              </a:rPr>
              <a:t>Check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1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51941" y="163584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02059AC-59EA-C0FF-1262-E8DADDF0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60" y="2272243"/>
            <a:ext cx="8909180" cy="23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3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102</Words>
  <Application>Microsoft Office PowerPoint</Application>
  <PresentationFormat>ワイド画面</PresentationFormat>
  <Paragraphs>31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677</cp:revision>
  <dcterms:created xsi:type="dcterms:W3CDTF">2023-10-19T04:21:29Z</dcterms:created>
  <dcterms:modified xsi:type="dcterms:W3CDTF">2024-02-29T00:27:52Z</dcterms:modified>
</cp:coreProperties>
</file>