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28" r:id="rId2"/>
    <p:sldId id="542" r:id="rId3"/>
    <p:sldId id="541" r:id="rId4"/>
    <p:sldId id="537" r:id="rId5"/>
    <p:sldId id="538" r:id="rId6"/>
    <p:sldId id="539" r:id="rId7"/>
    <p:sldId id="540" r:id="rId8"/>
    <p:sldId id="53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85" d="100"/>
          <a:sy n="85" d="100"/>
        </p:scale>
        <p:origin x="69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74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15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2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9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47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43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379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8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jitec.ipa.go.jp/JitesCbt/html/openinfo/question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3.jitec.ipa.go.jp/JitesCbt/html/openinfo/pdf/questions/2017h29a_ip_q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83122" y="881842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DF9318B-4541-1C23-F6A5-DE3D6965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33" y="1343507"/>
            <a:ext cx="8755984" cy="16651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EB3723B-F2D0-8A09-4A36-3320C5D3D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082" y="3144536"/>
            <a:ext cx="5244265" cy="245985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D06E077-7C9B-03E9-7048-B9AA0FAD2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977" y="3703179"/>
            <a:ext cx="2910025" cy="18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83122" y="881842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DF9318B-4541-1C23-F6A5-DE3D6965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33" y="1343507"/>
            <a:ext cx="8755984" cy="16651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EB3723B-F2D0-8A09-4A36-3320C5D3D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082" y="3144536"/>
            <a:ext cx="5244265" cy="245985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D06E077-7C9B-03E9-7048-B9AA0FAD2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977" y="3703179"/>
            <a:ext cx="2910025" cy="184336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B7640B6-52EA-F423-4E3D-3CE052E9C483}"/>
              </a:ext>
            </a:extLst>
          </p:cNvPr>
          <p:cNvSpPr/>
          <p:nvPr/>
        </p:nvSpPr>
        <p:spPr>
          <a:xfrm>
            <a:off x="7295535" y="4100052"/>
            <a:ext cx="442452" cy="4140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83122" y="695029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58566B8-7EE5-EB77-75E8-A2E5EBC0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50" y="1227449"/>
            <a:ext cx="8271856" cy="9061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0270D9-B757-A12A-84C7-306A64599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233" y="2204354"/>
            <a:ext cx="7631416" cy="19338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6C949FE-BAE0-15AC-22F7-5FCDE696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616" y="3878117"/>
            <a:ext cx="3633593" cy="21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3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83122" y="695029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58566B8-7EE5-EB77-75E8-A2E5EBC0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50" y="1227449"/>
            <a:ext cx="8271856" cy="9061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0270D9-B757-A12A-84C7-306A64599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233" y="2204354"/>
            <a:ext cx="7631416" cy="19338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6C949FE-BAE0-15AC-22F7-5FCDE696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616" y="3878117"/>
            <a:ext cx="3633593" cy="215049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9933AD1-2AE2-8886-8089-7703C6D23ED9}"/>
              </a:ext>
            </a:extLst>
          </p:cNvPr>
          <p:cNvSpPr/>
          <p:nvPr/>
        </p:nvSpPr>
        <p:spPr>
          <a:xfrm>
            <a:off x="4060722" y="5585786"/>
            <a:ext cx="511278" cy="4522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77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51947" y="1471777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2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6411A77-71B8-A978-037C-9151A02F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34" y="2162110"/>
            <a:ext cx="8654955" cy="21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0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51947" y="1471777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2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6411A77-71B8-A978-037C-9151A02F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34" y="2162110"/>
            <a:ext cx="8654955" cy="211534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8C3F91B-CDCC-D1EC-AF71-BF6E3DDC8357}"/>
              </a:ext>
            </a:extLst>
          </p:cNvPr>
          <p:cNvSpPr/>
          <p:nvPr/>
        </p:nvSpPr>
        <p:spPr>
          <a:xfrm>
            <a:off x="5936739" y="3884806"/>
            <a:ext cx="511278" cy="4522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54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CC0B465E-2588-F27F-B8F8-CCE2A01586F5}"/>
              </a:ext>
            </a:extLst>
          </p:cNvPr>
          <p:cNvSpPr/>
          <p:nvPr/>
        </p:nvSpPr>
        <p:spPr>
          <a:xfrm>
            <a:off x="796912" y="452284"/>
            <a:ext cx="5240095" cy="2925646"/>
          </a:xfrm>
          <a:prstGeom prst="flowChartAlternate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EB4758EF-F57F-3DA0-321D-BBFF176B563B}"/>
              </a:ext>
            </a:extLst>
          </p:cNvPr>
          <p:cNvSpPr/>
          <p:nvPr/>
        </p:nvSpPr>
        <p:spPr>
          <a:xfrm>
            <a:off x="2153265" y="178983"/>
            <a:ext cx="2340077" cy="4627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A</a:t>
            </a:r>
            <a:r>
              <a:rPr kumimoji="1" lang="ja-JP" altLang="en-US" b="1" dirty="0"/>
              <a:t>君への暗号化通信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0BE40B-3830-F883-380A-3E70ACED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63" y="686946"/>
            <a:ext cx="980378" cy="98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1CFED5-1DE4-3207-4137-F48388C00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63" y="2303130"/>
            <a:ext cx="937411" cy="9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2A8120E-1AF6-0F93-B965-5FAF85073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26" y="2303130"/>
            <a:ext cx="937411" cy="9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943AAFD-22D4-93BD-EE0B-0F6220D45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126" y="686946"/>
            <a:ext cx="937411" cy="93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25A206-96A4-0C88-F27F-75AF99FF35AA}"/>
              </a:ext>
            </a:extLst>
          </p:cNvPr>
          <p:cNvSpPr txBox="1"/>
          <p:nvPr/>
        </p:nvSpPr>
        <p:spPr>
          <a:xfrm>
            <a:off x="1415846" y="970985"/>
            <a:ext cx="5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A</a:t>
            </a:r>
            <a:r>
              <a:rPr kumimoji="1" lang="ja-JP" altLang="en-US" b="1" dirty="0"/>
              <a:t>君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56CEEF-11AD-A68F-34EB-CC201E756BB7}"/>
              </a:ext>
            </a:extLst>
          </p:cNvPr>
          <p:cNvSpPr txBox="1"/>
          <p:nvPr/>
        </p:nvSpPr>
        <p:spPr>
          <a:xfrm>
            <a:off x="1415846" y="2676881"/>
            <a:ext cx="5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C</a:t>
            </a:r>
            <a:r>
              <a:rPr kumimoji="1" lang="ja-JP" altLang="en-US" b="1" dirty="0"/>
              <a:t>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13F62D-7BEA-8550-5981-B600C78CA8F8}"/>
              </a:ext>
            </a:extLst>
          </p:cNvPr>
          <p:cNvSpPr txBox="1"/>
          <p:nvPr/>
        </p:nvSpPr>
        <p:spPr>
          <a:xfrm>
            <a:off x="4733627" y="806255"/>
            <a:ext cx="9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B</a:t>
            </a:r>
            <a:r>
              <a:rPr lang="ja-JP" altLang="en-US" b="1" dirty="0"/>
              <a:t>さん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8F0341-C646-3DBB-675B-E63DFC696E14}"/>
              </a:ext>
            </a:extLst>
          </p:cNvPr>
          <p:cNvSpPr txBox="1"/>
          <p:nvPr/>
        </p:nvSpPr>
        <p:spPr>
          <a:xfrm>
            <a:off x="4733627" y="2403327"/>
            <a:ext cx="9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D</a:t>
            </a:r>
            <a:r>
              <a:rPr lang="ja-JP" altLang="en-US" b="1" dirty="0"/>
              <a:t>さん</a:t>
            </a:r>
            <a:endParaRPr kumimoji="1" lang="ja-JP" altLang="en-US" b="1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1F37FAE-7B08-72D4-9D4F-808A9123BE65}"/>
              </a:ext>
            </a:extLst>
          </p:cNvPr>
          <p:cNvCxnSpPr>
            <a:stCxn id="1032" idx="1"/>
          </p:cNvCxnSpPr>
          <p:nvPr/>
        </p:nvCxnSpPr>
        <p:spPr>
          <a:xfrm flipH="1" flipV="1">
            <a:off x="2879748" y="1624357"/>
            <a:ext cx="980378" cy="114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362E5B0-EADE-D9A4-F33F-12337A88CBEA}"/>
              </a:ext>
            </a:extLst>
          </p:cNvPr>
          <p:cNvCxnSpPr>
            <a:cxnSpLocks/>
            <a:stCxn id="1028" idx="0"/>
            <a:endCxn id="1026" idx="2"/>
          </p:cNvCxnSpPr>
          <p:nvPr/>
        </p:nvCxnSpPr>
        <p:spPr>
          <a:xfrm flipV="1">
            <a:off x="2352369" y="1669047"/>
            <a:ext cx="21483" cy="63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FBAD2DC-94FC-74A5-602B-DA6129AC5DE2}"/>
              </a:ext>
            </a:extLst>
          </p:cNvPr>
          <p:cNvCxnSpPr>
            <a:cxnSpLocks/>
            <a:stCxn id="1034" idx="1"/>
            <a:endCxn id="1026" idx="3"/>
          </p:cNvCxnSpPr>
          <p:nvPr/>
        </p:nvCxnSpPr>
        <p:spPr>
          <a:xfrm flipH="1">
            <a:off x="2864041" y="1155652"/>
            <a:ext cx="996085" cy="2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E778F5D-E53C-2451-4D9F-709E349D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95" y="1339598"/>
            <a:ext cx="526026" cy="5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3D8F3D7-1A2F-BAA1-C67E-1B5D264F3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87" y="2693397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>
            <a:extLst>
              <a:ext uri="{FF2B5EF4-FFF2-40B4-BE49-F238E27FC236}">
                <a16:creationId xmlns:a16="http://schemas.microsoft.com/office/drawing/2014/main" id="{80464F80-A1D3-EEBC-DED0-2CD81BE2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273" y="2713335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12D7F5C5-7FAC-0D74-DAD1-04270B5C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504" y="1093148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3040397-144C-3D3B-9FB9-2BFA52C84EE1}"/>
              </a:ext>
            </a:extLst>
          </p:cNvPr>
          <p:cNvSpPr txBox="1"/>
          <p:nvPr/>
        </p:nvSpPr>
        <p:spPr>
          <a:xfrm>
            <a:off x="4444360" y="1692177"/>
            <a:ext cx="159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A</a:t>
            </a:r>
            <a:r>
              <a:rPr lang="ja-JP" altLang="en-US" b="1" dirty="0">
                <a:solidFill>
                  <a:srgbClr val="0070C0"/>
                </a:solidFill>
              </a:rPr>
              <a:t>君の公開鍵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AD3C839-EC2D-7B02-3D1E-4FDB9FF3B936}"/>
              </a:ext>
            </a:extLst>
          </p:cNvPr>
          <p:cNvSpPr txBox="1"/>
          <p:nvPr/>
        </p:nvSpPr>
        <p:spPr>
          <a:xfrm>
            <a:off x="796912" y="1852994"/>
            <a:ext cx="159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A</a:t>
            </a:r>
            <a:r>
              <a:rPr lang="ja-JP" altLang="en-US" b="1" dirty="0">
                <a:solidFill>
                  <a:srgbClr val="FF0000"/>
                </a:solidFill>
              </a:rPr>
              <a:t>君の秘密鍵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9" name="フローチャート: 代替処理 28">
            <a:extLst>
              <a:ext uri="{FF2B5EF4-FFF2-40B4-BE49-F238E27FC236}">
                <a16:creationId xmlns:a16="http://schemas.microsoft.com/office/drawing/2014/main" id="{5C19055F-6232-33AB-7773-F0DCB28B499E}"/>
              </a:ext>
            </a:extLst>
          </p:cNvPr>
          <p:cNvSpPr/>
          <p:nvPr/>
        </p:nvSpPr>
        <p:spPr>
          <a:xfrm>
            <a:off x="6194556" y="452284"/>
            <a:ext cx="5240095" cy="2925646"/>
          </a:xfrm>
          <a:prstGeom prst="flowChartAlternate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3626750F-2065-2E71-332E-8F629D2754AA}"/>
              </a:ext>
            </a:extLst>
          </p:cNvPr>
          <p:cNvSpPr/>
          <p:nvPr/>
        </p:nvSpPr>
        <p:spPr>
          <a:xfrm>
            <a:off x="7413258" y="197995"/>
            <a:ext cx="2605813" cy="46275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B</a:t>
            </a:r>
            <a:r>
              <a:rPr lang="ja-JP" altLang="en-US" b="1" dirty="0"/>
              <a:t>さん</a:t>
            </a:r>
            <a:r>
              <a:rPr kumimoji="1" lang="ja-JP" altLang="en-US" b="1" dirty="0"/>
              <a:t>への暗号化通信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16528ADD-ECFC-D195-7991-FCD3A303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07" y="686946"/>
            <a:ext cx="980378" cy="98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4">
            <a:extLst>
              <a:ext uri="{FF2B5EF4-FFF2-40B4-BE49-F238E27FC236}">
                <a16:creationId xmlns:a16="http://schemas.microsoft.com/office/drawing/2014/main" id="{0B4AC335-01C2-0FA2-71DE-A2F94DDD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307" y="2303130"/>
            <a:ext cx="937411" cy="9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8">
            <a:extLst>
              <a:ext uri="{FF2B5EF4-FFF2-40B4-BE49-F238E27FC236}">
                <a16:creationId xmlns:a16="http://schemas.microsoft.com/office/drawing/2014/main" id="{17584E33-BB7D-EF74-AEEB-22DCA481F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770" y="2303130"/>
            <a:ext cx="937411" cy="9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">
            <a:extLst>
              <a:ext uri="{FF2B5EF4-FFF2-40B4-BE49-F238E27FC236}">
                <a16:creationId xmlns:a16="http://schemas.microsoft.com/office/drawing/2014/main" id="{5643E68A-784B-748F-9403-4DF7CA4D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770" y="686946"/>
            <a:ext cx="937411" cy="93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AC759DB8-08BC-B9FE-39C8-C4414770836E}"/>
              </a:ext>
            </a:extLst>
          </p:cNvPr>
          <p:cNvSpPr txBox="1"/>
          <p:nvPr/>
        </p:nvSpPr>
        <p:spPr>
          <a:xfrm>
            <a:off x="6813490" y="970985"/>
            <a:ext cx="5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A</a:t>
            </a:r>
            <a:r>
              <a:rPr kumimoji="1" lang="ja-JP" altLang="en-US" b="1" dirty="0"/>
              <a:t>君</a:t>
            </a:r>
          </a:p>
        </p:txBody>
      </p:sp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BD571A06-F023-7B76-7B69-0A4979C38CFB}"/>
              </a:ext>
            </a:extLst>
          </p:cNvPr>
          <p:cNvSpPr txBox="1"/>
          <p:nvPr/>
        </p:nvSpPr>
        <p:spPr>
          <a:xfrm>
            <a:off x="6813490" y="2676881"/>
            <a:ext cx="5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C</a:t>
            </a:r>
            <a:r>
              <a:rPr kumimoji="1" lang="ja-JP" altLang="en-US" b="1" dirty="0"/>
              <a:t>君</a:t>
            </a:r>
          </a:p>
        </p:txBody>
      </p:sp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E002ED5E-34EA-5F8A-7186-EA417C1A866D}"/>
              </a:ext>
            </a:extLst>
          </p:cNvPr>
          <p:cNvSpPr txBox="1"/>
          <p:nvPr/>
        </p:nvSpPr>
        <p:spPr>
          <a:xfrm>
            <a:off x="10131271" y="806255"/>
            <a:ext cx="9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B</a:t>
            </a:r>
            <a:r>
              <a:rPr lang="ja-JP" altLang="en-US" b="1" dirty="0"/>
              <a:t>さん</a:t>
            </a:r>
            <a:endParaRPr kumimoji="1" lang="ja-JP" altLang="en-US" b="1" dirty="0"/>
          </a:p>
        </p:txBody>
      </p:sp>
      <p:sp>
        <p:nvSpPr>
          <p:cNvPr id="1035" name="テキスト ボックス 1034">
            <a:extLst>
              <a:ext uri="{FF2B5EF4-FFF2-40B4-BE49-F238E27FC236}">
                <a16:creationId xmlns:a16="http://schemas.microsoft.com/office/drawing/2014/main" id="{6BFC9F36-B5B9-D15E-67B1-BE103F95893E}"/>
              </a:ext>
            </a:extLst>
          </p:cNvPr>
          <p:cNvSpPr txBox="1"/>
          <p:nvPr/>
        </p:nvSpPr>
        <p:spPr>
          <a:xfrm>
            <a:off x="10131271" y="2403327"/>
            <a:ext cx="9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D</a:t>
            </a:r>
            <a:r>
              <a:rPr lang="ja-JP" altLang="en-US" b="1" dirty="0"/>
              <a:t>さん</a:t>
            </a:r>
            <a:endParaRPr kumimoji="1" lang="ja-JP" altLang="en-US" b="1" dirty="0"/>
          </a:p>
        </p:txBody>
      </p:sp>
      <p:cxnSp>
        <p:nvCxnSpPr>
          <p:cNvPr id="1037" name="直線矢印コネクタ 1036">
            <a:extLst>
              <a:ext uri="{FF2B5EF4-FFF2-40B4-BE49-F238E27FC236}">
                <a16:creationId xmlns:a16="http://schemas.microsoft.com/office/drawing/2014/main" id="{44166078-0B3C-7EF9-769B-C28B0B547B47}"/>
              </a:ext>
            </a:extLst>
          </p:cNvPr>
          <p:cNvCxnSpPr>
            <a:cxnSpLocks/>
            <a:stCxn id="1025" idx="0"/>
            <a:endCxn id="1027" idx="2"/>
          </p:cNvCxnSpPr>
          <p:nvPr/>
        </p:nvCxnSpPr>
        <p:spPr>
          <a:xfrm flipV="1">
            <a:off x="9726476" y="1624357"/>
            <a:ext cx="0" cy="67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線矢印コネクタ 1038">
            <a:extLst>
              <a:ext uri="{FF2B5EF4-FFF2-40B4-BE49-F238E27FC236}">
                <a16:creationId xmlns:a16="http://schemas.microsoft.com/office/drawing/2014/main" id="{AB4F7CA4-8E5B-2B8F-7C64-3C12EAC15218}"/>
              </a:ext>
            </a:extLst>
          </p:cNvPr>
          <p:cNvCxnSpPr>
            <a:cxnSpLocks/>
            <a:stCxn id="1024" idx="0"/>
          </p:cNvCxnSpPr>
          <p:nvPr/>
        </p:nvCxnSpPr>
        <p:spPr>
          <a:xfrm flipV="1">
            <a:off x="7750013" y="1514168"/>
            <a:ext cx="1598423" cy="78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1AAE68C4-AC88-811D-C45D-7FEC475BF2C3}"/>
              </a:ext>
            </a:extLst>
          </p:cNvPr>
          <p:cNvCxnSpPr>
            <a:cxnSpLocks/>
            <a:stCxn id="31" idx="3"/>
            <a:endCxn id="1027" idx="1"/>
          </p:cNvCxnSpPr>
          <p:nvPr/>
        </p:nvCxnSpPr>
        <p:spPr>
          <a:xfrm flipV="1">
            <a:off x="8261685" y="1155652"/>
            <a:ext cx="996085" cy="2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2">
            <a:extLst>
              <a:ext uri="{FF2B5EF4-FFF2-40B4-BE49-F238E27FC236}">
                <a16:creationId xmlns:a16="http://schemas.microsoft.com/office/drawing/2014/main" id="{20663A54-AE9B-283B-9381-383B0666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109" y="1143021"/>
            <a:ext cx="526026" cy="5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4">
            <a:extLst>
              <a:ext uri="{FF2B5EF4-FFF2-40B4-BE49-F238E27FC236}">
                <a16:creationId xmlns:a16="http://schemas.microsoft.com/office/drawing/2014/main" id="{9D7B46C8-913B-DF08-4574-F8BC87BE0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31" y="2693397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4">
            <a:extLst>
              <a:ext uri="{FF2B5EF4-FFF2-40B4-BE49-F238E27FC236}">
                <a16:creationId xmlns:a16="http://schemas.microsoft.com/office/drawing/2014/main" id="{3A24BF61-7C71-0400-B9C1-18F99EC0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181" y="2750596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4">
            <a:extLst>
              <a:ext uri="{FF2B5EF4-FFF2-40B4-BE49-F238E27FC236}">
                <a16:creationId xmlns:a16="http://schemas.microsoft.com/office/drawing/2014/main" id="{8835737F-A331-4A4F-128C-76A374FF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67" y="1285181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テキスト ボックス 1044">
            <a:extLst>
              <a:ext uri="{FF2B5EF4-FFF2-40B4-BE49-F238E27FC236}">
                <a16:creationId xmlns:a16="http://schemas.microsoft.com/office/drawing/2014/main" id="{E01A74CE-2D41-2585-63ED-3448CED95ECF}"/>
              </a:ext>
            </a:extLst>
          </p:cNvPr>
          <p:cNvSpPr txBox="1"/>
          <p:nvPr/>
        </p:nvSpPr>
        <p:spPr>
          <a:xfrm>
            <a:off x="6363242" y="1839884"/>
            <a:ext cx="18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B</a:t>
            </a:r>
            <a:r>
              <a:rPr lang="ja-JP" altLang="en-US" b="1" dirty="0">
                <a:solidFill>
                  <a:srgbClr val="0070C0"/>
                </a:solidFill>
              </a:rPr>
              <a:t>さんの公開鍵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452B8396-BDF2-4FCA-D5AF-F03799DD54F2}"/>
              </a:ext>
            </a:extLst>
          </p:cNvPr>
          <p:cNvSpPr txBox="1"/>
          <p:nvPr/>
        </p:nvSpPr>
        <p:spPr>
          <a:xfrm>
            <a:off x="9664048" y="1769244"/>
            <a:ext cx="17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B</a:t>
            </a:r>
            <a:r>
              <a:rPr lang="ja-JP" altLang="en-US" b="1" dirty="0">
                <a:solidFill>
                  <a:srgbClr val="FF0000"/>
                </a:solidFill>
              </a:rPr>
              <a:t>さんの秘密鍵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28" name="フローチャート: 代替処理 1127">
            <a:extLst>
              <a:ext uri="{FF2B5EF4-FFF2-40B4-BE49-F238E27FC236}">
                <a16:creationId xmlns:a16="http://schemas.microsoft.com/office/drawing/2014/main" id="{03F5AC47-E198-63A6-880D-356E725F340C}"/>
              </a:ext>
            </a:extLst>
          </p:cNvPr>
          <p:cNvSpPr/>
          <p:nvPr/>
        </p:nvSpPr>
        <p:spPr>
          <a:xfrm>
            <a:off x="802792" y="3731901"/>
            <a:ext cx="5240095" cy="2925646"/>
          </a:xfrm>
          <a:prstGeom prst="flowChartAlternateProcess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9" name="フローチャート: 代替処理 1128">
            <a:extLst>
              <a:ext uri="{FF2B5EF4-FFF2-40B4-BE49-F238E27FC236}">
                <a16:creationId xmlns:a16="http://schemas.microsoft.com/office/drawing/2014/main" id="{6FE0D82F-7C52-C48E-233F-07600AECE6B2}"/>
              </a:ext>
            </a:extLst>
          </p:cNvPr>
          <p:cNvSpPr/>
          <p:nvPr/>
        </p:nvSpPr>
        <p:spPr>
          <a:xfrm>
            <a:off x="2159145" y="3458600"/>
            <a:ext cx="2340077" cy="46275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</a:t>
            </a:r>
            <a:r>
              <a:rPr kumimoji="1" lang="ja-JP" altLang="en-US" b="1" dirty="0"/>
              <a:t>君への暗号化通信</a:t>
            </a:r>
          </a:p>
        </p:txBody>
      </p:sp>
      <p:pic>
        <p:nvPicPr>
          <p:cNvPr id="1130" name="Picture 2">
            <a:extLst>
              <a:ext uri="{FF2B5EF4-FFF2-40B4-BE49-F238E27FC236}">
                <a16:creationId xmlns:a16="http://schemas.microsoft.com/office/drawing/2014/main" id="{E7CC4AB2-5F79-C61B-C5EE-B70A393DC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3" y="3966563"/>
            <a:ext cx="980378" cy="98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" name="Picture 4">
            <a:extLst>
              <a:ext uri="{FF2B5EF4-FFF2-40B4-BE49-F238E27FC236}">
                <a16:creationId xmlns:a16="http://schemas.microsoft.com/office/drawing/2014/main" id="{515950BB-28B7-19BE-14D6-165831E1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01" y="5574345"/>
            <a:ext cx="937411" cy="9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8">
            <a:extLst>
              <a:ext uri="{FF2B5EF4-FFF2-40B4-BE49-F238E27FC236}">
                <a16:creationId xmlns:a16="http://schemas.microsoft.com/office/drawing/2014/main" id="{0F4AF5B5-9E95-4D65-A177-DF9C81CBB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006" y="5582747"/>
            <a:ext cx="937411" cy="9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3" name="Picture 10">
            <a:extLst>
              <a:ext uri="{FF2B5EF4-FFF2-40B4-BE49-F238E27FC236}">
                <a16:creationId xmlns:a16="http://schemas.microsoft.com/office/drawing/2014/main" id="{C68ADE4E-716D-D3CE-5F4F-C68810FF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006" y="3966563"/>
            <a:ext cx="937411" cy="93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4" name="テキスト ボックス 1133">
            <a:extLst>
              <a:ext uri="{FF2B5EF4-FFF2-40B4-BE49-F238E27FC236}">
                <a16:creationId xmlns:a16="http://schemas.microsoft.com/office/drawing/2014/main" id="{3130CCDD-E05D-955A-8E51-E64A043ADF52}"/>
              </a:ext>
            </a:extLst>
          </p:cNvPr>
          <p:cNvSpPr txBox="1"/>
          <p:nvPr/>
        </p:nvSpPr>
        <p:spPr>
          <a:xfrm>
            <a:off x="1421726" y="4250602"/>
            <a:ext cx="5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A</a:t>
            </a:r>
            <a:r>
              <a:rPr kumimoji="1" lang="ja-JP" altLang="en-US" b="1" dirty="0"/>
              <a:t>君</a:t>
            </a:r>
          </a:p>
        </p:txBody>
      </p:sp>
      <p:sp>
        <p:nvSpPr>
          <p:cNvPr id="1135" name="テキスト ボックス 1134">
            <a:extLst>
              <a:ext uri="{FF2B5EF4-FFF2-40B4-BE49-F238E27FC236}">
                <a16:creationId xmlns:a16="http://schemas.microsoft.com/office/drawing/2014/main" id="{438F2C7D-673A-D02E-C98E-39A4C0CA83A9}"/>
              </a:ext>
            </a:extLst>
          </p:cNvPr>
          <p:cNvSpPr txBox="1"/>
          <p:nvPr/>
        </p:nvSpPr>
        <p:spPr>
          <a:xfrm>
            <a:off x="1450744" y="5537101"/>
            <a:ext cx="5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C</a:t>
            </a:r>
            <a:r>
              <a:rPr kumimoji="1" lang="ja-JP" altLang="en-US" b="1" dirty="0"/>
              <a:t>君</a:t>
            </a:r>
          </a:p>
        </p:txBody>
      </p:sp>
      <p:sp>
        <p:nvSpPr>
          <p:cNvPr id="1136" name="テキスト ボックス 1135">
            <a:extLst>
              <a:ext uri="{FF2B5EF4-FFF2-40B4-BE49-F238E27FC236}">
                <a16:creationId xmlns:a16="http://schemas.microsoft.com/office/drawing/2014/main" id="{E3E33628-1605-2DE2-8502-FFCD9501067C}"/>
              </a:ext>
            </a:extLst>
          </p:cNvPr>
          <p:cNvSpPr txBox="1"/>
          <p:nvPr/>
        </p:nvSpPr>
        <p:spPr>
          <a:xfrm>
            <a:off x="4739507" y="4085872"/>
            <a:ext cx="9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B</a:t>
            </a:r>
            <a:r>
              <a:rPr lang="ja-JP" altLang="en-US" b="1" dirty="0"/>
              <a:t>さん</a:t>
            </a:r>
            <a:endParaRPr kumimoji="1" lang="ja-JP" altLang="en-US" b="1" dirty="0"/>
          </a:p>
        </p:txBody>
      </p:sp>
      <p:sp>
        <p:nvSpPr>
          <p:cNvPr id="1137" name="テキスト ボックス 1136">
            <a:extLst>
              <a:ext uri="{FF2B5EF4-FFF2-40B4-BE49-F238E27FC236}">
                <a16:creationId xmlns:a16="http://schemas.microsoft.com/office/drawing/2014/main" id="{388897A8-CA99-AA2E-ACCE-645DFC20DEC3}"/>
              </a:ext>
            </a:extLst>
          </p:cNvPr>
          <p:cNvSpPr txBox="1"/>
          <p:nvPr/>
        </p:nvSpPr>
        <p:spPr>
          <a:xfrm>
            <a:off x="4739507" y="5682944"/>
            <a:ext cx="9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D</a:t>
            </a:r>
            <a:r>
              <a:rPr lang="ja-JP" altLang="en-US" b="1" dirty="0"/>
              <a:t>さん</a:t>
            </a:r>
            <a:endParaRPr kumimoji="1" lang="ja-JP" altLang="en-US" b="1" dirty="0"/>
          </a:p>
        </p:txBody>
      </p:sp>
      <p:cxnSp>
        <p:nvCxnSpPr>
          <p:cNvPr id="1138" name="直線矢印コネクタ 1137">
            <a:extLst>
              <a:ext uri="{FF2B5EF4-FFF2-40B4-BE49-F238E27FC236}">
                <a16:creationId xmlns:a16="http://schemas.microsoft.com/office/drawing/2014/main" id="{76F3BF8A-587F-50DE-6B10-8D34923796F3}"/>
              </a:ext>
            </a:extLst>
          </p:cNvPr>
          <p:cNvCxnSpPr>
            <a:cxnSpLocks/>
            <a:stCxn id="1132" idx="1"/>
            <a:endCxn id="1131" idx="3"/>
          </p:cNvCxnSpPr>
          <p:nvPr/>
        </p:nvCxnSpPr>
        <p:spPr>
          <a:xfrm flipH="1" flipV="1">
            <a:off x="3015512" y="6043874"/>
            <a:ext cx="850494" cy="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直線矢印コネクタ 1138">
            <a:extLst>
              <a:ext uri="{FF2B5EF4-FFF2-40B4-BE49-F238E27FC236}">
                <a16:creationId xmlns:a16="http://schemas.microsoft.com/office/drawing/2014/main" id="{BF604E49-1357-D77A-8012-CAD74D65BCC0}"/>
              </a:ext>
            </a:extLst>
          </p:cNvPr>
          <p:cNvCxnSpPr>
            <a:cxnSpLocks/>
            <a:stCxn id="1130" idx="2"/>
            <a:endCxn id="1131" idx="0"/>
          </p:cNvCxnSpPr>
          <p:nvPr/>
        </p:nvCxnSpPr>
        <p:spPr>
          <a:xfrm>
            <a:off x="2379732" y="4948664"/>
            <a:ext cx="167075" cy="62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直線矢印コネクタ 1139">
            <a:extLst>
              <a:ext uri="{FF2B5EF4-FFF2-40B4-BE49-F238E27FC236}">
                <a16:creationId xmlns:a16="http://schemas.microsoft.com/office/drawing/2014/main" id="{AF71ECC6-08AE-1FE2-C08F-63FEB0A86AC5}"/>
              </a:ext>
            </a:extLst>
          </p:cNvPr>
          <p:cNvCxnSpPr>
            <a:cxnSpLocks/>
            <a:stCxn id="1133" idx="1"/>
          </p:cNvCxnSpPr>
          <p:nvPr/>
        </p:nvCxnSpPr>
        <p:spPr>
          <a:xfrm flipH="1">
            <a:off x="2924847" y="4435269"/>
            <a:ext cx="941159" cy="113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1" name="Picture 12">
            <a:extLst>
              <a:ext uri="{FF2B5EF4-FFF2-40B4-BE49-F238E27FC236}">
                <a16:creationId xmlns:a16="http://schemas.microsoft.com/office/drawing/2014/main" id="{FC17665B-5070-DFD4-6CFC-660105BB1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04" y="5693485"/>
            <a:ext cx="526026" cy="5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" name="Picture 14">
            <a:extLst>
              <a:ext uri="{FF2B5EF4-FFF2-40B4-BE49-F238E27FC236}">
                <a16:creationId xmlns:a16="http://schemas.microsoft.com/office/drawing/2014/main" id="{E890AE48-6D53-A770-D5D3-8BA7F5E5B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91" y="4588647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3" name="Picture 14">
            <a:extLst>
              <a:ext uri="{FF2B5EF4-FFF2-40B4-BE49-F238E27FC236}">
                <a16:creationId xmlns:a16="http://schemas.microsoft.com/office/drawing/2014/main" id="{F1AB98E3-4BCE-B68E-2C53-176A41F33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53" y="5992952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4" name="Picture 14">
            <a:extLst>
              <a:ext uri="{FF2B5EF4-FFF2-40B4-BE49-F238E27FC236}">
                <a16:creationId xmlns:a16="http://schemas.microsoft.com/office/drawing/2014/main" id="{65389365-092F-B85A-5AC7-6442096D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84" y="4372765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BB332238-CA39-1128-8C17-646F478E6455}"/>
              </a:ext>
            </a:extLst>
          </p:cNvPr>
          <p:cNvSpPr txBox="1"/>
          <p:nvPr/>
        </p:nvSpPr>
        <p:spPr>
          <a:xfrm>
            <a:off x="4309575" y="4961995"/>
            <a:ext cx="159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C</a:t>
            </a:r>
            <a:r>
              <a:rPr lang="ja-JP" altLang="en-US" b="1" dirty="0">
                <a:solidFill>
                  <a:srgbClr val="0070C0"/>
                </a:solidFill>
              </a:rPr>
              <a:t>君の公開鍵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9EFE02E5-B037-B1A7-F0EB-55F79ACD72E6}"/>
              </a:ext>
            </a:extLst>
          </p:cNvPr>
          <p:cNvSpPr txBox="1"/>
          <p:nvPr/>
        </p:nvSpPr>
        <p:spPr>
          <a:xfrm>
            <a:off x="838631" y="6167366"/>
            <a:ext cx="159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C</a:t>
            </a:r>
            <a:r>
              <a:rPr lang="ja-JP" altLang="en-US" b="1" dirty="0">
                <a:solidFill>
                  <a:srgbClr val="FF0000"/>
                </a:solidFill>
              </a:rPr>
              <a:t>君の秘密鍵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47" name="フローチャート: 代替処理 1146">
            <a:extLst>
              <a:ext uri="{FF2B5EF4-FFF2-40B4-BE49-F238E27FC236}">
                <a16:creationId xmlns:a16="http://schemas.microsoft.com/office/drawing/2014/main" id="{FBE2CB6F-B924-8A72-3297-111CDDE04827}"/>
              </a:ext>
            </a:extLst>
          </p:cNvPr>
          <p:cNvSpPr/>
          <p:nvPr/>
        </p:nvSpPr>
        <p:spPr>
          <a:xfrm>
            <a:off x="6200436" y="3731901"/>
            <a:ext cx="5240095" cy="2925646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8" name="フローチャート: 代替処理 1147">
            <a:extLst>
              <a:ext uri="{FF2B5EF4-FFF2-40B4-BE49-F238E27FC236}">
                <a16:creationId xmlns:a16="http://schemas.microsoft.com/office/drawing/2014/main" id="{07885E9F-259B-85B8-B0D0-F9F928A19ECA}"/>
              </a:ext>
            </a:extLst>
          </p:cNvPr>
          <p:cNvSpPr/>
          <p:nvPr/>
        </p:nvSpPr>
        <p:spPr>
          <a:xfrm>
            <a:off x="7419138" y="3477612"/>
            <a:ext cx="2605813" cy="462758"/>
          </a:xfrm>
          <a:prstGeom prst="flowChartAlternateProcess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D</a:t>
            </a:r>
            <a:r>
              <a:rPr lang="ja-JP" altLang="en-US" b="1" dirty="0"/>
              <a:t>さん</a:t>
            </a:r>
            <a:r>
              <a:rPr kumimoji="1" lang="ja-JP" altLang="en-US" b="1" dirty="0"/>
              <a:t>への暗号化通信</a:t>
            </a:r>
          </a:p>
        </p:txBody>
      </p:sp>
      <p:pic>
        <p:nvPicPr>
          <p:cNvPr id="1149" name="Picture 2">
            <a:extLst>
              <a:ext uri="{FF2B5EF4-FFF2-40B4-BE49-F238E27FC236}">
                <a16:creationId xmlns:a16="http://schemas.microsoft.com/office/drawing/2014/main" id="{F1CD1595-3597-1D18-47E9-C189FE39B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87" y="3966563"/>
            <a:ext cx="980378" cy="98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" name="Picture 4">
            <a:extLst>
              <a:ext uri="{FF2B5EF4-FFF2-40B4-BE49-F238E27FC236}">
                <a16:creationId xmlns:a16="http://schemas.microsoft.com/office/drawing/2014/main" id="{97ED3E1C-9DA8-A26F-4116-E8EBFA8DB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87" y="5582747"/>
            <a:ext cx="937411" cy="9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1" name="Picture 8">
            <a:extLst>
              <a:ext uri="{FF2B5EF4-FFF2-40B4-BE49-F238E27FC236}">
                <a16:creationId xmlns:a16="http://schemas.microsoft.com/office/drawing/2014/main" id="{D9C581B5-D446-DE8A-2D50-310C4329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106" y="5582747"/>
            <a:ext cx="937411" cy="9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2" name="Picture 10">
            <a:extLst>
              <a:ext uri="{FF2B5EF4-FFF2-40B4-BE49-F238E27FC236}">
                <a16:creationId xmlns:a16="http://schemas.microsoft.com/office/drawing/2014/main" id="{580B81E2-D211-58CF-B34A-DD3975F65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650" y="3966563"/>
            <a:ext cx="937411" cy="93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3" name="テキスト ボックス 1152">
            <a:extLst>
              <a:ext uri="{FF2B5EF4-FFF2-40B4-BE49-F238E27FC236}">
                <a16:creationId xmlns:a16="http://schemas.microsoft.com/office/drawing/2014/main" id="{6D489633-9A9E-9F15-803A-D94565D3A033}"/>
              </a:ext>
            </a:extLst>
          </p:cNvPr>
          <p:cNvSpPr txBox="1"/>
          <p:nvPr/>
        </p:nvSpPr>
        <p:spPr>
          <a:xfrm>
            <a:off x="6819370" y="4250602"/>
            <a:ext cx="5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A</a:t>
            </a:r>
            <a:r>
              <a:rPr kumimoji="1" lang="ja-JP" altLang="en-US" b="1" dirty="0"/>
              <a:t>君</a:t>
            </a:r>
          </a:p>
        </p:txBody>
      </p:sp>
      <p:sp>
        <p:nvSpPr>
          <p:cNvPr id="1154" name="テキスト ボックス 1153">
            <a:extLst>
              <a:ext uri="{FF2B5EF4-FFF2-40B4-BE49-F238E27FC236}">
                <a16:creationId xmlns:a16="http://schemas.microsoft.com/office/drawing/2014/main" id="{7056E779-68C8-34E9-BE13-AA3159DA101D}"/>
              </a:ext>
            </a:extLst>
          </p:cNvPr>
          <p:cNvSpPr txBox="1"/>
          <p:nvPr/>
        </p:nvSpPr>
        <p:spPr>
          <a:xfrm>
            <a:off x="6819370" y="5956498"/>
            <a:ext cx="59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C</a:t>
            </a:r>
            <a:r>
              <a:rPr kumimoji="1" lang="ja-JP" altLang="en-US" b="1" dirty="0"/>
              <a:t>君</a:t>
            </a:r>
          </a:p>
        </p:txBody>
      </p:sp>
      <p:sp>
        <p:nvSpPr>
          <p:cNvPr id="1155" name="テキスト ボックス 1154">
            <a:extLst>
              <a:ext uri="{FF2B5EF4-FFF2-40B4-BE49-F238E27FC236}">
                <a16:creationId xmlns:a16="http://schemas.microsoft.com/office/drawing/2014/main" id="{F71E6BC1-63F7-AF7E-A295-FF7AE2EF5B25}"/>
              </a:ext>
            </a:extLst>
          </p:cNvPr>
          <p:cNvSpPr txBox="1"/>
          <p:nvPr/>
        </p:nvSpPr>
        <p:spPr>
          <a:xfrm>
            <a:off x="10137151" y="4085872"/>
            <a:ext cx="9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B</a:t>
            </a:r>
            <a:r>
              <a:rPr lang="ja-JP" altLang="en-US" b="1" dirty="0"/>
              <a:t>さん</a:t>
            </a:r>
            <a:endParaRPr kumimoji="1" lang="ja-JP" altLang="en-US" b="1" dirty="0"/>
          </a:p>
        </p:txBody>
      </p:sp>
      <p:sp>
        <p:nvSpPr>
          <p:cNvPr id="1156" name="テキスト ボックス 1155">
            <a:extLst>
              <a:ext uri="{FF2B5EF4-FFF2-40B4-BE49-F238E27FC236}">
                <a16:creationId xmlns:a16="http://schemas.microsoft.com/office/drawing/2014/main" id="{5E43262C-8228-754D-D650-B0CE3826D116}"/>
              </a:ext>
            </a:extLst>
          </p:cNvPr>
          <p:cNvSpPr txBox="1"/>
          <p:nvPr/>
        </p:nvSpPr>
        <p:spPr>
          <a:xfrm>
            <a:off x="9869724" y="5437093"/>
            <a:ext cx="93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D</a:t>
            </a:r>
            <a:r>
              <a:rPr lang="ja-JP" altLang="en-US" b="1" dirty="0"/>
              <a:t>さん</a:t>
            </a:r>
            <a:endParaRPr kumimoji="1" lang="ja-JP" altLang="en-US" b="1" dirty="0"/>
          </a:p>
        </p:txBody>
      </p:sp>
      <p:cxnSp>
        <p:nvCxnSpPr>
          <p:cNvPr id="1157" name="直線矢印コネクタ 1156">
            <a:extLst>
              <a:ext uri="{FF2B5EF4-FFF2-40B4-BE49-F238E27FC236}">
                <a16:creationId xmlns:a16="http://schemas.microsoft.com/office/drawing/2014/main" id="{952DF683-6AD7-EC92-A98B-144E9B2EEB81}"/>
              </a:ext>
            </a:extLst>
          </p:cNvPr>
          <p:cNvCxnSpPr>
            <a:cxnSpLocks/>
            <a:stCxn id="1152" idx="2"/>
            <a:endCxn id="1151" idx="0"/>
          </p:cNvCxnSpPr>
          <p:nvPr/>
        </p:nvCxnSpPr>
        <p:spPr>
          <a:xfrm flipH="1">
            <a:off x="9500812" y="4903974"/>
            <a:ext cx="231544" cy="67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8" name="直線矢印コネクタ 1157">
            <a:extLst>
              <a:ext uri="{FF2B5EF4-FFF2-40B4-BE49-F238E27FC236}">
                <a16:creationId xmlns:a16="http://schemas.microsoft.com/office/drawing/2014/main" id="{30270DFC-C803-B59E-CC4A-E58E2E12D310}"/>
              </a:ext>
            </a:extLst>
          </p:cNvPr>
          <p:cNvCxnSpPr>
            <a:cxnSpLocks/>
            <a:endCxn id="1151" idx="1"/>
          </p:cNvCxnSpPr>
          <p:nvPr/>
        </p:nvCxnSpPr>
        <p:spPr>
          <a:xfrm>
            <a:off x="8103793" y="5838425"/>
            <a:ext cx="928313" cy="21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直線矢印コネクタ 1158">
            <a:extLst>
              <a:ext uri="{FF2B5EF4-FFF2-40B4-BE49-F238E27FC236}">
                <a16:creationId xmlns:a16="http://schemas.microsoft.com/office/drawing/2014/main" id="{E5F05BD5-2E77-5BD2-08D9-A187C1B3C083}"/>
              </a:ext>
            </a:extLst>
          </p:cNvPr>
          <p:cNvCxnSpPr>
            <a:cxnSpLocks/>
            <a:stCxn id="1149" idx="3"/>
          </p:cNvCxnSpPr>
          <p:nvPr/>
        </p:nvCxnSpPr>
        <p:spPr>
          <a:xfrm>
            <a:off x="8267565" y="4457614"/>
            <a:ext cx="873501" cy="119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0" name="Picture 12">
            <a:extLst>
              <a:ext uri="{FF2B5EF4-FFF2-40B4-BE49-F238E27FC236}">
                <a16:creationId xmlns:a16="http://schemas.microsoft.com/office/drawing/2014/main" id="{4CD2B6D5-3C63-2654-B8E1-33393B34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012" y="5582747"/>
            <a:ext cx="526026" cy="5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1" name="Picture 14">
            <a:extLst>
              <a:ext uri="{FF2B5EF4-FFF2-40B4-BE49-F238E27FC236}">
                <a16:creationId xmlns:a16="http://schemas.microsoft.com/office/drawing/2014/main" id="{768A8E44-FBA2-5CBB-8493-1319DDFE5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11" y="5973014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2" name="Picture 14">
            <a:extLst>
              <a:ext uri="{FF2B5EF4-FFF2-40B4-BE49-F238E27FC236}">
                <a16:creationId xmlns:a16="http://schemas.microsoft.com/office/drawing/2014/main" id="{B5268228-8578-3992-000D-2E4B2412C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649" y="4437026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14">
            <a:extLst>
              <a:ext uri="{FF2B5EF4-FFF2-40B4-BE49-F238E27FC236}">
                <a16:creationId xmlns:a16="http://schemas.microsoft.com/office/drawing/2014/main" id="{87A0D07F-9843-3BC4-89F9-FAA9CF4E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347" y="4564798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4" name="テキスト ボックス 1163">
            <a:extLst>
              <a:ext uri="{FF2B5EF4-FFF2-40B4-BE49-F238E27FC236}">
                <a16:creationId xmlns:a16="http://schemas.microsoft.com/office/drawing/2014/main" id="{76D7036E-388C-3DBD-530A-B2B72182125E}"/>
              </a:ext>
            </a:extLst>
          </p:cNvPr>
          <p:cNvSpPr txBox="1"/>
          <p:nvPr/>
        </p:nvSpPr>
        <p:spPr>
          <a:xfrm>
            <a:off x="6369122" y="5119501"/>
            <a:ext cx="18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D</a:t>
            </a:r>
            <a:r>
              <a:rPr lang="ja-JP" altLang="en-US" b="1" dirty="0">
                <a:solidFill>
                  <a:srgbClr val="0070C0"/>
                </a:solidFill>
              </a:rPr>
              <a:t>さんの公開鍵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1165" name="テキスト ボックス 1164">
            <a:extLst>
              <a:ext uri="{FF2B5EF4-FFF2-40B4-BE49-F238E27FC236}">
                <a16:creationId xmlns:a16="http://schemas.microsoft.com/office/drawing/2014/main" id="{AE06ED19-47F6-862A-B210-73D4720C2E38}"/>
              </a:ext>
            </a:extLst>
          </p:cNvPr>
          <p:cNvSpPr txBox="1"/>
          <p:nvPr/>
        </p:nvSpPr>
        <p:spPr>
          <a:xfrm>
            <a:off x="9726475" y="6118114"/>
            <a:ext cx="17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D</a:t>
            </a:r>
            <a:r>
              <a:rPr lang="ja-JP" altLang="en-US" b="1" dirty="0">
                <a:solidFill>
                  <a:srgbClr val="FF0000"/>
                </a:solidFill>
              </a:rPr>
              <a:t>さんの秘密鍵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0F66E2-210F-25A4-95A8-4BD5CE700CB0}"/>
              </a:ext>
            </a:extLst>
          </p:cNvPr>
          <p:cNvSpPr txBox="1"/>
          <p:nvPr/>
        </p:nvSpPr>
        <p:spPr>
          <a:xfrm>
            <a:off x="1740309" y="2606847"/>
            <a:ext cx="8032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【IT</a:t>
            </a:r>
            <a:r>
              <a:rPr lang="ja-JP" altLang="en-US" dirty="0">
                <a:hlinkClick r:id="rId3"/>
              </a:rPr>
              <a:t>パスポート試験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過去問題（問題冊子・解答例） </a:t>
            </a:r>
            <a:r>
              <a:rPr lang="en-US" altLang="ja-JP" dirty="0">
                <a:hlinkClick r:id="rId3"/>
              </a:rPr>
              <a:t>(ipa.go.jp)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8CAC2-9208-F04F-B3B2-BF64739931F7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hlinkClick r:id="rId4"/>
              </a:rPr>
              <a:t>2017h29a_ip_qs.pdf (ipa.go.jp)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76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156</Words>
  <Application>Microsoft Office PowerPoint</Application>
  <PresentationFormat>ワイド画面</PresentationFormat>
  <Paragraphs>44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627</cp:revision>
  <dcterms:created xsi:type="dcterms:W3CDTF">2023-10-19T04:21:29Z</dcterms:created>
  <dcterms:modified xsi:type="dcterms:W3CDTF">2024-02-26T04:49:11Z</dcterms:modified>
</cp:coreProperties>
</file>