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57" r:id="rId2"/>
    <p:sldId id="582" r:id="rId3"/>
    <p:sldId id="581" r:id="rId4"/>
    <p:sldId id="576" r:id="rId5"/>
    <p:sldId id="566" r:id="rId6"/>
    <p:sldId id="577" r:id="rId7"/>
    <p:sldId id="565" r:id="rId8"/>
    <p:sldId id="578" r:id="rId9"/>
    <p:sldId id="569" r:id="rId10"/>
    <p:sldId id="584" r:id="rId11"/>
    <p:sldId id="583" r:id="rId12"/>
    <p:sldId id="580" r:id="rId13"/>
    <p:sldId id="568" r:id="rId14"/>
    <p:sldId id="53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67" d="100"/>
          <a:sy n="67" d="100"/>
        </p:scale>
        <p:origin x="101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72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75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00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41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68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05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46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1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2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90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19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1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33297" y="676761"/>
            <a:ext cx="17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E22B40-13C8-83FD-3188-41CF9502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97" y="1138426"/>
            <a:ext cx="8762190" cy="47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76769" y="934388"/>
            <a:ext cx="200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532FC76-3759-677D-5E7B-4008A5F9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69" y="1625931"/>
            <a:ext cx="9038461" cy="360613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2B437C0-0DDF-434F-F7F6-6CD0B3F32EAF}"/>
              </a:ext>
            </a:extLst>
          </p:cNvPr>
          <p:cNvSpPr/>
          <p:nvPr/>
        </p:nvSpPr>
        <p:spPr>
          <a:xfrm>
            <a:off x="1983454" y="255531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17969F-1A53-E192-3E08-14CC2A778DE0}"/>
              </a:ext>
            </a:extLst>
          </p:cNvPr>
          <p:cNvSpPr txBox="1"/>
          <p:nvPr/>
        </p:nvSpPr>
        <p:spPr>
          <a:xfrm>
            <a:off x="2666864" y="3466578"/>
            <a:ext cx="369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IOT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54637A-2289-C2D4-5661-F65554464D2B}"/>
              </a:ext>
            </a:extLst>
          </p:cNvPr>
          <p:cNvSpPr txBox="1"/>
          <p:nvPr/>
        </p:nvSpPr>
        <p:spPr>
          <a:xfrm>
            <a:off x="4071867" y="4349323"/>
            <a:ext cx="369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ブロックチェーン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75FC5B-D3BF-C5DC-E8BE-3594DECD19CA}"/>
              </a:ext>
            </a:extLst>
          </p:cNvPr>
          <p:cNvSpPr txBox="1"/>
          <p:nvPr/>
        </p:nvSpPr>
        <p:spPr>
          <a:xfrm>
            <a:off x="2869369" y="5232068"/>
            <a:ext cx="369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インターネットバンキング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45046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08373" y="546081"/>
            <a:ext cx="200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87B1D6-46A9-0758-54E0-C99C46EB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73" y="1147569"/>
            <a:ext cx="9375254" cy="45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08373" y="546081"/>
            <a:ext cx="200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87B1D6-46A9-0758-54E0-C99C46EB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73" y="1147569"/>
            <a:ext cx="9375254" cy="456286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16DCA1E-FBAC-83E4-4AF5-921A8B7F742E}"/>
              </a:ext>
            </a:extLst>
          </p:cNvPr>
          <p:cNvSpPr/>
          <p:nvPr/>
        </p:nvSpPr>
        <p:spPr>
          <a:xfrm>
            <a:off x="1870720" y="488516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19FF5-E050-E3C0-1B14-4C8ED101406D}"/>
              </a:ext>
            </a:extLst>
          </p:cNvPr>
          <p:cNvSpPr txBox="1"/>
          <p:nvPr/>
        </p:nvSpPr>
        <p:spPr>
          <a:xfrm>
            <a:off x="10346853" y="2318046"/>
            <a:ext cx="110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IOT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AC4469-101F-FA32-F043-73D605C05BDD}"/>
              </a:ext>
            </a:extLst>
          </p:cNvPr>
          <p:cNvSpPr txBox="1"/>
          <p:nvPr/>
        </p:nvSpPr>
        <p:spPr>
          <a:xfrm>
            <a:off x="6096000" y="3522633"/>
            <a:ext cx="308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ディープラーニング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AC5A02-F139-0B63-83AC-63D528410C88}"/>
              </a:ext>
            </a:extLst>
          </p:cNvPr>
          <p:cNvSpPr txBox="1"/>
          <p:nvPr/>
        </p:nvSpPr>
        <p:spPr>
          <a:xfrm>
            <a:off x="4331917" y="4416477"/>
            <a:ext cx="3085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ナレッジコミュニティ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31435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55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33297" y="676761"/>
            <a:ext cx="17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E22B40-13C8-83FD-3188-41CF9502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97" y="1138426"/>
            <a:ext cx="8762190" cy="479891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AD5B839-2737-6E9D-1023-E259D8461260}"/>
              </a:ext>
            </a:extLst>
          </p:cNvPr>
          <p:cNvSpPr/>
          <p:nvPr/>
        </p:nvSpPr>
        <p:spPr>
          <a:xfrm>
            <a:off x="1921565" y="502424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08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83609" y="461986"/>
            <a:ext cx="17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D1518AC-D073-B11E-BD07-BE075146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16" y="989766"/>
            <a:ext cx="7734663" cy="487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83609" y="461986"/>
            <a:ext cx="17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D1518AC-D073-B11E-BD07-BE075146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16" y="989766"/>
            <a:ext cx="7734663" cy="487846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2D18013-6B54-C0E3-196B-60D644BE4C86}"/>
              </a:ext>
            </a:extLst>
          </p:cNvPr>
          <p:cNvSpPr/>
          <p:nvPr/>
        </p:nvSpPr>
        <p:spPr>
          <a:xfrm>
            <a:off x="5924879" y="543759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6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47175" y="678223"/>
            <a:ext cx="140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20EDD2-E443-C417-D478-E2C376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35" y="1144337"/>
            <a:ext cx="8964693" cy="45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5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47175" y="678223"/>
            <a:ext cx="140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20EDD2-E443-C417-D478-E2C376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35" y="1144337"/>
            <a:ext cx="8964693" cy="456932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0B4A4307-F4B4-A3E6-499D-3359F9673035}"/>
              </a:ext>
            </a:extLst>
          </p:cNvPr>
          <p:cNvSpPr/>
          <p:nvPr/>
        </p:nvSpPr>
        <p:spPr>
          <a:xfrm>
            <a:off x="3995871" y="517455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86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B7DFCA-243E-144A-8D73-36872585D1BF}"/>
              </a:ext>
            </a:extLst>
          </p:cNvPr>
          <p:cNvSpPr txBox="1"/>
          <p:nvPr/>
        </p:nvSpPr>
        <p:spPr>
          <a:xfrm>
            <a:off x="1660040" y="578014"/>
            <a:ext cx="140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752757-3047-8088-651C-24C5E7B0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40" y="1039679"/>
            <a:ext cx="8398194" cy="48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B7DFCA-243E-144A-8D73-36872585D1BF}"/>
              </a:ext>
            </a:extLst>
          </p:cNvPr>
          <p:cNvSpPr txBox="1"/>
          <p:nvPr/>
        </p:nvSpPr>
        <p:spPr>
          <a:xfrm>
            <a:off x="1660040" y="578014"/>
            <a:ext cx="140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7752757-3047-8088-651C-24C5E7B0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40" y="1039679"/>
            <a:ext cx="8398194" cy="48099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A2B1F1B-10F8-60DC-CB1D-02A92692EE61}"/>
              </a:ext>
            </a:extLst>
          </p:cNvPr>
          <p:cNvSpPr/>
          <p:nvPr/>
        </p:nvSpPr>
        <p:spPr>
          <a:xfrm>
            <a:off x="2133766" y="344466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8C37EA-E386-7829-0C1C-9FE47EC6D724}"/>
              </a:ext>
            </a:extLst>
          </p:cNvPr>
          <p:cNvSpPr txBox="1"/>
          <p:nvPr/>
        </p:nvSpPr>
        <p:spPr>
          <a:xfrm>
            <a:off x="4677092" y="3044556"/>
            <a:ext cx="369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音声認識、画像認識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568E90-7080-2F38-53FA-1D1FEA15C1B6}"/>
              </a:ext>
            </a:extLst>
          </p:cNvPr>
          <p:cNvSpPr txBox="1"/>
          <p:nvPr/>
        </p:nvSpPr>
        <p:spPr>
          <a:xfrm>
            <a:off x="4215716" y="4649975"/>
            <a:ext cx="333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画像認識、音声認識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07A0F2-AB69-A5C7-A633-5F17ECF4A871}"/>
              </a:ext>
            </a:extLst>
          </p:cNvPr>
          <p:cNvSpPr txBox="1"/>
          <p:nvPr/>
        </p:nvSpPr>
        <p:spPr>
          <a:xfrm>
            <a:off x="3184760" y="5472499"/>
            <a:ext cx="333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⇒ 画像認識、自然言語処理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83170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76769" y="934388"/>
            <a:ext cx="200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532FC76-3759-677D-5E7B-4008A5F9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69" y="1625931"/>
            <a:ext cx="9038461" cy="36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111</Words>
  <Application>Microsoft Office PowerPoint</Application>
  <PresentationFormat>ワイド画面</PresentationFormat>
  <Paragraphs>37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687</cp:revision>
  <dcterms:created xsi:type="dcterms:W3CDTF">2023-10-19T04:21:29Z</dcterms:created>
  <dcterms:modified xsi:type="dcterms:W3CDTF">2024-04-03T07:42:34Z</dcterms:modified>
</cp:coreProperties>
</file>