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3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2023/12/25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jifilm.com/files-holdings/ja/about/dx/presentations/presentations_20221212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kkei.com/article/DGXZQOUC208S50Q3A420C200000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about/examp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3.jitec.ipa.go.jp/JitesCbt/html/about/example.html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3.jitec.ipa.go.jp/JitesCbt/html/about/example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3.jitec.ipa.go.jp/JitesCbt/html/about/example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CA0D80F-B7E4-2152-BA78-C0A9E2E3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60" y="1275949"/>
            <a:ext cx="6823218" cy="482932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95528" y="416320"/>
            <a:ext cx="9694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</a:rPr>
              <a:t>富士フイルムホールディング株式会社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dirty="0"/>
              <a:t>2022.12 DX</a:t>
            </a:r>
            <a:r>
              <a:rPr lang="ja-JP" altLang="en-US" sz="2000" dirty="0"/>
              <a:t>記者説明会　富士フイルムグループ</a:t>
            </a:r>
            <a:r>
              <a:rPr lang="en-US" altLang="ja-JP" sz="2000" dirty="0"/>
              <a:t>DX</a:t>
            </a:r>
            <a:r>
              <a:rPr lang="ja-JP" altLang="en-US" sz="2000" dirty="0"/>
              <a:t>の取り組みのご紹介より引用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8F1DE9-9568-9500-2C6B-9106564B2CB3}"/>
              </a:ext>
            </a:extLst>
          </p:cNvPr>
          <p:cNvSpPr txBox="1"/>
          <p:nvPr/>
        </p:nvSpPr>
        <p:spPr>
          <a:xfrm>
            <a:off x="3951516" y="625701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presentations_20221212.pdf (fujifilm.com)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0540F1-9C18-0A1E-D6FD-59B42281DBDB}"/>
              </a:ext>
            </a:extLst>
          </p:cNvPr>
          <p:cNvSpPr/>
          <p:nvPr/>
        </p:nvSpPr>
        <p:spPr>
          <a:xfrm>
            <a:off x="4722725" y="5576835"/>
            <a:ext cx="1477108" cy="190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720A69-31F6-40DB-7374-63F4645D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70" y="231654"/>
            <a:ext cx="9118103" cy="5958452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F070E19-61AB-D493-A121-5E66B490F8C0}"/>
              </a:ext>
            </a:extLst>
          </p:cNvPr>
          <p:cNvCxnSpPr/>
          <p:nvPr/>
        </p:nvCxnSpPr>
        <p:spPr>
          <a:xfrm>
            <a:off x="5727561" y="4119825"/>
            <a:ext cx="42278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2B7CDBA-BAB9-9614-D021-09306EDEEDA5}"/>
              </a:ext>
            </a:extLst>
          </p:cNvPr>
          <p:cNvCxnSpPr>
            <a:cxnSpLocks/>
          </p:cNvCxnSpPr>
          <p:nvPr/>
        </p:nvCxnSpPr>
        <p:spPr>
          <a:xfrm>
            <a:off x="3008646" y="4473192"/>
            <a:ext cx="52510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DDD424-49BD-392B-6BE3-EFB3026E6D2F}"/>
              </a:ext>
            </a:extLst>
          </p:cNvPr>
          <p:cNvSpPr txBox="1"/>
          <p:nvPr/>
        </p:nvSpPr>
        <p:spPr>
          <a:xfrm>
            <a:off x="2243295" y="6174140"/>
            <a:ext cx="8536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ニトリ、全社員の</a:t>
            </a:r>
            <a:r>
              <a:rPr lang="en-US" altLang="ja-JP" dirty="0">
                <a:hlinkClick r:id="rId3"/>
              </a:rPr>
              <a:t>8</a:t>
            </a:r>
            <a:r>
              <a:rPr lang="ja-JP" altLang="en-US" dirty="0">
                <a:hlinkClick r:id="rId3"/>
              </a:rPr>
              <a:t>割に</a:t>
            </a:r>
            <a:r>
              <a:rPr lang="en-US" altLang="ja-JP" dirty="0">
                <a:hlinkClick r:id="rId3"/>
              </a:rPr>
              <a:t>IT</a:t>
            </a:r>
            <a:r>
              <a:rPr lang="ja-JP" altLang="en-US" dirty="0">
                <a:hlinkClick r:id="rId3"/>
              </a:rPr>
              <a:t>国家資格　</a:t>
            </a:r>
            <a:r>
              <a:rPr lang="en-US" altLang="ja-JP" dirty="0">
                <a:hlinkClick r:id="rId3"/>
              </a:rPr>
              <a:t>25</a:t>
            </a:r>
            <a:r>
              <a:rPr lang="ja-JP" altLang="en-US" dirty="0">
                <a:hlinkClick r:id="rId3"/>
              </a:rPr>
              <a:t>年までに </a:t>
            </a:r>
            <a:r>
              <a:rPr lang="en-US" altLang="ja-JP" dirty="0">
                <a:hlinkClick r:id="rId3"/>
              </a:rPr>
              <a:t>- </a:t>
            </a:r>
            <a:r>
              <a:rPr lang="ja-JP" altLang="en-US" dirty="0">
                <a:hlinkClick r:id="rId3"/>
              </a:rPr>
              <a:t>日本経済新聞 </a:t>
            </a:r>
            <a:r>
              <a:rPr lang="en-US" altLang="ja-JP" dirty="0">
                <a:hlinkClick r:id="rId3"/>
              </a:rPr>
              <a:t>(nikkei.com)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1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4BB4E9-97B2-1940-FDAA-7629117A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59" y="685741"/>
            <a:ext cx="5246003" cy="496388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87B9D19-4A88-09D1-4746-4999EDEA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62" y="817599"/>
            <a:ext cx="3930818" cy="470017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BC748C3-5636-F45F-7826-18ECD85EBD5E}"/>
              </a:ext>
            </a:extLst>
          </p:cNvPr>
          <p:cNvSpPr txBox="1"/>
          <p:nvPr/>
        </p:nvSpPr>
        <p:spPr>
          <a:xfrm>
            <a:off x="1489669" y="604040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【IT</a:t>
            </a:r>
            <a:r>
              <a:rPr lang="ja-JP" altLang="en-US" dirty="0">
                <a:hlinkClick r:id="rId4"/>
              </a:rPr>
              <a:t>パスポート試験</a:t>
            </a:r>
            <a:r>
              <a:rPr lang="en-US" altLang="ja-JP" dirty="0">
                <a:hlinkClick r:id="rId4"/>
              </a:rPr>
              <a:t>】</a:t>
            </a:r>
            <a:r>
              <a:rPr lang="ja-JP" altLang="en-US" dirty="0">
                <a:hlinkClick r:id="rId4"/>
              </a:rPr>
              <a:t>活用事例 </a:t>
            </a:r>
            <a:r>
              <a:rPr lang="en-US" altLang="ja-JP" dirty="0">
                <a:hlinkClick r:id="rId4"/>
              </a:rPr>
              <a:t>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03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2B55147-4E57-C2FB-D9CF-0593DBFAB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27" y="314528"/>
            <a:ext cx="4650142" cy="350676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46E385D-A8B2-4FAD-45A3-FA6B66A93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10" y="476250"/>
            <a:ext cx="4209130" cy="334504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32EC676-F59E-C52E-509D-88549D062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68" y="3735117"/>
            <a:ext cx="4082846" cy="196229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47F805-8130-666E-F063-C0555BAC8FED}"/>
              </a:ext>
            </a:extLst>
          </p:cNvPr>
          <p:cNvSpPr txBox="1"/>
          <p:nvPr/>
        </p:nvSpPr>
        <p:spPr>
          <a:xfrm>
            <a:off x="1610249" y="617414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5"/>
              </a:rPr>
              <a:t>【IT</a:t>
            </a:r>
            <a:r>
              <a:rPr lang="ja-JP" altLang="en-US" dirty="0">
                <a:hlinkClick r:id="rId5"/>
              </a:rPr>
              <a:t>パスポート試験</a:t>
            </a:r>
            <a:r>
              <a:rPr lang="en-US" altLang="ja-JP" dirty="0">
                <a:hlinkClick r:id="rId5"/>
              </a:rPr>
              <a:t>】</a:t>
            </a:r>
            <a:r>
              <a:rPr lang="ja-JP" altLang="en-US" dirty="0">
                <a:hlinkClick r:id="rId5"/>
              </a:rPr>
              <a:t>活用事例 </a:t>
            </a:r>
            <a:r>
              <a:rPr lang="en-US" altLang="ja-JP" dirty="0">
                <a:hlinkClick r:id="rId5"/>
              </a:rPr>
              <a:t>(ipa.go.jp)</a:t>
            </a:r>
            <a:endParaRPr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A9A6F18-98B9-1A6B-76A3-DAC8340C3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738" y="3943028"/>
            <a:ext cx="4018392" cy="18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1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47F805-8130-666E-F063-C0555BAC8FED}"/>
              </a:ext>
            </a:extLst>
          </p:cNvPr>
          <p:cNvSpPr txBox="1"/>
          <p:nvPr/>
        </p:nvSpPr>
        <p:spPr>
          <a:xfrm>
            <a:off x="725994" y="611386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【IT</a:t>
            </a:r>
            <a:r>
              <a:rPr lang="ja-JP" altLang="en-US" dirty="0">
                <a:hlinkClick r:id="rId2"/>
              </a:rPr>
              <a:t>パスポート試験</a:t>
            </a:r>
            <a:r>
              <a:rPr lang="en-US" altLang="ja-JP" dirty="0">
                <a:hlinkClick r:id="rId2"/>
              </a:rPr>
              <a:t>】</a:t>
            </a:r>
            <a:r>
              <a:rPr lang="ja-JP" altLang="en-US" dirty="0">
                <a:hlinkClick r:id="rId2"/>
              </a:rPr>
              <a:t>活用事例 </a:t>
            </a:r>
            <a:r>
              <a:rPr lang="en-US" altLang="ja-JP" dirty="0">
                <a:hlinkClick r:id="rId2"/>
              </a:rPr>
              <a:t>(ipa.go.jp)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55CD79-F609-EDB2-B5CB-B5422849A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4" y="314528"/>
            <a:ext cx="5648551" cy="57213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35025D8-6051-0DAB-F8F7-D5D1ED1E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216" y="559472"/>
            <a:ext cx="5203820" cy="547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47F805-8130-666E-F063-C0555BAC8FED}"/>
              </a:ext>
            </a:extLst>
          </p:cNvPr>
          <p:cNvSpPr txBox="1"/>
          <p:nvPr/>
        </p:nvSpPr>
        <p:spPr>
          <a:xfrm>
            <a:off x="725994" y="611386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【IT</a:t>
            </a:r>
            <a:r>
              <a:rPr lang="ja-JP" altLang="en-US" dirty="0">
                <a:hlinkClick r:id="rId2"/>
              </a:rPr>
              <a:t>パスポート試験</a:t>
            </a:r>
            <a:r>
              <a:rPr lang="en-US" altLang="ja-JP" dirty="0">
                <a:hlinkClick r:id="rId2"/>
              </a:rPr>
              <a:t>】</a:t>
            </a:r>
            <a:r>
              <a:rPr lang="ja-JP" altLang="en-US" dirty="0">
                <a:hlinkClick r:id="rId2"/>
              </a:rPr>
              <a:t>活用事例 </a:t>
            </a:r>
            <a:r>
              <a:rPr lang="en-US" altLang="ja-JP" dirty="0">
                <a:hlinkClick r:id="rId2"/>
              </a:rPr>
              <a:t>(ipa.go.jp)</a:t>
            </a:r>
            <a:endParaRPr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1EC24C-B54B-B4E7-5602-28851138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4" y="374806"/>
            <a:ext cx="5266872" cy="376417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1C2C2BB-BE1A-E2E0-8F52-839778E1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36" y="361561"/>
            <a:ext cx="5156983" cy="408892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D1CB501-76C8-A220-8FC0-BD0DDC170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34" y="4311921"/>
            <a:ext cx="4791975" cy="125486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B470CB8-A964-D280-54C7-E39CB5E14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136" y="4543582"/>
            <a:ext cx="5156983" cy="13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106</Words>
  <Application>Microsoft Office PowerPoint</Application>
  <PresentationFormat>ワイド画面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266</cp:revision>
  <dcterms:created xsi:type="dcterms:W3CDTF">2023-10-19T04:21:29Z</dcterms:created>
  <dcterms:modified xsi:type="dcterms:W3CDTF">2023-12-25T00:15:34Z</dcterms:modified>
</cp:coreProperties>
</file>