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969" r:id="rId2"/>
    <p:sldId id="9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AE3F3"/>
    <a:srgbClr val="4472C4"/>
    <a:srgbClr val="2E0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71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873528"/>
            <a:ext cx="10943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>
                <a:solidFill>
                  <a:srgbClr val="FF0000"/>
                </a:solidFill>
              </a:rPr>
              <a:t>SoI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Systems of Insight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蓄積されたデータを分析し、顧客のニーズや購買に至るプロセスを洞察するシステム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BI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ツールや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ERP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システムなどが例として挙げられる。蓄積されたデータを分析する必要があるため、</a:t>
            </a:r>
            <a:r>
              <a:rPr lang="en-US" altLang="ja-JP" sz="2400" dirty="0" err="1">
                <a:solidFill>
                  <a:srgbClr val="333333"/>
                </a:solidFill>
                <a:latin typeface="Noto Sans JP"/>
              </a:rPr>
              <a:t>SoE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や</a:t>
            </a:r>
            <a:r>
              <a:rPr lang="en-US" altLang="ja-JP" sz="2400" dirty="0" err="1">
                <a:solidFill>
                  <a:srgbClr val="333333"/>
                </a:solidFill>
                <a:latin typeface="Noto Sans JP"/>
              </a:rPr>
              <a:t>SoR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と組み合わせて使用する必要がある。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なお、「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Insight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」は「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洞察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」という意味です。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2B5FAFF-6BA6-1ED8-4A87-20760993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4" y="3429000"/>
            <a:ext cx="2186046" cy="24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6C14BA-E57C-4F57-32BA-CC620F3B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285161"/>
            <a:ext cx="2952974" cy="257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3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24B707-6931-4C67-C5DF-18F3CA111800}"/>
              </a:ext>
            </a:extLst>
          </p:cNvPr>
          <p:cNvSpPr/>
          <p:nvPr/>
        </p:nvSpPr>
        <p:spPr>
          <a:xfrm>
            <a:off x="4356243" y="1006867"/>
            <a:ext cx="3092521" cy="397609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5A178-09EF-7A51-6781-1955F662E449}"/>
              </a:ext>
            </a:extLst>
          </p:cNvPr>
          <p:cNvSpPr txBox="1"/>
          <p:nvPr/>
        </p:nvSpPr>
        <p:spPr>
          <a:xfrm>
            <a:off x="2166007" y="1181340"/>
            <a:ext cx="1183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 err="1">
                <a:solidFill>
                  <a:srgbClr val="333333"/>
                </a:solidFill>
                <a:ea typeface="ＭＳ Ｐ明朝" panose="02020600040205080304" pitchFamily="18" charset="-128"/>
              </a:rPr>
              <a:t>SoR</a:t>
            </a:r>
            <a:endParaRPr lang="ja-JP" altLang="en-US" sz="3200" b="1" dirty="0">
              <a:ea typeface="ＭＳ Ｐ明朝" panose="02020600040205080304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DB8199-0208-A3EC-87E2-A092A87AE91D}"/>
              </a:ext>
            </a:extLst>
          </p:cNvPr>
          <p:cNvSpPr txBox="1"/>
          <p:nvPr/>
        </p:nvSpPr>
        <p:spPr>
          <a:xfrm>
            <a:off x="5293507" y="1217121"/>
            <a:ext cx="1183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 err="1">
                <a:solidFill>
                  <a:srgbClr val="333333"/>
                </a:solidFill>
                <a:ea typeface="ＭＳ Ｐ明朝" panose="02020600040205080304" pitchFamily="18" charset="-128"/>
              </a:rPr>
              <a:t>SoI</a:t>
            </a:r>
            <a:endParaRPr lang="ja-JP" altLang="en-US" sz="3200" b="1" dirty="0">
              <a:ea typeface="ＭＳ Ｐ明朝" panose="02020600040205080304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87FD72-A5C4-3E86-9FFD-8E8B1D170C03}"/>
              </a:ext>
            </a:extLst>
          </p:cNvPr>
          <p:cNvSpPr txBox="1"/>
          <p:nvPr/>
        </p:nvSpPr>
        <p:spPr>
          <a:xfrm>
            <a:off x="8421008" y="1217121"/>
            <a:ext cx="1183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 err="1">
                <a:solidFill>
                  <a:srgbClr val="333333"/>
                </a:solidFill>
                <a:ea typeface="ＭＳ Ｐ明朝" panose="02020600040205080304" pitchFamily="18" charset="-128"/>
              </a:rPr>
              <a:t>SoE</a:t>
            </a:r>
            <a:endParaRPr lang="ja-JP" altLang="en-US" sz="3200" b="1" dirty="0">
              <a:ea typeface="ＭＳ Ｐ明朝" panose="02020600040205080304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29C190-A0FB-6E3C-D0E3-7834E8E069DD}"/>
              </a:ext>
            </a:extLst>
          </p:cNvPr>
          <p:cNvSpPr txBox="1"/>
          <p:nvPr/>
        </p:nvSpPr>
        <p:spPr>
          <a:xfrm>
            <a:off x="1446449" y="4283866"/>
            <a:ext cx="2622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確実な運用</a:t>
            </a:r>
            <a:endParaRPr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0CE06A-4999-AEDB-6617-B121B5AE2900}"/>
              </a:ext>
            </a:extLst>
          </p:cNvPr>
          <p:cNvSpPr txBox="1"/>
          <p:nvPr/>
        </p:nvSpPr>
        <p:spPr>
          <a:xfrm>
            <a:off x="4573949" y="4283866"/>
            <a:ext cx="2622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ビジネスの創造</a:t>
            </a:r>
            <a:endParaRPr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4157E4-8A43-B15C-6F78-3CF4D918732B}"/>
              </a:ext>
            </a:extLst>
          </p:cNvPr>
          <p:cNvSpPr txBox="1"/>
          <p:nvPr/>
        </p:nvSpPr>
        <p:spPr>
          <a:xfrm>
            <a:off x="7701449" y="4283866"/>
            <a:ext cx="31686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顧客体験価値の向上</a:t>
            </a:r>
            <a:endParaRPr lang="ja-JP" altLang="en-US" sz="2400" dirty="0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CCDC3D1D-63AE-499B-EA31-4E85544CCF05}"/>
              </a:ext>
            </a:extLst>
          </p:cNvPr>
          <p:cNvSpPr/>
          <p:nvPr/>
        </p:nvSpPr>
        <p:spPr>
          <a:xfrm>
            <a:off x="1387011" y="5197998"/>
            <a:ext cx="9483047" cy="46166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52777C-BA31-2B84-1408-ECF115E9E226}"/>
              </a:ext>
            </a:extLst>
          </p:cNvPr>
          <p:cNvSpPr txBox="1"/>
          <p:nvPr/>
        </p:nvSpPr>
        <p:spPr>
          <a:xfrm>
            <a:off x="762240" y="5228885"/>
            <a:ext cx="719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高</a:t>
            </a:r>
            <a:endParaRPr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C7B110-C547-D44C-D16C-3EC7AD6980E8}"/>
              </a:ext>
            </a:extLst>
          </p:cNvPr>
          <p:cNvSpPr txBox="1"/>
          <p:nvPr/>
        </p:nvSpPr>
        <p:spPr>
          <a:xfrm>
            <a:off x="10804989" y="5228885"/>
            <a:ext cx="719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低</a:t>
            </a:r>
            <a:endParaRPr lang="ja-JP" altLang="en-US" sz="24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8DB9515-4519-3DB5-9119-BF949434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88" y="2099813"/>
            <a:ext cx="1450544" cy="161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F1623116-E773-65D6-4EAF-3FA7E291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49" y="2606154"/>
            <a:ext cx="1648834" cy="143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1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92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695</cp:revision>
  <dcterms:created xsi:type="dcterms:W3CDTF">2023-10-19T04:21:29Z</dcterms:created>
  <dcterms:modified xsi:type="dcterms:W3CDTF">2024-11-06T07:38:49Z</dcterms:modified>
</cp:coreProperties>
</file>