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371" r:id="rId3"/>
    <p:sldId id="369" r:id="rId4"/>
    <p:sldId id="370"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314" y="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98849B-A888-D35E-9D38-CD428271A3F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4DD46C3-455F-7291-0612-7A922F2990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F113817-6F9A-5729-2203-3DFFD8207EFC}"/>
              </a:ext>
            </a:extLst>
          </p:cNvPr>
          <p:cNvSpPr>
            <a:spLocks noGrp="1"/>
          </p:cNvSpPr>
          <p:nvPr>
            <p:ph type="dt" sz="half" idx="10"/>
          </p:nvPr>
        </p:nvSpPr>
        <p:spPr/>
        <p:txBody>
          <a:bodyPr/>
          <a:lstStyle/>
          <a:p>
            <a:fld id="{BB0972F9-F3E5-4E46-AC45-D87A505C1C8E}" type="datetimeFigureOut">
              <a:rPr kumimoji="1" lang="ja-JP" altLang="en-US" smtClean="0"/>
              <a:t>2024/7/31</a:t>
            </a:fld>
            <a:endParaRPr kumimoji="1" lang="ja-JP" altLang="en-US"/>
          </a:p>
        </p:txBody>
      </p:sp>
      <p:sp>
        <p:nvSpPr>
          <p:cNvPr id="5" name="フッター プレースホルダー 4">
            <a:extLst>
              <a:ext uri="{FF2B5EF4-FFF2-40B4-BE49-F238E27FC236}">
                <a16:creationId xmlns:a16="http://schemas.microsoft.com/office/drawing/2014/main" id="{D4723009-F21A-36EA-0704-5E65B6C3D5E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D648E96-30EC-18D8-4254-1607B5B3B19A}"/>
              </a:ext>
            </a:extLst>
          </p:cNvPr>
          <p:cNvSpPr>
            <a:spLocks noGrp="1"/>
          </p:cNvSpPr>
          <p:nvPr>
            <p:ph type="sldNum" sz="quarter" idx="12"/>
          </p:nvPr>
        </p:nvSpPr>
        <p:spPr/>
        <p:txBody>
          <a:bodyPr/>
          <a:lstStyle/>
          <a:p>
            <a:fld id="{49F662D0-60B5-4987-B9CE-BFC85FDF0D64}" type="slidenum">
              <a:rPr kumimoji="1" lang="ja-JP" altLang="en-US" smtClean="0"/>
              <a:t>‹#›</a:t>
            </a:fld>
            <a:endParaRPr kumimoji="1" lang="ja-JP" altLang="en-US"/>
          </a:p>
        </p:txBody>
      </p:sp>
    </p:spTree>
    <p:extLst>
      <p:ext uri="{BB962C8B-B14F-4D97-AF65-F5344CB8AC3E}">
        <p14:creationId xmlns:p14="http://schemas.microsoft.com/office/powerpoint/2010/main" val="1778070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6DB68B-5323-9B0D-9371-530584A920A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43CC084-055E-9991-3700-5D2D1D0BD19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CD87B46-C22E-A350-9B64-99C14358B0B5}"/>
              </a:ext>
            </a:extLst>
          </p:cNvPr>
          <p:cNvSpPr>
            <a:spLocks noGrp="1"/>
          </p:cNvSpPr>
          <p:nvPr>
            <p:ph type="dt" sz="half" idx="10"/>
          </p:nvPr>
        </p:nvSpPr>
        <p:spPr/>
        <p:txBody>
          <a:bodyPr/>
          <a:lstStyle/>
          <a:p>
            <a:fld id="{BB0972F9-F3E5-4E46-AC45-D87A505C1C8E}" type="datetimeFigureOut">
              <a:rPr kumimoji="1" lang="ja-JP" altLang="en-US" smtClean="0"/>
              <a:t>2024/7/31</a:t>
            </a:fld>
            <a:endParaRPr kumimoji="1" lang="ja-JP" altLang="en-US"/>
          </a:p>
        </p:txBody>
      </p:sp>
      <p:sp>
        <p:nvSpPr>
          <p:cNvPr id="5" name="フッター プレースホルダー 4">
            <a:extLst>
              <a:ext uri="{FF2B5EF4-FFF2-40B4-BE49-F238E27FC236}">
                <a16:creationId xmlns:a16="http://schemas.microsoft.com/office/drawing/2014/main" id="{5FA0BDAD-5B7E-C4BE-F5DD-E5BDEC037D4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AE989D2-5FF9-E09E-9E31-2F927E101666}"/>
              </a:ext>
            </a:extLst>
          </p:cNvPr>
          <p:cNvSpPr>
            <a:spLocks noGrp="1"/>
          </p:cNvSpPr>
          <p:nvPr>
            <p:ph type="sldNum" sz="quarter" idx="12"/>
          </p:nvPr>
        </p:nvSpPr>
        <p:spPr/>
        <p:txBody>
          <a:bodyPr/>
          <a:lstStyle/>
          <a:p>
            <a:fld id="{49F662D0-60B5-4987-B9CE-BFC85FDF0D64}" type="slidenum">
              <a:rPr kumimoji="1" lang="ja-JP" altLang="en-US" smtClean="0"/>
              <a:t>‹#›</a:t>
            </a:fld>
            <a:endParaRPr kumimoji="1" lang="ja-JP" altLang="en-US"/>
          </a:p>
        </p:txBody>
      </p:sp>
    </p:spTree>
    <p:extLst>
      <p:ext uri="{BB962C8B-B14F-4D97-AF65-F5344CB8AC3E}">
        <p14:creationId xmlns:p14="http://schemas.microsoft.com/office/powerpoint/2010/main" val="1601914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9DE9420-BB30-56F3-9BC4-34C8FC356DA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B6C7409-251C-6ABD-3C4F-E0FF9A17F37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DC9E90F-39AC-C462-ADDC-23F82636A2C4}"/>
              </a:ext>
            </a:extLst>
          </p:cNvPr>
          <p:cNvSpPr>
            <a:spLocks noGrp="1"/>
          </p:cNvSpPr>
          <p:nvPr>
            <p:ph type="dt" sz="half" idx="10"/>
          </p:nvPr>
        </p:nvSpPr>
        <p:spPr/>
        <p:txBody>
          <a:bodyPr/>
          <a:lstStyle/>
          <a:p>
            <a:fld id="{BB0972F9-F3E5-4E46-AC45-D87A505C1C8E}" type="datetimeFigureOut">
              <a:rPr kumimoji="1" lang="ja-JP" altLang="en-US" smtClean="0"/>
              <a:t>2024/7/31</a:t>
            </a:fld>
            <a:endParaRPr kumimoji="1" lang="ja-JP" altLang="en-US"/>
          </a:p>
        </p:txBody>
      </p:sp>
      <p:sp>
        <p:nvSpPr>
          <p:cNvPr id="5" name="フッター プレースホルダー 4">
            <a:extLst>
              <a:ext uri="{FF2B5EF4-FFF2-40B4-BE49-F238E27FC236}">
                <a16:creationId xmlns:a16="http://schemas.microsoft.com/office/drawing/2014/main" id="{09B7170B-1D15-CDB1-EFAE-68051FB8567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04EA99F-A163-F0A3-8DC3-E0B89551DF4F}"/>
              </a:ext>
            </a:extLst>
          </p:cNvPr>
          <p:cNvSpPr>
            <a:spLocks noGrp="1"/>
          </p:cNvSpPr>
          <p:nvPr>
            <p:ph type="sldNum" sz="quarter" idx="12"/>
          </p:nvPr>
        </p:nvSpPr>
        <p:spPr/>
        <p:txBody>
          <a:bodyPr/>
          <a:lstStyle/>
          <a:p>
            <a:fld id="{49F662D0-60B5-4987-B9CE-BFC85FDF0D64}" type="slidenum">
              <a:rPr kumimoji="1" lang="ja-JP" altLang="en-US" smtClean="0"/>
              <a:t>‹#›</a:t>
            </a:fld>
            <a:endParaRPr kumimoji="1" lang="ja-JP" altLang="en-US"/>
          </a:p>
        </p:txBody>
      </p:sp>
    </p:spTree>
    <p:extLst>
      <p:ext uri="{BB962C8B-B14F-4D97-AF65-F5344CB8AC3E}">
        <p14:creationId xmlns:p14="http://schemas.microsoft.com/office/powerpoint/2010/main" val="2420502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E4D0E1-A0E6-7CF1-4C21-EF595335B63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AA04A40-C0FC-5FEA-C9A0-EE3EE2FB3A4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6C83953-F992-292C-77B2-DE4BD4F38593}"/>
              </a:ext>
            </a:extLst>
          </p:cNvPr>
          <p:cNvSpPr>
            <a:spLocks noGrp="1"/>
          </p:cNvSpPr>
          <p:nvPr>
            <p:ph type="dt" sz="half" idx="10"/>
          </p:nvPr>
        </p:nvSpPr>
        <p:spPr/>
        <p:txBody>
          <a:bodyPr/>
          <a:lstStyle/>
          <a:p>
            <a:fld id="{BB0972F9-F3E5-4E46-AC45-D87A505C1C8E}" type="datetimeFigureOut">
              <a:rPr kumimoji="1" lang="ja-JP" altLang="en-US" smtClean="0"/>
              <a:t>2024/7/31</a:t>
            </a:fld>
            <a:endParaRPr kumimoji="1" lang="ja-JP" altLang="en-US"/>
          </a:p>
        </p:txBody>
      </p:sp>
      <p:sp>
        <p:nvSpPr>
          <p:cNvPr id="5" name="フッター プレースホルダー 4">
            <a:extLst>
              <a:ext uri="{FF2B5EF4-FFF2-40B4-BE49-F238E27FC236}">
                <a16:creationId xmlns:a16="http://schemas.microsoft.com/office/drawing/2014/main" id="{5F3B2B26-71AC-6807-1A6D-AB871CA4187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7DF650A-2F14-3E38-EF68-872251578BEC}"/>
              </a:ext>
            </a:extLst>
          </p:cNvPr>
          <p:cNvSpPr>
            <a:spLocks noGrp="1"/>
          </p:cNvSpPr>
          <p:nvPr>
            <p:ph type="sldNum" sz="quarter" idx="12"/>
          </p:nvPr>
        </p:nvSpPr>
        <p:spPr/>
        <p:txBody>
          <a:bodyPr/>
          <a:lstStyle/>
          <a:p>
            <a:fld id="{49F662D0-60B5-4987-B9CE-BFC85FDF0D64}" type="slidenum">
              <a:rPr kumimoji="1" lang="ja-JP" altLang="en-US" smtClean="0"/>
              <a:t>‹#›</a:t>
            </a:fld>
            <a:endParaRPr kumimoji="1" lang="ja-JP" altLang="en-US"/>
          </a:p>
        </p:txBody>
      </p:sp>
    </p:spTree>
    <p:extLst>
      <p:ext uri="{BB962C8B-B14F-4D97-AF65-F5344CB8AC3E}">
        <p14:creationId xmlns:p14="http://schemas.microsoft.com/office/powerpoint/2010/main" val="3148171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9282EE-F142-45B6-C269-1CAF3C396A7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DC3B69C-E6B3-19BA-EC50-F7CFFB098B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46DFF14-5BF8-1036-3C4E-DDC4C6B0E0A1}"/>
              </a:ext>
            </a:extLst>
          </p:cNvPr>
          <p:cNvSpPr>
            <a:spLocks noGrp="1"/>
          </p:cNvSpPr>
          <p:nvPr>
            <p:ph type="dt" sz="half" idx="10"/>
          </p:nvPr>
        </p:nvSpPr>
        <p:spPr/>
        <p:txBody>
          <a:bodyPr/>
          <a:lstStyle/>
          <a:p>
            <a:fld id="{BB0972F9-F3E5-4E46-AC45-D87A505C1C8E}" type="datetimeFigureOut">
              <a:rPr kumimoji="1" lang="ja-JP" altLang="en-US" smtClean="0"/>
              <a:t>2024/7/31</a:t>
            </a:fld>
            <a:endParaRPr kumimoji="1" lang="ja-JP" altLang="en-US"/>
          </a:p>
        </p:txBody>
      </p:sp>
      <p:sp>
        <p:nvSpPr>
          <p:cNvPr id="5" name="フッター プレースホルダー 4">
            <a:extLst>
              <a:ext uri="{FF2B5EF4-FFF2-40B4-BE49-F238E27FC236}">
                <a16:creationId xmlns:a16="http://schemas.microsoft.com/office/drawing/2014/main" id="{18E2F112-148F-0D12-A8F0-0E30767810D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67FC3F4-98C8-5577-DA6D-756FFAC9C3E6}"/>
              </a:ext>
            </a:extLst>
          </p:cNvPr>
          <p:cNvSpPr>
            <a:spLocks noGrp="1"/>
          </p:cNvSpPr>
          <p:nvPr>
            <p:ph type="sldNum" sz="quarter" idx="12"/>
          </p:nvPr>
        </p:nvSpPr>
        <p:spPr/>
        <p:txBody>
          <a:bodyPr/>
          <a:lstStyle/>
          <a:p>
            <a:fld id="{49F662D0-60B5-4987-B9CE-BFC85FDF0D64}" type="slidenum">
              <a:rPr kumimoji="1" lang="ja-JP" altLang="en-US" smtClean="0"/>
              <a:t>‹#›</a:t>
            </a:fld>
            <a:endParaRPr kumimoji="1" lang="ja-JP" altLang="en-US"/>
          </a:p>
        </p:txBody>
      </p:sp>
    </p:spTree>
    <p:extLst>
      <p:ext uri="{BB962C8B-B14F-4D97-AF65-F5344CB8AC3E}">
        <p14:creationId xmlns:p14="http://schemas.microsoft.com/office/powerpoint/2010/main" val="742639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3E2872-E318-9FCC-402F-69419D63A4D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368A264-86A8-8831-17FF-BDC456AE450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50D6C520-126E-C06B-95A6-AB7C596668D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31D525C-8AFE-E00D-5C98-FC37BFCFAB96}"/>
              </a:ext>
            </a:extLst>
          </p:cNvPr>
          <p:cNvSpPr>
            <a:spLocks noGrp="1"/>
          </p:cNvSpPr>
          <p:nvPr>
            <p:ph type="dt" sz="half" idx="10"/>
          </p:nvPr>
        </p:nvSpPr>
        <p:spPr/>
        <p:txBody>
          <a:bodyPr/>
          <a:lstStyle/>
          <a:p>
            <a:fld id="{BB0972F9-F3E5-4E46-AC45-D87A505C1C8E}" type="datetimeFigureOut">
              <a:rPr kumimoji="1" lang="ja-JP" altLang="en-US" smtClean="0"/>
              <a:t>2024/7/31</a:t>
            </a:fld>
            <a:endParaRPr kumimoji="1" lang="ja-JP" altLang="en-US"/>
          </a:p>
        </p:txBody>
      </p:sp>
      <p:sp>
        <p:nvSpPr>
          <p:cNvPr id="6" name="フッター プレースホルダー 5">
            <a:extLst>
              <a:ext uri="{FF2B5EF4-FFF2-40B4-BE49-F238E27FC236}">
                <a16:creationId xmlns:a16="http://schemas.microsoft.com/office/drawing/2014/main" id="{4E89DEF8-0774-B220-0497-49BF41662E6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23D5D18-C094-1E72-925C-98CB1F744CA4}"/>
              </a:ext>
            </a:extLst>
          </p:cNvPr>
          <p:cNvSpPr>
            <a:spLocks noGrp="1"/>
          </p:cNvSpPr>
          <p:nvPr>
            <p:ph type="sldNum" sz="quarter" idx="12"/>
          </p:nvPr>
        </p:nvSpPr>
        <p:spPr/>
        <p:txBody>
          <a:bodyPr/>
          <a:lstStyle/>
          <a:p>
            <a:fld id="{49F662D0-60B5-4987-B9CE-BFC85FDF0D64}" type="slidenum">
              <a:rPr kumimoji="1" lang="ja-JP" altLang="en-US" smtClean="0"/>
              <a:t>‹#›</a:t>
            </a:fld>
            <a:endParaRPr kumimoji="1" lang="ja-JP" altLang="en-US"/>
          </a:p>
        </p:txBody>
      </p:sp>
    </p:spTree>
    <p:extLst>
      <p:ext uri="{BB962C8B-B14F-4D97-AF65-F5344CB8AC3E}">
        <p14:creationId xmlns:p14="http://schemas.microsoft.com/office/powerpoint/2010/main" val="453395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C5A2E6-DB8E-7421-2646-9EAE228F98F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7F6C07F-35A7-FA47-0466-39A786281D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C44623E-4653-7F60-4425-890C221769B9}"/>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330D3A2-BD36-08F7-7003-2DB02E6371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23ABCF9-2B1B-3C02-E226-A6ACA36F2FF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08E97DF-5CC0-905D-A5FB-860EE4025BF9}"/>
              </a:ext>
            </a:extLst>
          </p:cNvPr>
          <p:cNvSpPr>
            <a:spLocks noGrp="1"/>
          </p:cNvSpPr>
          <p:nvPr>
            <p:ph type="dt" sz="half" idx="10"/>
          </p:nvPr>
        </p:nvSpPr>
        <p:spPr/>
        <p:txBody>
          <a:bodyPr/>
          <a:lstStyle/>
          <a:p>
            <a:fld id="{BB0972F9-F3E5-4E46-AC45-D87A505C1C8E}" type="datetimeFigureOut">
              <a:rPr kumimoji="1" lang="ja-JP" altLang="en-US" smtClean="0"/>
              <a:t>2024/7/31</a:t>
            </a:fld>
            <a:endParaRPr kumimoji="1" lang="ja-JP" altLang="en-US"/>
          </a:p>
        </p:txBody>
      </p:sp>
      <p:sp>
        <p:nvSpPr>
          <p:cNvPr id="8" name="フッター プレースホルダー 7">
            <a:extLst>
              <a:ext uri="{FF2B5EF4-FFF2-40B4-BE49-F238E27FC236}">
                <a16:creationId xmlns:a16="http://schemas.microsoft.com/office/drawing/2014/main" id="{49EEDB4C-6188-E91D-5420-47D97AA68FA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4013304-F425-ED66-1448-4AA77D00DDC9}"/>
              </a:ext>
            </a:extLst>
          </p:cNvPr>
          <p:cNvSpPr>
            <a:spLocks noGrp="1"/>
          </p:cNvSpPr>
          <p:nvPr>
            <p:ph type="sldNum" sz="quarter" idx="12"/>
          </p:nvPr>
        </p:nvSpPr>
        <p:spPr/>
        <p:txBody>
          <a:bodyPr/>
          <a:lstStyle/>
          <a:p>
            <a:fld id="{49F662D0-60B5-4987-B9CE-BFC85FDF0D64}" type="slidenum">
              <a:rPr kumimoji="1" lang="ja-JP" altLang="en-US" smtClean="0"/>
              <a:t>‹#›</a:t>
            </a:fld>
            <a:endParaRPr kumimoji="1" lang="ja-JP" altLang="en-US"/>
          </a:p>
        </p:txBody>
      </p:sp>
    </p:spTree>
    <p:extLst>
      <p:ext uri="{BB962C8B-B14F-4D97-AF65-F5344CB8AC3E}">
        <p14:creationId xmlns:p14="http://schemas.microsoft.com/office/powerpoint/2010/main" val="3292178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C4F208-EB8A-FF92-612A-AFD915FAC59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62B7FF1-955F-EB78-4727-1A257F55DD76}"/>
              </a:ext>
            </a:extLst>
          </p:cNvPr>
          <p:cNvSpPr>
            <a:spLocks noGrp="1"/>
          </p:cNvSpPr>
          <p:nvPr>
            <p:ph type="dt" sz="half" idx="10"/>
          </p:nvPr>
        </p:nvSpPr>
        <p:spPr/>
        <p:txBody>
          <a:bodyPr/>
          <a:lstStyle/>
          <a:p>
            <a:fld id="{BB0972F9-F3E5-4E46-AC45-D87A505C1C8E}" type="datetimeFigureOut">
              <a:rPr kumimoji="1" lang="ja-JP" altLang="en-US" smtClean="0"/>
              <a:t>2024/7/31</a:t>
            </a:fld>
            <a:endParaRPr kumimoji="1" lang="ja-JP" altLang="en-US"/>
          </a:p>
        </p:txBody>
      </p:sp>
      <p:sp>
        <p:nvSpPr>
          <p:cNvPr id="4" name="フッター プレースホルダー 3">
            <a:extLst>
              <a:ext uri="{FF2B5EF4-FFF2-40B4-BE49-F238E27FC236}">
                <a16:creationId xmlns:a16="http://schemas.microsoft.com/office/drawing/2014/main" id="{5FCD632F-57BE-38F0-BB05-5E2101321E0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2A58CCD-742D-EC0C-12A4-89E9EB518AFD}"/>
              </a:ext>
            </a:extLst>
          </p:cNvPr>
          <p:cNvSpPr>
            <a:spLocks noGrp="1"/>
          </p:cNvSpPr>
          <p:nvPr>
            <p:ph type="sldNum" sz="quarter" idx="12"/>
          </p:nvPr>
        </p:nvSpPr>
        <p:spPr/>
        <p:txBody>
          <a:bodyPr/>
          <a:lstStyle/>
          <a:p>
            <a:fld id="{49F662D0-60B5-4987-B9CE-BFC85FDF0D64}" type="slidenum">
              <a:rPr kumimoji="1" lang="ja-JP" altLang="en-US" smtClean="0"/>
              <a:t>‹#›</a:t>
            </a:fld>
            <a:endParaRPr kumimoji="1" lang="ja-JP" altLang="en-US"/>
          </a:p>
        </p:txBody>
      </p:sp>
    </p:spTree>
    <p:extLst>
      <p:ext uri="{BB962C8B-B14F-4D97-AF65-F5344CB8AC3E}">
        <p14:creationId xmlns:p14="http://schemas.microsoft.com/office/powerpoint/2010/main" val="2478232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8486D43-AD3B-AB9B-78D9-738155EF737A}"/>
              </a:ext>
            </a:extLst>
          </p:cNvPr>
          <p:cNvSpPr>
            <a:spLocks noGrp="1"/>
          </p:cNvSpPr>
          <p:nvPr>
            <p:ph type="dt" sz="half" idx="10"/>
          </p:nvPr>
        </p:nvSpPr>
        <p:spPr/>
        <p:txBody>
          <a:bodyPr/>
          <a:lstStyle/>
          <a:p>
            <a:fld id="{BB0972F9-F3E5-4E46-AC45-D87A505C1C8E}" type="datetimeFigureOut">
              <a:rPr kumimoji="1" lang="ja-JP" altLang="en-US" smtClean="0"/>
              <a:t>2024/7/31</a:t>
            </a:fld>
            <a:endParaRPr kumimoji="1" lang="ja-JP" altLang="en-US"/>
          </a:p>
        </p:txBody>
      </p:sp>
      <p:sp>
        <p:nvSpPr>
          <p:cNvPr id="3" name="フッター プレースホルダー 2">
            <a:extLst>
              <a:ext uri="{FF2B5EF4-FFF2-40B4-BE49-F238E27FC236}">
                <a16:creationId xmlns:a16="http://schemas.microsoft.com/office/drawing/2014/main" id="{28C70833-4C97-8426-BEEF-75E0BF04FD8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069AAAA-D38A-4B78-4BAA-5AD049015F49}"/>
              </a:ext>
            </a:extLst>
          </p:cNvPr>
          <p:cNvSpPr>
            <a:spLocks noGrp="1"/>
          </p:cNvSpPr>
          <p:nvPr>
            <p:ph type="sldNum" sz="quarter" idx="12"/>
          </p:nvPr>
        </p:nvSpPr>
        <p:spPr/>
        <p:txBody>
          <a:bodyPr/>
          <a:lstStyle/>
          <a:p>
            <a:fld id="{49F662D0-60B5-4987-B9CE-BFC85FDF0D64}" type="slidenum">
              <a:rPr kumimoji="1" lang="ja-JP" altLang="en-US" smtClean="0"/>
              <a:t>‹#›</a:t>
            </a:fld>
            <a:endParaRPr kumimoji="1" lang="ja-JP" altLang="en-US"/>
          </a:p>
        </p:txBody>
      </p:sp>
    </p:spTree>
    <p:extLst>
      <p:ext uri="{BB962C8B-B14F-4D97-AF65-F5344CB8AC3E}">
        <p14:creationId xmlns:p14="http://schemas.microsoft.com/office/powerpoint/2010/main" val="2221517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225C0C-E7E6-6B00-ED04-BE95409D3A4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7E2C034-BACE-5507-F6BA-149BFF1507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E8557A7-1B5A-E3A2-1AEB-7F7DD168EF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DAD41DC-CBBE-39E5-77CC-CD66BE20C143}"/>
              </a:ext>
            </a:extLst>
          </p:cNvPr>
          <p:cNvSpPr>
            <a:spLocks noGrp="1"/>
          </p:cNvSpPr>
          <p:nvPr>
            <p:ph type="dt" sz="half" idx="10"/>
          </p:nvPr>
        </p:nvSpPr>
        <p:spPr/>
        <p:txBody>
          <a:bodyPr/>
          <a:lstStyle/>
          <a:p>
            <a:fld id="{BB0972F9-F3E5-4E46-AC45-D87A505C1C8E}" type="datetimeFigureOut">
              <a:rPr kumimoji="1" lang="ja-JP" altLang="en-US" smtClean="0"/>
              <a:t>2024/7/31</a:t>
            </a:fld>
            <a:endParaRPr kumimoji="1" lang="ja-JP" altLang="en-US"/>
          </a:p>
        </p:txBody>
      </p:sp>
      <p:sp>
        <p:nvSpPr>
          <p:cNvPr id="6" name="フッター プレースホルダー 5">
            <a:extLst>
              <a:ext uri="{FF2B5EF4-FFF2-40B4-BE49-F238E27FC236}">
                <a16:creationId xmlns:a16="http://schemas.microsoft.com/office/drawing/2014/main" id="{E076A5FD-16FF-C9F6-BDDD-10511685C70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97FFD69-3029-012E-702B-D43BBC9A66D9}"/>
              </a:ext>
            </a:extLst>
          </p:cNvPr>
          <p:cNvSpPr>
            <a:spLocks noGrp="1"/>
          </p:cNvSpPr>
          <p:nvPr>
            <p:ph type="sldNum" sz="quarter" idx="12"/>
          </p:nvPr>
        </p:nvSpPr>
        <p:spPr/>
        <p:txBody>
          <a:bodyPr/>
          <a:lstStyle/>
          <a:p>
            <a:fld id="{49F662D0-60B5-4987-B9CE-BFC85FDF0D64}" type="slidenum">
              <a:rPr kumimoji="1" lang="ja-JP" altLang="en-US" smtClean="0"/>
              <a:t>‹#›</a:t>
            </a:fld>
            <a:endParaRPr kumimoji="1" lang="ja-JP" altLang="en-US"/>
          </a:p>
        </p:txBody>
      </p:sp>
    </p:spTree>
    <p:extLst>
      <p:ext uri="{BB962C8B-B14F-4D97-AF65-F5344CB8AC3E}">
        <p14:creationId xmlns:p14="http://schemas.microsoft.com/office/powerpoint/2010/main" val="4092153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CA89F0-8648-205C-6CFB-4BC8F1FA04F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8FA3E5E-5AD6-F1A1-7572-F15310D458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3CD1BEB-7D3D-81A4-E0C5-2540791F8F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49FA7A0-41E1-C55B-FDC8-4EEDF22660C8}"/>
              </a:ext>
            </a:extLst>
          </p:cNvPr>
          <p:cNvSpPr>
            <a:spLocks noGrp="1"/>
          </p:cNvSpPr>
          <p:nvPr>
            <p:ph type="dt" sz="half" idx="10"/>
          </p:nvPr>
        </p:nvSpPr>
        <p:spPr/>
        <p:txBody>
          <a:bodyPr/>
          <a:lstStyle/>
          <a:p>
            <a:fld id="{BB0972F9-F3E5-4E46-AC45-D87A505C1C8E}" type="datetimeFigureOut">
              <a:rPr kumimoji="1" lang="ja-JP" altLang="en-US" smtClean="0"/>
              <a:t>2024/7/31</a:t>
            </a:fld>
            <a:endParaRPr kumimoji="1" lang="ja-JP" altLang="en-US"/>
          </a:p>
        </p:txBody>
      </p:sp>
      <p:sp>
        <p:nvSpPr>
          <p:cNvPr id="6" name="フッター プレースホルダー 5">
            <a:extLst>
              <a:ext uri="{FF2B5EF4-FFF2-40B4-BE49-F238E27FC236}">
                <a16:creationId xmlns:a16="http://schemas.microsoft.com/office/drawing/2014/main" id="{A9559034-3F41-D730-EB8A-04068862CA2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09213D-2B2A-233A-9786-365DC57511A1}"/>
              </a:ext>
            </a:extLst>
          </p:cNvPr>
          <p:cNvSpPr>
            <a:spLocks noGrp="1"/>
          </p:cNvSpPr>
          <p:nvPr>
            <p:ph type="sldNum" sz="quarter" idx="12"/>
          </p:nvPr>
        </p:nvSpPr>
        <p:spPr/>
        <p:txBody>
          <a:bodyPr/>
          <a:lstStyle/>
          <a:p>
            <a:fld id="{49F662D0-60B5-4987-B9CE-BFC85FDF0D64}" type="slidenum">
              <a:rPr kumimoji="1" lang="ja-JP" altLang="en-US" smtClean="0"/>
              <a:t>‹#›</a:t>
            </a:fld>
            <a:endParaRPr kumimoji="1" lang="ja-JP" altLang="en-US"/>
          </a:p>
        </p:txBody>
      </p:sp>
    </p:spTree>
    <p:extLst>
      <p:ext uri="{BB962C8B-B14F-4D97-AF65-F5344CB8AC3E}">
        <p14:creationId xmlns:p14="http://schemas.microsoft.com/office/powerpoint/2010/main" val="2259612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212BE04-10ED-6B8E-8C90-BD9B4D091A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FEBF370-EA85-18F8-7F22-E97EBD7A96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0163B0-3900-20F0-420A-BFD6A91165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0972F9-F3E5-4E46-AC45-D87A505C1C8E}" type="datetimeFigureOut">
              <a:rPr kumimoji="1" lang="ja-JP" altLang="en-US" smtClean="0"/>
              <a:t>2024/7/31</a:t>
            </a:fld>
            <a:endParaRPr kumimoji="1" lang="ja-JP" altLang="en-US"/>
          </a:p>
        </p:txBody>
      </p:sp>
      <p:sp>
        <p:nvSpPr>
          <p:cNvPr id="5" name="フッター プレースホルダー 4">
            <a:extLst>
              <a:ext uri="{FF2B5EF4-FFF2-40B4-BE49-F238E27FC236}">
                <a16:creationId xmlns:a16="http://schemas.microsoft.com/office/drawing/2014/main" id="{6C7ABB95-5836-FB19-0014-3BB849A05A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4DA25291-766F-A8C3-65BA-3AAA500C14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F662D0-60B5-4987-B9CE-BFC85FDF0D64}" type="slidenum">
              <a:rPr kumimoji="1" lang="ja-JP" altLang="en-US" smtClean="0"/>
              <a:t>‹#›</a:t>
            </a:fld>
            <a:endParaRPr kumimoji="1" lang="ja-JP" altLang="en-US"/>
          </a:p>
        </p:txBody>
      </p:sp>
    </p:spTree>
    <p:extLst>
      <p:ext uri="{BB962C8B-B14F-4D97-AF65-F5344CB8AC3E}">
        <p14:creationId xmlns:p14="http://schemas.microsoft.com/office/powerpoint/2010/main" val="4247534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kikakurui.com/z8/Z8115-2019-01.html"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kikakurui.com/z8/Z8115-2019-01.html"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756355" y="843686"/>
            <a:ext cx="10679289" cy="2492990"/>
          </a:xfrm>
          <a:prstGeom prst="rect">
            <a:avLst/>
          </a:prstGeom>
          <a:noFill/>
        </p:spPr>
        <p:txBody>
          <a:bodyPr wrap="square" rtlCol="0">
            <a:spAutoFit/>
          </a:bodyPr>
          <a:lstStyle/>
          <a:p>
            <a:r>
              <a:rPr lang="ja-JP" altLang="en-US" sz="2400" b="1" dirty="0">
                <a:solidFill>
                  <a:srgbClr val="FF0000"/>
                </a:solidFill>
              </a:rPr>
              <a:t>フールプルーフ（</a:t>
            </a:r>
            <a:r>
              <a:rPr lang="en-US" altLang="ja-JP" sz="2400" b="1" dirty="0">
                <a:solidFill>
                  <a:srgbClr val="FF0000"/>
                </a:solidFill>
              </a:rPr>
              <a:t>fool-proof</a:t>
            </a:r>
            <a:r>
              <a:rPr lang="ja-JP" altLang="en-US" sz="2400" b="1" dirty="0">
                <a:solidFill>
                  <a:srgbClr val="FF0000"/>
                </a:solidFill>
              </a:rPr>
              <a:t>）</a:t>
            </a:r>
            <a:endParaRPr lang="en-US" altLang="ja-JP" sz="2400" b="0" i="0" dirty="0">
              <a:solidFill>
                <a:srgbClr val="333333"/>
              </a:solidFill>
              <a:effectLst/>
              <a:latin typeface="Noto Sans JP"/>
            </a:endParaRPr>
          </a:p>
          <a:p>
            <a:endParaRPr lang="en-US" altLang="ja-JP" sz="1200" b="0" i="0" dirty="0">
              <a:effectLst/>
              <a:latin typeface="Noto Sans JP"/>
            </a:endParaRPr>
          </a:p>
          <a:p>
            <a:r>
              <a:rPr lang="ja-JP" altLang="en-US" sz="2400" b="1" i="0" dirty="0">
                <a:effectLst/>
                <a:latin typeface="Noto Sans JP"/>
              </a:rPr>
              <a:t>人為的に不適切な行為、過失</a:t>
            </a:r>
            <a:r>
              <a:rPr lang="ja-JP" altLang="en-US" sz="2400" b="0" i="0" dirty="0">
                <a:effectLst/>
                <a:latin typeface="Noto Sans JP"/>
              </a:rPr>
              <a:t>などが起こっても、システムの信頼性及び安全性を保持する性質。（</a:t>
            </a:r>
            <a:r>
              <a:rPr lang="en-US" altLang="ja-JP" sz="2400" b="0" i="0" dirty="0">
                <a:effectLst/>
                <a:latin typeface="Noto Sans JP"/>
              </a:rPr>
              <a:t>JIS Z 8115</a:t>
            </a:r>
            <a:r>
              <a:rPr lang="en-US" altLang="ja-JP" sz="2400" dirty="0">
                <a:latin typeface="Noto Sans JP"/>
              </a:rPr>
              <a:t>:</a:t>
            </a:r>
            <a:r>
              <a:rPr lang="en-US" altLang="ja-JP" sz="2400" b="0" i="0" dirty="0">
                <a:effectLst/>
                <a:latin typeface="Noto Sans JP"/>
              </a:rPr>
              <a:t>2019 </a:t>
            </a:r>
            <a:r>
              <a:rPr lang="ja-JP" altLang="en-US" sz="2400" b="0" i="0" dirty="0">
                <a:effectLst/>
                <a:latin typeface="Noto Sans JP"/>
              </a:rPr>
              <a:t>ディペンダビリティ（総合信頼性）用語より）</a:t>
            </a:r>
            <a:r>
              <a:rPr lang="ja-JP" altLang="en-US" sz="2400" b="1" i="0" dirty="0">
                <a:effectLst/>
                <a:latin typeface="Noto Sans JP"/>
              </a:rPr>
              <a:t>誤った操作ができないように設計する</a:t>
            </a:r>
            <a:r>
              <a:rPr lang="ja-JP" altLang="en-US" sz="2400" i="0" dirty="0">
                <a:effectLst/>
                <a:latin typeface="Noto Sans JP"/>
              </a:rPr>
              <a:t>こと。</a:t>
            </a:r>
            <a:r>
              <a:rPr lang="ja-JP" altLang="en-US" sz="2400" b="1" i="0" dirty="0">
                <a:effectLst/>
                <a:latin typeface="Noto Sans JP"/>
              </a:rPr>
              <a:t>ポカヨケ</a:t>
            </a:r>
            <a:r>
              <a:rPr lang="ja-JP" altLang="en-US" sz="2400" b="0" i="0" dirty="0">
                <a:effectLst/>
                <a:latin typeface="Noto Sans JP"/>
              </a:rPr>
              <a:t>とも呼ばれる。電子レンジの蓋を開けると停止するといったことが例として挙げられる。</a:t>
            </a:r>
            <a:endParaRPr lang="en-US" altLang="ja-JP" sz="2400" b="0" i="0" dirty="0">
              <a:effectLst/>
              <a:latin typeface="Noto Sans JP"/>
            </a:endParaRPr>
          </a:p>
          <a:p>
            <a:r>
              <a:rPr lang="ja-JP" altLang="en-US" sz="2400" b="1" i="0" dirty="0">
                <a:effectLst/>
                <a:latin typeface="Noto Sans JP"/>
              </a:rPr>
              <a:t>「</a:t>
            </a:r>
            <a:r>
              <a:rPr lang="en-US" altLang="ja-JP" sz="2400" b="1" i="0" dirty="0">
                <a:effectLst/>
                <a:latin typeface="Noto Sans JP"/>
              </a:rPr>
              <a:t>fool</a:t>
            </a:r>
            <a:r>
              <a:rPr lang="ja-JP" altLang="en-US" sz="2400" b="1" i="0" dirty="0">
                <a:effectLst/>
                <a:latin typeface="Noto Sans JP"/>
              </a:rPr>
              <a:t>」</a:t>
            </a:r>
            <a:r>
              <a:rPr lang="ja-JP" altLang="en-US" sz="2400" i="0" dirty="0">
                <a:effectLst/>
                <a:latin typeface="Noto Sans JP"/>
              </a:rPr>
              <a:t>は</a:t>
            </a:r>
            <a:r>
              <a:rPr lang="ja-JP" altLang="en-US" sz="2400" b="1" i="0" dirty="0">
                <a:effectLst/>
                <a:latin typeface="Noto Sans JP"/>
              </a:rPr>
              <a:t>「愚か者」</a:t>
            </a:r>
            <a:r>
              <a:rPr lang="ja-JP" altLang="en-US" sz="2400" i="0" dirty="0">
                <a:effectLst/>
                <a:latin typeface="Noto Sans JP"/>
              </a:rPr>
              <a:t>、</a:t>
            </a:r>
            <a:r>
              <a:rPr lang="ja-JP" altLang="en-US" sz="2400" b="1" i="0" dirty="0">
                <a:effectLst/>
                <a:latin typeface="Noto Sans JP"/>
              </a:rPr>
              <a:t>「</a:t>
            </a:r>
            <a:r>
              <a:rPr lang="en-US" altLang="ja-JP" sz="2400" b="1" i="0" dirty="0">
                <a:effectLst/>
                <a:latin typeface="Noto Sans JP"/>
              </a:rPr>
              <a:t>proof</a:t>
            </a:r>
            <a:r>
              <a:rPr lang="ja-JP" altLang="en-US" sz="2400" b="1" i="0" dirty="0">
                <a:effectLst/>
                <a:latin typeface="Noto Sans JP"/>
              </a:rPr>
              <a:t>」</a:t>
            </a:r>
            <a:r>
              <a:rPr lang="ja-JP" altLang="en-US" sz="2400" i="0" dirty="0">
                <a:effectLst/>
                <a:latin typeface="Noto Sans JP"/>
              </a:rPr>
              <a:t>は</a:t>
            </a:r>
            <a:r>
              <a:rPr lang="ja-JP" altLang="en-US" sz="2400" b="1" i="0" dirty="0">
                <a:effectLst/>
                <a:latin typeface="Noto Sans JP"/>
              </a:rPr>
              <a:t>「防ぐ」</a:t>
            </a:r>
            <a:r>
              <a:rPr lang="ja-JP" altLang="en-US" sz="2400" i="0" dirty="0">
                <a:effectLst/>
                <a:latin typeface="Noto Sans JP"/>
              </a:rPr>
              <a:t>という意味。</a:t>
            </a:r>
            <a:endParaRPr lang="en-US" altLang="ja-JP" sz="2400" b="0" i="0" dirty="0">
              <a:effectLst/>
              <a:latin typeface="Noto Sans JP"/>
            </a:endParaRPr>
          </a:p>
        </p:txBody>
      </p:sp>
      <p:pic>
        <p:nvPicPr>
          <p:cNvPr id="2" name="Picture 2">
            <a:extLst>
              <a:ext uri="{FF2B5EF4-FFF2-40B4-BE49-F238E27FC236}">
                <a16:creationId xmlns:a16="http://schemas.microsoft.com/office/drawing/2014/main" id="{4324E015-9257-08EF-D445-BC6FE67FE5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6422" y="3521325"/>
            <a:ext cx="2333978" cy="2333978"/>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0F33E4A7-EF8B-565D-FD3D-522D448C76D4}"/>
              </a:ext>
            </a:extLst>
          </p:cNvPr>
          <p:cNvSpPr txBox="1"/>
          <p:nvPr/>
        </p:nvSpPr>
        <p:spPr>
          <a:xfrm>
            <a:off x="2342443" y="5888361"/>
            <a:ext cx="7507111" cy="338554"/>
          </a:xfrm>
          <a:prstGeom prst="rect">
            <a:avLst/>
          </a:prstGeom>
          <a:noFill/>
        </p:spPr>
        <p:txBody>
          <a:bodyPr wrap="square">
            <a:spAutoFit/>
          </a:bodyPr>
          <a:lstStyle/>
          <a:p>
            <a:r>
              <a:rPr lang="en-US" altLang="ja-JP" sz="1600" dirty="0">
                <a:hlinkClick r:id="rId3"/>
              </a:rPr>
              <a:t>JISZ8115:2019 </a:t>
            </a:r>
            <a:r>
              <a:rPr lang="ja-JP" altLang="en-US" sz="1600" dirty="0">
                <a:hlinkClick r:id="rId3"/>
              </a:rPr>
              <a:t>ディペンダビリティ（総合信頼性）用語 </a:t>
            </a:r>
            <a:r>
              <a:rPr lang="en-US" altLang="ja-JP" sz="1600" dirty="0">
                <a:hlinkClick r:id="rId3"/>
              </a:rPr>
              <a:t>(kikakurui.com)</a:t>
            </a:r>
            <a:endParaRPr lang="ja-JP" altLang="en-US" sz="1600" dirty="0"/>
          </a:p>
        </p:txBody>
      </p:sp>
    </p:spTree>
    <p:extLst>
      <p:ext uri="{BB962C8B-B14F-4D97-AF65-F5344CB8AC3E}">
        <p14:creationId xmlns:p14="http://schemas.microsoft.com/office/powerpoint/2010/main" val="845239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756355" y="1035597"/>
            <a:ext cx="10679289" cy="2492990"/>
          </a:xfrm>
          <a:prstGeom prst="rect">
            <a:avLst/>
          </a:prstGeom>
          <a:noFill/>
        </p:spPr>
        <p:txBody>
          <a:bodyPr wrap="square" rtlCol="0">
            <a:spAutoFit/>
          </a:bodyPr>
          <a:lstStyle/>
          <a:p>
            <a:r>
              <a:rPr lang="ja-JP" altLang="en-US" sz="2400" b="1" dirty="0">
                <a:solidFill>
                  <a:srgbClr val="FF0000"/>
                </a:solidFill>
              </a:rPr>
              <a:t>フェールセーフ（</a:t>
            </a:r>
            <a:r>
              <a:rPr lang="en-US" altLang="ja-JP" sz="2400" b="1" dirty="0">
                <a:solidFill>
                  <a:srgbClr val="FF0000"/>
                </a:solidFill>
              </a:rPr>
              <a:t>fail-safe</a:t>
            </a:r>
            <a:r>
              <a:rPr lang="ja-JP" altLang="en-US" sz="2400" b="1" dirty="0">
                <a:solidFill>
                  <a:srgbClr val="FF0000"/>
                </a:solidFill>
              </a:rPr>
              <a:t>）</a:t>
            </a:r>
            <a:endParaRPr lang="en-US" altLang="ja-JP" sz="2400" b="0" i="0" dirty="0">
              <a:solidFill>
                <a:srgbClr val="333333"/>
              </a:solidFill>
              <a:effectLst/>
              <a:latin typeface="Noto Sans JP"/>
            </a:endParaRPr>
          </a:p>
          <a:p>
            <a:endParaRPr lang="en-US" altLang="ja-JP" sz="1200" b="0" i="0" dirty="0">
              <a:effectLst/>
              <a:latin typeface="Noto Sans JP"/>
            </a:endParaRPr>
          </a:p>
          <a:p>
            <a:r>
              <a:rPr lang="ja-JP" altLang="en-US" sz="2400" b="1" i="0" dirty="0">
                <a:effectLst/>
                <a:latin typeface="Noto Sans JP"/>
              </a:rPr>
              <a:t>故障時</a:t>
            </a:r>
            <a:r>
              <a:rPr lang="ja-JP" altLang="en-US" sz="2400" b="0" i="0" dirty="0">
                <a:effectLst/>
                <a:latin typeface="Noto Sans JP"/>
              </a:rPr>
              <a:t>に</a:t>
            </a:r>
            <a:r>
              <a:rPr lang="ja-JP" altLang="en-US" sz="2400" dirty="0">
                <a:latin typeface="Noto Sans JP"/>
              </a:rPr>
              <a:t>、</a:t>
            </a:r>
            <a:r>
              <a:rPr lang="ja-JP" altLang="en-US" sz="2400" b="0" i="0" dirty="0">
                <a:effectLst/>
                <a:latin typeface="Noto Sans JP"/>
              </a:rPr>
              <a:t>安全を保つことができるシステムの性質。（</a:t>
            </a:r>
            <a:r>
              <a:rPr lang="en-US" altLang="ja-JP" sz="2400" b="0" i="0" dirty="0">
                <a:effectLst/>
                <a:latin typeface="Noto Sans JP"/>
              </a:rPr>
              <a:t>JIS Z 8115</a:t>
            </a:r>
            <a:r>
              <a:rPr lang="en-US" altLang="ja-JP" sz="2400" dirty="0">
                <a:latin typeface="Noto Sans JP"/>
              </a:rPr>
              <a:t>:</a:t>
            </a:r>
            <a:r>
              <a:rPr lang="en-US" altLang="ja-JP" sz="2400" b="0" i="0" dirty="0">
                <a:effectLst/>
                <a:latin typeface="Noto Sans JP"/>
              </a:rPr>
              <a:t>2019 </a:t>
            </a:r>
            <a:r>
              <a:rPr lang="ja-JP" altLang="en-US" sz="2400" b="0" i="0" dirty="0">
                <a:effectLst/>
                <a:latin typeface="Noto Sans JP"/>
              </a:rPr>
              <a:t>ディペンダビリティ（総合信頼性）用語より）</a:t>
            </a:r>
            <a:r>
              <a:rPr lang="ja-JP" altLang="en-US" sz="2400" b="1" i="0" dirty="0">
                <a:effectLst/>
                <a:latin typeface="Noto Sans JP"/>
              </a:rPr>
              <a:t>装置や設備が故障しても事故が発生しないように設計する</a:t>
            </a:r>
            <a:r>
              <a:rPr lang="ja-JP" altLang="en-US" sz="2400" b="0" i="0" dirty="0">
                <a:effectLst/>
                <a:latin typeface="Noto Sans JP"/>
              </a:rPr>
              <a:t>こと。地震でヒーターが停止するといったことが例として挙げられる。</a:t>
            </a:r>
            <a:endParaRPr lang="en-US" altLang="ja-JP" sz="2400" b="0" i="0" dirty="0">
              <a:effectLst/>
              <a:latin typeface="Noto Sans JP"/>
            </a:endParaRPr>
          </a:p>
          <a:p>
            <a:r>
              <a:rPr lang="ja-JP" altLang="en-US" sz="2400" b="1" i="0" dirty="0">
                <a:effectLst/>
                <a:latin typeface="Noto Sans JP"/>
              </a:rPr>
              <a:t>「</a:t>
            </a:r>
            <a:r>
              <a:rPr lang="en-US" altLang="ja-JP" sz="2400" b="1" i="0" dirty="0">
                <a:effectLst/>
                <a:latin typeface="Noto Sans JP"/>
              </a:rPr>
              <a:t>fail</a:t>
            </a:r>
            <a:r>
              <a:rPr lang="ja-JP" altLang="en-US" sz="2400" b="1" i="0" dirty="0">
                <a:effectLst/>
                <a:latin typeface="Noto Sans JP"/>
              </a:rPr>
              <a:t>」</a:t>
            </a:r>
            <a:r>
              <a:rPr lang="ja-JP" altLang="en-US" sz="2400" i="0" dirty="0">
                <a:effectLst/>
                <a:latin typeface="Noto Sans JP"/>
              </a:rPr>
              <a:t>は</a:t>
            </a:r>
            <a:r>
              <a:rPr lang="ja-JP" altLang="en-US" sz="2400" b="1" i="0" dirty="0">
                <a:effectLst/>
                <a:latin typeface="Noto Sans JP"/>
              </a:rPr>
              <a:t>「失敗」</a:t>
            </a:r>
            <a:r>
              <a:rPr lang="ja-JP" altLang="en-US" sz="2400" i="0" dirty="0">
                <a:effectLst/>
                <a:latin typeface="Noto Sans JP"/>
              </a:rPr>
              <a:t>、</a:t>
            </a:r>
            <a:r>
              <a:rPr lang="ja-JP" altLang="en-US" sz="2400" b="1" i="0" dirty="0">
                <a:effectLst/>
                <a:latin typeface="Noto Sans JP"/>
              </a:rPr>
              <a:t>「</a:t>
            </a:r>
            <a:r>
              <a:rPr lang="en-US" altLang="ja-JP" sz="2400" b="1" i="0" dirty="0">
                <a:effectLst/>
                <a:latin typeface="Noto Sans JP"/>
              </a:rPr>
              <a:t>safe</a:t>
            </a:r>
            <a:r>
              <a:rPr lang="ja-JP" altLang="en-US" sz="2400" b="1" i="0" dirty="0">
                <a:effectLst/>
                <a:latin typeface="Noto Sans JP"/>
              </a:rPr>
              <a:t>」</a:t>
            </a:r>
            <a:r>
              <a:rPr lang="ja-JP" altLang="en-US" sz="2400" i="0" dirty="0">
                <a:effectLst/>
                <a:latin typeface="Noto Sans JP"/>
              </a:rPr>
              <a:t>は</a:t>
            </a:r>
            <a:r>
              <a:rPr lang="ja-JP" altLang="en-US" sz="2400" b="1" i="0" dirty="0">
                <a:effectLst/>
                <a:latin typeface="Noto Sans JP"/>
              </a:rPr>
              <a:t>「安全」</a:t>
            </a:r>
            <a:r>
              <a:rPr lang="ja-JP" altLang="en-US" sz="2400" i="0" dirty="0">
                <a:effectLst/>
                <a:latin typeface="Noto Sans JP"/>
              </a:rPr>
              <a:t>という意味。</a:t>
            </a:r>
            <a:endParaRPr lang="en-US" altLang="ja-JP" sz="2400" b="0" i="0" dirty="0">
              <a:effectLst/>
              <a:latin typeface="Noto Sans JP"/>
            </a:endParaRPr>
          </a:p>
        </p:txBody>
      </p:sp>
      <p:pic>
        <p:nvPicPr>
          <p:cNvPr id="2050" name="Picture 2">
            <a:extLst>
              <a:ext uri="{FF2B5EF4-FFF2-40B4-BE49-F238E27FC236}">
                <a16:creationId xmlns:a16="http://schemas.microsoft.com/office/drawing/2014/main" id="{C312CC0F-5E2C-C5A4-A38D-1F03DEE0E6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8093" y="3662686"/>
            <a:ext cx="2323008" cy="2225675"/>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2A072621-7435-72F9-18D9-81BBF3F345F0}"/>
              </a:ext>
            </a:extLst>
          </p:cNvPr>
          <p:cNvSpPr txBox="1"/>
          <p:nvPr/>
        </p:nvSpPr>
        <p:spPr>
          <a:xfrm>
            <a:off x="2342443" y="5888361"/>
            <a:ext cx="7507111" cy="338554"/>
          </a:xfrm>
          <a:prstGeom prst="rect">
            <a:avLst/>
          </a:prstGeom>
          <a:noFill/>
        </p:spPr>
        <p:txBody>
          <a:bodyPr wrap="square">
            <a:spAutoFit/>
          </a:bodyPr>
          <a:lstStyle/>
          <a:p>
            <a:r>
              <a:rPr lang="en-US" altLang="ja-JP" sz="1600" dirty="0">
                <a:hlinkClick r:id="rId3"/>
              </a:rPr>
              <a:t>JISZ8115:2019 </a:t>
            </a:r>
            <a:r>
              <a:rPr lang="ja-JP" altLang="en-US" sz="1600" dirty="0">
                <a:hlinkClick r:id="rId3"/>
              </a:rPr>
              <a:t>ディペンダビリティ（総合信頼性）用語 </a:t>
            </a:r>
            <a:r>
              <a:rPr lang="en-US" altLang="ja-JP" sz="1600" dirty="0">
                <a:hlinkClick r:id="rId3"/>
              </a:rPr>
              <a:t>(kikakurui.com)</a:t>
            </a:r>
            <a:endParaRPr lang="ja-JP" altLang="en-US" sz="1600" dirty="0"/>
          </a:p>
        </p:txBody>
      </p:sp>
    </p:spTree>
    <p:extLst>
      <p:ext uri="{BB962C8B-B14F-4D97-AF65-F5344CB8AC3E}">
        <p14:creationId xmlns:p14="http://schemas.microsoft.com/office/powerpoint/2010/main" val="1774891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756355" y="1035597"/>
            <a:ext cx="10679289" cy="1754326"/>
          </a:xfrm>
          <a:prstGeom prst="rect">
            <a:avLst/>
          </a:prstGeom>
          <a:noFill/>
        </p:spPr>
        <p:txBody>
          <a:bodyPr wrap="square" rtlCol="0">
            <a:spAutoFit/>
          </a:bodyPr>
          <a:lstStyle/>
          <a:p>
            <a:r>
              <a:rPr lang="ja-JP" altLang="en-US" sz="2400" b="1" dirty="0">
                <a:solidFill>
                  <a:srgbClr val="FF0000"/>
                </a:solidFill>
              </a:rPr>
              <a:t>フェールソフト（</a:t>
            </a:r>
            <a:r>
              <a:rPr lang="en-US" altLang="ja-JP" sz="2400" b="1" dirty="0">
                <a:solidFill>
                  <a:srgbClr val="FF0000"/>
                </a:solidFill>
              </a:rPr>
              <a:t>fail-soft</a:t>
            </a:r>
            <a:r>
              <a:rPr lang="ja-JP" altLang="en-US" sz="2400" b="1" dirty="0">
                <a:solidFill>
                  <a:srgbClr val="FF0000"/>
                </a:solidFill>
              </a:rPr>
              <a:t>）</a:t>
            </a:r>
            <a:endParaRPr lang="en-US" altLang="ja-JP" sz="2400" b="0" i="0" dirty="0">
              <a:solidFill>
                <a:srgbClr val="333333"/>
              </a:solidFill>
              <a:effectLst/>
              <a:latin typeface="Noto Sans JP"/>
            </a:endParaRPr>
          </a:p>
          <a:p>
            <a:endParaRPr lang="en-US" altLang="ja-JP" sz="1200" b="0" i="0" dirty="0">
              <a:effectLst/>
              <a:latin typeface="Noto Sans JP"/>
            </a:endParaRPr>
          </a:p>
          <a:p>
            <a:r>
              <a:rPr lang="ja-JP" altLang="en-US" sz="2400" b="1" i="0" dirty="0">
                <a:effectLst/>
                <a:latin typeface="Noto Sans JP"/>
              </a:rPr>
              <a:t>故障状態にあるか、又は故障が差し迫る場合</a:t>
            </a:r>
            <a:r>
              <a:rPr lang="ja-JP" altLang="en-US" sz="2400" b="0" i="0" dirty="0">
                <a:effectLst/>
                <a:latin typeface="Noto Sans JP"/>
              </a:rPr>
              <a:t>に、その影響を受ける機能を、</a:t>
            </a:r>
            <a:r>
              <a:rPr lang="ja-JP" altLang="en-US" sz="2400" b="1" i="0" dirty="0">
                <a:effectLst/>
                <a:latin typeface="Noto Sans JP"/>
              </a:rPr>
              <a:t>優先順位</a:t>
            </a:r>
            <a:r>
              <a:rPr lang="ja-JP" altLang="en-US" sz="2400" b="0" i="0" dirty="0">
                <a:effectLst/>
                <a:latin typeface="Noto Sans JP"/>
              </a:rPr>
              <a:t>を付けて徐々に終了することができるシステムの性質。（</a:t>
            </a:r>
            <a:r>
              <a:rPr lang="en-US" altLang="ja-JP" sz="2400" b="0" i="0" dirty="0">
                <a:effectLst/>
                <a:latin typeface="Noto Sans JP"/>
              </a:rPr>
              <a:t>JIS Z 8115</a:t>
            </a:r>
            <a:r>
              <a:rPr lang="en-US" altLang="ja-JP" sz="2400" dirty="0">
                <a:latin typeface="Noto Sans JP"/>
              </a:rPr>
              <a:t>:</a:t>
            </a:r>
            <a:r>
              <a:rPr lang="en-US" altLang="ja-JP" sz="2400" b="0" i="0" dirty="0">
                <a:effectLst/>
                <a:latin typeface="Noto Sans JP"/>
              </a:rPr>
              <a:t>2019 </a:t>
            </a:r>
            <a:r>
              <a:rPr lang="ja-JP" altLang="en-US" sz="2400" b="0" i="0" dirty="0">
                <a:effectLst/>
                <a:latin typeface="Noto Sans JP"/>
              </a:rPr>
              <a:t>ディペンダビリティ（総合信頼性）用語より）</a:t>
            </a:r>
            <a:endParaRPr lang="en-US" altLang="ja-JP" sz="2400" b="0" i="0" dirty="0">
              <a:effectLst/>
              <a:latin typeface="Noto Sans JP"/>
            </a:endParaRPr>
          </a:p>
        </p:txBody>
      </p:sp>
    </p:spTree>
    <p:extLst>
      <p:ext uri="{BB962C8B-B14F-4D97-AF65-F5344CB8AC3E}">
        <p14:creationId xmlns:p14="http://schemas.microsoft.com/office/powerpoint/2010/main" val="114030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756355" y="1035597"/>
            <a:ext cx="10679289" cy="1384995"/>
          </a:xfrm>
          <a:prstGeom prst="rect">
            <a:avLst/>
          </a:prstGeom>
          <a:noFill/>
        </p:spPr>
        <p:txBody>
          <a:bodyPr wrap="square" rtlCol="0">
            <a:spAutoFit/>
          </a:bodyPr>
          <a:lstStyle/>
          <a:p>
            <a:r>
              <a:rPr lang="ja-JP" altLang="en-US" sz="2400" b="1" dirty="0">
                <a:solidFill>
                  <a:srgbClr val="FF0000"/>
                </a:solidFill>
              </a:rPr>
              <a:t>フォールトトレランス（</a:t>
            </a:r>
            <a:r>
              <a:rPr lang="en-US" altLang="ja-JP" sz="2400" b="1" dirty="0">
                <a:solidFill>
                  <a:srgbClr val="FF0000"/>
                </a:solidFill>
              </a:rPr>
              <a:t>fault tolerance</a:t>
            </a:r>
            <a:r>
              <a:rPr lang="ja-JP" altLang="en-US" sz="2400" b="1" dirty="0">
                <a:solidFill>
                  <a:srgbClr val="FF0000"/>
                </a:solidFill>
              </a:rPr>
              <a:t>）</a:t>
            </a:r>
            <a:endParaRPr lang="en-US" altLang="ja-JP" sz="2400" b="0" i="0" dirty="0">
              <a:solidFill>
                <a:srgbClr val="333333"/>
              </a:solidFill>
              <a:effectLst/>
              <a:latin typeface="Noto Sans JP"/>
            </a:endParaRPr>
          </a:p>
          <a:p>
            <a:endParaRPr lang="en-US" altLang="ja-JP" sz="1200" b="0" i="0" dirty="0">
              <a:effectLst/>
              <a:latin typeface="Noto Sans JP"/>
            </a:endParaRPr>
          </a:p>
          <a:p>
            <a:r>
              <a:rPr lang="ja-JP" altLang="en-US" sz="2400" b="0" i="0" dirty="0">
                <a:effectLst/>
                <a:latin typeface="Noto Sans JP"/>
              </a:rPr>
              <a:t>幾つかのフォールトが存在しても、機能し続けることができるシステムの能力。（</a:t>
            </a:r>
            <a:r>
              <a:rPr lang="en-US" altLang="ja-JP" sz="2400" b="0" i="0" dirty="0">
                <a:effectLst/>
                <a:latin typeface="Noto Sans JP"/>
              </a:rPr>
              <a:t>JIS Z 8115</a:t>
            </a:r>
            <a:r>
              <a:rPr lang="en-US" altLang="ja-JP" sz="2400" dirty="0">
                <a:latin typeface="Noto Sans JP"/>
              </a:rPr>
              <a:t>:</a:t>
            </a:r>
            <a:r>
              <a:rPr lang="en-US" altLang="ja-JP" sz="2400" b="0" i="0" dirty="0">
                <a:effectLst/>
                <a:latin typeface="Noto Sans JP"/>
              </a:rPr>
              <a:t>2019 </a:t>
            </a:r>
            <a:r>
              <a:rPr lang="ja-JP" altLang="en-US" sz="2400" b="0" i="0" dirty="0">
                <a:effectLst/>
                <a:latin typeface="Noto Sans JP"/>
              </a:rPr>
              <a:t>ディペンダビリティ（総合信頼性）用語より）</a:t>
            </a:r>
            <a:endParaRPr lang="en-US" altLang="ja-JP" sz="2400" b="0" i="0" dirty="0">
              <a:effectLst/>
              <a:latin typeface="Noto Sans JP"/>
            </a:endParaRPr>
          </a:p>
        </p:txBody>
      </p:sp>
    </p:spTree>
    <p:extLst>
      <p:ext uri="{BB962C8B-B14F-4D97-AF65-F5344CB8AC3E}">
        <p14:creationId xmlns:p14="http://schemas.microsoft.com/office/powerpoint/2010/main" val="39191831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TotalTime>
  <Words>282</Words>
  <Application>Microsoft Office PowerPoint</Application>
  <PresentationFormat>ワイド画面</PresentationFormat>
  <Paragraphs>16</Paragraphs>
  <Slides>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vt:i4>
      </vt:variant>
    </vt:vector>
  </HeadingPairs>
  <TitlesOfParts>
    <vt:vector size="9" baseType="lpstr">
      <vt:lpstr>Noto Sans JP</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vector>
  </TitlesOfParts>
  <Company>旭化成グループ</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矢野　雅也(Yano, Masaya)</dc:creator>
  <cp:lastModifiedBy>矢野　雅也(Yano, Masaya)</cp:lastModifiedBy>
  <cp:revision>48</cp:revision>
  <dcterms:created xsi:type="dcterms:W3CDTF">2024-03-06T00:46:31Z</dcterms:created>
  <dcterms:modified xsi:type="dcterms:W3CDTF">2024-07-31T04:39:06Z</dcterms:modified>
</cp:coreProperties>
</file>