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353" r:id="rId3"/>
    <p:sldId id="345" r:id="rId4"/>
    <p:sldId id="354" r:id="rId5"/>
    <p:sldId id="355" r:id="rId6"/>
    <p:sldId id="356" r:id="rId7"/>
    <p:sldId id="357" r:id="rId8"/>
    <p:sldId id="358" r:id="rId9"/>
    <p:sldId id="359" r:id="rId10"/>
    <p:sldId id="360"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69"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A384DE-5CDD-498C-B4DF-10EE395E1728}" type="doc">
      <dgm:prSet loTypeId="urn:microsoft.com/office/officeart/2005/8/layout/cycle8" loCatId="cycle" qsTypeId="urn:microsoft.com/office/officeart/2005/8/quickstyle/3d3" qsCatId="3D" csTypeId="urn:microsoft.com/office/officeart/2005/8/colors/colorful5" csCatId="colorful" phldr="1"/>
      <dgm:spPr/>
    </dgm:pt>
    <dgm:pt modelId="{384B0E6B-A5BB-4628-8CAC-90266BB43638}">
      <dgm:prSet phldrT="[テキスト]"/>
      <dgm:spPr/>
      <dgm:t>
        <a:bodyPr/>
        <a:lstStyle/>
        <a:p>
          <a:r>
            <a:rPr kumimoji="1" lang="en-US" altLang="ja-JP" b="1" dirty="0"/>
            <a:t>Standard</a:t>
          </a:r>
          <a:endParaRPr kumimoji="1" lang="ja-JP" altLang="en-US" b="1" dirty="0"/>
        </a:p>
      </dgm:t>
    </dgm:pt>
    <dgm:pt modelId="{9B23B375-1CB3-40C2-A943-E8166DEE8668}" type="parTrans" cxnId="{F049841E-AE2A-4522-ABDD-E063E69963B1}">
      <dgm:prSet/>
      <dgm:spPr/>
      <dgm:t>
        <a:bodyPr/>
        <a:lstStyle/>
        <a:p>
          <a:endParaRPr kumimoji="1" lang="ja-JP" altLang="en-US" b="1"/>
        </a:p>
      </dgm:t>
    </dgm:pt>
    <dgm:pt modelId="{F3C38024-FEE6-4509-A005-185F41B1CE2E}" type="sibTrans" cxnId="{F049841E-AE2A-4522-ABDD-E063E69963B1}">
      <dgm:prSet/>
      <dgm:spPr/>
      <dgm:t>
        <a:bodyPr/>
        <a:lstStyle/>
        <a:p>
          <a:endParaRPr kumimoji="1" lang="ja-JP" altLang="en-US" b="1"/>
        </a:p>
      </dgm:t>
    </dgm:pt>
    <dgm:pt modelId="{490026F3-7551-4766-A427-117A12C5BB38}">
      <dgm:prSet phldrT="[テキスト]"/>
      <dgm:spPr/>
      <dgm:t>
        <a:bodyPr/>
        <a:lstStyle/>
        <a:p>
          <a:r>
            <a:rPr kumimoji="1" lang="en-US" altLang="ja-JP" b="1" dirty="0"/>
            <a:t>Do</a:t>
          </a:r>
          <a:endParaRPr kumimoji="1" lang="ja-JP" altLang="en-US" b="1" dirty="0"/>
        </a:p>
      </dgm:t>
    </dgm:pt>
    <dgm:pt modelId="{0B541B03-9749-4A4D-A1FF-218241CCD94F}" type="parTrans" cxnId="{82814F79-B50A-497F-BA0B-48967ACC5A78}">
      <dgm:prSet/>
      <dgm:spPr/>
      <dgm:t>
        <a:bodyPr/>
        <a:lstStyle/>
        <a:p>
          <a:endParaRPr kumimoji="1" lang="ja-JP" altLang="en-US" b="1"/>
        </a:p>
      </dgm:t>
    </dgm:pt>
    <dgm:pt modelId="{0469FB92-0382-4A4E-8355-53961983887F}" type="sibTrans" cxnId="{82814F79-B50A-497F-BA0B-48967ACC5A78}">
      <dgm:prSet/>
      <dgm:spPr/>
      <dgm:t>
        <a:bodyPr/>
        <a:lstStyle/>
        <a:p>
          <a:endParaRPr kumimoji="1" lang="ja-JP" altLang="en-US" b="1"/>
        </a:p>
      </dgm:t>
    </dgm:pt>
    <dgm:pt modelId="{8D689D0B-1C60-4004-A74B-71B23BB47F38}">
      <dgm:prSet phldrT="[テキスト]"/>
      <dgm:spPr/>
      <dgm:t>
        <a:bodyPr/>
        <a:lstStyle/>
        <a:p>
          <a:r>
            <a:rPr kumimoji="1" lang="en-US" altLang="ja-JP" b="1" dirty="0"/>
            <a:t>Check</a:t>
          </a:r>
          <a:endParaRPr kumimoji="1" lang="ja-JP" altLang="en-US" b="1" dirty="0"/>
        </a:p>
      </dgm:t>
    </dgm:pt>
    <dgm:pt modelId="{8DF3B1B6-9BD2-4CA0-A61D-BC42554B3E1B}" type="parTrans" cxnId="{D0E15509-0CBC-455A-8731-3377B703827E}">
      <dgm:prSet/>
      <dgm:spPr/>
      <dgm:t>
        <a:bodyPr/>
        <a:lstStyle/>
        <a:p>
          <a:endParaRPr kumimoji="1" lang="ja-JP" altLang="en-US" b="1"/>
        </a:p>
      </dgm:t>
    </dgm:pt>
    <dgm:pt modelId="{61CB5EC9-C90B-45BA-A028-D3C643B6CC06}" type="sibTrans" cxnId="{D0E15509-0CBC-455A-8731-3377B703827E}">
      <dgm:prSet/>
      <dgm:spPr/>
      <dgm:t>
        <a:bodyPr/>
        <a:lstStyle/>
        <a:p>
          <a:endParaRPr kumimoji="1" lang="ja-JP" altLang="en-US" b="1"/>
        </a:p>
      </dgm:t>
    </dgm:pt>
    <dgm:pt modelId="{47A7FA03-703B-4C80-A3F9-A823CB76BB5D}">
      <dgm:prSet phldrT="[テキスト]"/>
      <dgm:spPr/>
      <dgm:t>
        <a:bodyPr/>
        <a:lstStyle/>
        <a:p>
          <a:r>
            <a:rPr kumimoji="1" lang="en-US" altLang="ja-JP" b="1" dirty="0"/>
            <a:t>Act</a:t>
          </a:r>
          <a:endParaRPr kumimoji="1" lang="ja-JP" altLang="en-US" b="1" dirty="0"/>
        </a:p>
      </dgm:t>
    </dgm:pt>
    <dgm:pt modelId="{457A71D5-8629-4EAA-A9DF-C777D232484D}" type="parTrans" cxnId="{2B997CB5-B801-443D-A8F0-AC28C1A5E99B}">
      <dgm:prSet/>
      <dgm:spPr/>
      <dgm:t>
        <a:bodyPr/>
        <a:lstStyle/>
        <a:p>
          <a:endParaRPr kumimoji="1" lang="ja-JP" altLang="en-US" b="1"/>
        </a:p>
      </dgm:t>
    </dgm:pt>
    <dgm:pt modelId="{4282D386-2ADB-4FD7-8DFC-C655E9AE52C0}" type="sibTrans" cxnId="{2B997CB5-B801-443D-A8F0-AC28C1A5E99B}">
      <dgm:prSet/>
      <dgm:spPr/>
      <dgm:t>
        <a:bodyPr/>
        <a:lstStyle/>
        <a:p>
          <a:endParaRPr kumimoji="1" lang="ja-JP" altLang="en-US" b="1"/>
        </a:p>
      </dgm:t>
    </dgm:pt>
    <dgm:pt modelId="{2EA38113-F7B9-4D3E-A21A-31B20EB52CF7}" type="pres">
      <dgm:prSet presAssocID="{52A384DE-5CDD-498C-B4DF-10EE395E1728}" presName="compositeShape" presStyleCnt="0">
        <dgm:presLayoutVars>
          <dgm:chMax val="7"/>
          <dgm:dir/>
          <dgm:resizeHandles val="exact"/>
        </dgm:presLayoutVars>
      </dgm:prSet>
      <dgm:spPr/>
    </dgm:pt>
    <dgm:pt modelId="{C83A3371-BFFE-40C1-99FA-06F573FC5305}" type="pres">
      <dgm:prSet presAssocID="{52A384DE-5CDD-498C-B4DF-10EE395E1728}" presName="wedge1" presStyleLbl="node1" presStyleIdx="0" presStyleCnt="4"/>
      <dgm:spPr/>
    </dgm:pt>
    <dgm:pt modelId="{B9DCF5B5-D404-4E0D-A160-0686B66DF4D6}" type="pres">
      <dgm:prSet presAssocID="{52A384DE-5CDD-498C-B4DF-10EE395E1728}" presName="dummy1a" presStyleCnt="0"/>
      <dgm:spPr/>
    </dgm:pt>
    <dgm:pt modelId="{64BD96DD-FB3F-4A05-904C-7E43A221C4D1}" type="pres">
      <dgm:prSet presAssocID="{52A384DE-5CDD-498C-B4DF-10EE395E1728}" presName="dummy1b" presStyleCnt="0"/>
      <dgm:spPr/>
    </dgm:pt>
    <dgm:pt modelId="{0A695EFC-A93D-4D68-83E2-C9211E9F53E5}" type="pres">
      <dgm:prSet presAssocID="{52A384DE-5CDD-498C-B4DF-10EE395E1728}" presName="wedge1Tx" presStyleLbl="node1" presStyleIdx="0" presStyleCnt="4">
        <dgm:presLayoutVars>
          <dgm:chMax val="0"/>
          <dgm:chPref val="0"/>
          <dgm:bulletEnabled val="1"/>
        </dgm:presLayoutVars>
      </dgm:prSet>
      <dgm:spPr/>
    </dgm:pt>
    <dgm:pt modelId="{D91418D0-BE91-43F5-8C9D-3A9016CBBC4E}" type="pres">
      <dgm:prSet presAssocID="{52A384DE-5CDD-498C-B4DF-10EE395E1728}" presName="wedge2" presStyleLbl="node1" presStyleIdx="1" presStyleCnt="4"/>
      <dgm:spPr/>
    </dgm:pt>
    <dgm:pt modelId="{107C110F-CD3D-4E7D-9528-55D2B6981623}" type="pres">
      <dgm:prSet presAssocID="{52A384DE-5CDD-498C-B4DF-10EE395E1728}" presName="dummy2a" presStyleCnt="0"/>
      <dgm:spPr/>
    </dgm:pt>
    <dgm:pt modelId="{185124BF-088B-4B74-9995-D7AA17EDC48C}" type="pres">
      <dgm:prSet presAssocID="{52A384DE-5CDD-498C-B4DF-10EE395E1728}" presName="dummy2b" presStyleCnt="0"/>
      <dgm:spPr/>
    </dgm:pt>
    <dgm:pt modelId="{9DFAD5D3-5700-4A41-9D86-B45265F9B373}" type="pres">
      <dgm:prSet presAssocID="{52A384DE-5CDD-498C-B4DF-10EE395E1728}" presName="wedge2Tx" presStyleLbl="node1" presStyleIdx="1" presStyleCnt="4">
        <dgm:presLayoutVars>
          <dgm:chMax val="0"/>
          <dgm:chPref val="0"/>
          <dgm:bulletEnabled val="1"/>
        </dgm:presLayoutVars>
      </dgm:prSet>
      <dgm:spPr/>
    </dgm:pt>
    <dgm:pt modelId="{9AF1B967-D9D9-4854-A80F-1C3D61B7E159}" type="pres">
      <dgm:prSet presAssocID="{52A384DE-5CDD-498C-B4DF-10EE395E1728}" presName="wedge3" presStyleLbl="node1" presStyleIdx="2" presStyleCnt="4"/>
      <dgm:spPr/>
    </dgm:pt>
    <dgm:pt modelId="{C765B775-89CA-4A44-8859-AE4643C9FDED}" type="pres">
      <dgm:prSet presAssocID="{52A384DE-5CDD-498C-B4DF-10EE395E1728}" presName="dummy3a" presStyleCnt="0"/>
      <dgm:spPr/>
    </dgm:pt>
    <dgm:pt modelId="{1B8B37D9-98A5-434B-AB6A-C53A401EA1E3}" type="pres">
      <dgm:prSet presAssocID="{52A384DE-5CDD-498C-B4DF-10EE395E1728}" presName="dummy3b" presStyleCnt="0"/>
      <dgm:spPr/>
    </dgm:pt>
    <dgm:pt modelId="{E104E3AC-C31E-4F4E-9BDD-B8F95FC74591}" type="pres">
      <dgm:prSet presAssocID="{52A384DE-5CDD-498C-B4DF-10EE395E1728}" presName="wedge3Tx" presStyleLbl="node1" presStyleIdx="2" presStyleCnt="4">
        <dgm:presLayoutVars>
          <dgm:chMax val="0"/>
          <dgm:chPref val="0"/>
          <dgm:bulletEnabled val="1"/>
        </dgm:presLayoutVars>
      </dgm:prSet>
      <dgm:spPr/>
    </dgm:pt>
    <dgm:pt modelId="{82D39A0B-F7D4-4316-A0A1-48A31E79141C}" type="pres">
      <dgm:prSet presAssocID="{52A384DE-5CDD-498C-B4DF-10EE395E1728}" presName="wedge4" presStyleLbl="node1" presStyleIdx="3" presStyleCnt="4"/>
      <dgm:spPr/>
    </dgm:pt>
    <dgm:pt modelId="{A7A24B19-3869-46D8-8654-8B4D95D563E9}" type="pres">
      <dgm:prSet presAssocID="{52A384DE-5CDD-498C-B4DF-10EE395E1728}" presName="dummy4a" presStyleCnt="0"/>
      <dgm:spPr/>
    </dgm:pt>
    <dgm:pt modelId="{1DBBA3E7-7286-475F-B4F0-CA2C2969DA3C}" type="pres">
      <dgm:prSet presAssocID="{52A384DE-5CDD-498C-B4DF-10EE395E1728}" presName="dummy4b" presStyleCnt="0"/>
      <dgm:spPr/>
    </dgm:pt>
    <dgm:pt modelId="{D2CA744E-9448-4FB3-AA44-5631B1C0B106}" type="pres">
      <dgm:prSet presAssocID="{52A384DE-5CDD-498C-B4DF-10EE395E1728}" presName="wedge4Tx" presStyleLbl="node1" presStyleIdx="3" presStyleCnt="4">
        <dgm:presLayoutVars>
          <dgm:chMax val="0"/>
          <dgm:chPref val="0"/>
          <dgm:bulletEnabled val="1"/>
        </dgm:presLayoutVars>
      </dgm:prSet>
      <dgm:spPr/>
    </dgm:pt>
    <dgm:pt modelId="{0874246B-7BDB-49AF-83ED-E5E26844C65F}" type="pres">
      <dgm:prSet presAssocID="{F3C38024-FEE6-4509-A005-185F41B1CE2E}" presName="arrowWedge1" presStyleLbl="fgSibTrans2D1" presStyleIdx="0" presStyleCnt="4"/>
      <dgm:spPr/>
    </dgm:pt>
    <dgm:pt modelId="{0762A712-49CD-4FD6-9EC6-8D90E2D61034}" type="pres">
      <dgm:prSet presAssocID="{0469FB92-0382-4A4E-8355-53961983887F}" presName="arrowWedge2" presStyleLbl="fgSibTrans2D1" presStyleIdx="1" presStyleCnt="4"/>
      <dgm:spPr/>
    </dgm:pt>
    <dgm:pt modelId="{6AEFA271-FC44-4F86-ACFA-80F32B99A67B}" type="pres">
      <dgm:prSet presAssocID="{61CB5EC9-C90B-45BA-A028-D3C643B6CC06}" presName="arrowWedge3" presStyleLbl="fgSibTrans2D1" presStyleIdx="2" presStyleCnt="4"/>
      <dgm:spPr/>
    </dgm:pt>
    <dgm:pt modelId="{04D2F3D7-C0C4-424D-89D1-7637E9BB490E}" type="pres">
      <dgm:prSet presAssocID="{4282D386-2ADB-4FD7-8DFC-C655E9AE52C0}" presName="arrowWedge4" presStyleLbl="fgSibTrans2D1" presStyleIdx="3" presStyleCnt="4"/>
      <dgm:spPr/>
    </dgm:pt>
  </dgm:ptLst>
  <dgm:cxnLst>
    <dgm:cxn modelId="{D0E15509-0CBC-455A-8731-3377B703827E}" srcId="{52A384DE-5CDD-498C-B4DF-10EE395E1728}" destId="{8D689D0B-1C60-4004-A74B-71B23BB47F38}" srcOrd="2" destOrd="0" parTransId="{8DF3B1B6-9BD2-4CA0-A61D-BC42554B3E1B}" sibTransId="{61CB5EC9-C90B-45BA-A028-D3C643B6CC06}"/>
    <dgm:cxn modelId="{F049841E-AE2A-4522-ABDD-E063E69963B1}" srcId="{52A384DE-5CDD-498C-B4DF-10EE395E1728}" destId="{384B0E6B-A5BB-4628-8CAC-90266BB43638}" srcOrd="0" destOrd="0" parTransId="{9B23B375-1CB3-40C2-A943-E8166DEE8668}" sibTransId="{F3C38024-FEE6-4509-A005-185F41B1CE2E}"/>
    <dgm:cxn modelId="{84F82636-FD99-41C4-A98E-32F5C77D9CD4}" type="presOf" srcId="{47A7FA03-703B-4C80-A3F9-A823CB76BB5D}" destId="{D2CA744E-9448-4FB3-AA44-5631B1C0B106}" srcOrd="1" destOrd="0" presId="urn:microsoft.com/office/officeart/2005/8/layout/cycle8"/>
    <dgm:cxn modelId="{74D49E3D-F480-4D29-83E1-75C7249CEB70}" type="presOf" srcId="{52A384DE-5CDD-498C-B4DF-10EE395E1728}" destId="{2EA38113-F7B9-4D3E-A21A-31B20EB52CF7}" srcOrd="0" destOrd="0" presId="urn:microsoft.com/office/officeart/2005/8/layout/cycle8"/>
    <dgm:cxn modelId="{C5019A5E-2DCD-4087-B21A-89A7387EFA1C}" type="presOf" srcId="{490026F3-7551-4766-A427-117A12C5BB38}" destId="{9DFAD5D3-5700-4A41-9D86-B45265F9B373}" srcOrd="1" destOrd="0" presId="urn:microsoft.com/office/officeart/2005/8/layout/cycle8"/>
    <dgm:cxn modelId="{8DB7A74C-52DF-4F7A-A86F-5CBA15E71635}" type="presOf" srcId="{384B0E6B-A5BB-4628-8CAC-90266BB43638}" destId="{0A695EFC-A93D-4D68-83E2-C9211E9F53E5}" srcOrd="1" destOrd="0" presId="urn:microsoft.com/office/officeart/2005/8/layout/cycle8"/>
    <dgm:cxn modelId="{82814F79-B50A-497F-BA0B-48967ACC5A78}" srcId="{52A384DE-5CDD-498C-B4DF-10EE395E1728}" destId="{490026F3-7551-4766-A427-117A12C5BB38}" srcOrd="1" destOrd="0" parTransId="{0B541B03-9749-4A4D-A1FF-218241CCD94F}" sibTransId="{0469FB92-0382-4A4E-8355-53961983887F}"/>
    <dgm:cxn modelId="{9FBAAD5A-2C32-4E90-8AFC-64DBFF3F1696}" type="presOf" srcId="{384B0E6B-A5BB-4628-8CAC-90266BB43638}" destId="{C83A3371-BFFE-40C1-99FA-06F573FC5305}" srcOrd="0" destOrd="0" presId="urn:microsoft.com/office/officeart/2005/8/layout/cycle8"/>
    <dgm:cxn modelId="{AC1AF68A-3806-4FC4-8BED-72D97E1B6098}" type="presOf" srcId="{490026F3-7551-4766-A427-117A12C5BB38}" destId="{D91418D0-BE91-43F5-8C9D-3A9016CBBC4E}" srcOrd="0" destOrd="0" presId="urn:microsoft.com/office/officeart/2005/8/layout/cycle8"/>
    <dgm:cxn modelId="{D030EBAA-284F-4C3C-BCCE-5A176DA8CDDD}" type="presOf" srcId="{8D689D0B-1C60-4004-A74B-71B23BB47F38}" destId="{E104E3AC-C31E-4F4E-9BDD-B8F95FC74591}" srcOrd="1" destOrd="0" presId="urn:microsoft.com/office/officeart/2005/8/layout/cycle8"/>
    <dgm:cxn modelId="{2B997CB5-B801-443D-A8F0-AC28C1A5E99B}" srcId="{52A384DE-5CDD-498C-B4DF-10EE395E1728}" destId="{47A7FA03-703B-4C80-A3F9-A823CB76BB5D}" srcOrd="3" destOrd="0" parTransId="{457A71D5-8629-4EAA-A9DF-C777D232484D}" sibTransId="{4282D386-2ADB-4FD7-8DFC-C655E9AE52C0}"/>
    <dgm:cxn modelId="{211AF1E5-73E6-4F95-BD57-5EF095574607}" type="presOf" srcId="{8D689D0B-1C60-4004-A74B-71B23BB47F38}" destId="{9AF1B967-D9D9-4854-A80F-1C3D61B7E159}" srcOrd="0" destOrd="0" presId="urn:microsoft.com/office/officeart/2005/8/layout/cycle8"/>
    <dgm:cxn modelId="{288CB2FD-E5F3-46B4-8114-611F8B54F7BB}" type="presOf" srcId="{47A7FA03-703B-4C80-A3F9-A823CB76BB5D}" destId="{82D39A0B-F7D4-4316-A0A1-48A31E79141C}" srcOrd="0" destOrd="0" presId="urn:microsoft.com/office/officeart/2005/8/layout/cycle8"/>
    <dgm:cxn modelId="{D696BF7E-4542-4949-B9BC-5D8D522C6FBC}" type="presParOf" srcId="{2EA38113-F7B9-4D3E-A21A-31B20EB52CF7}" destId="{C83A3371-BFFE-40C1-99FA-06F573FC5305}" srcOrd="0" destOrd="0" presId="urn:microsoft.com/office/officeart/2005/8/layout/cycle8"/>
    <dgm:cxn modelId="{7F50E216-5D2F-4FB0-BC60-EABAB48B3642}" type="presParOf" srcId="{2EA38113-F7B9-4D3E-A21A-31B20EB52CF7}" destId="{B9DCF5B5-D404-4E0D-A160-0686B66DF4D6}" srcOrd="1" destOrd="0" presId="urn:microsoft.com/office/officeart/2005/8/layout/cycle8"/>
    <dgm:cxn modelId="{6567DC1C-AE53-4211-902C-F4825803F865}" type="presParOf" srcId="{2EA38113-F7B9-4D3E-A21A-31B20EB52CF7}" destId="{64BD96DD-FB3F-4A05-904C-7E43A221C4D1}" srcOrd="2" destOrd="0" presId="urn:microsoft.com/office/officeart/2005/8/layout/cycle8"/>
    <dgm:cxn modelId="{AA0F849D-6EC6-4F5E-95CE-00EA1801E033}" type="presParOf" srcId="{2EA38113-F7B9-4D3E-A21A-31B20EB52CF7}" destId="{0A695EFC-A93D-4D68-83E2-C9211E9F53E5}" srcOrd="3" destOrd="0" presId="urn:microsoft.com/office/officeart/2005/8/layout/cycle8"/>
    <dgm:cxn modelId="{A587DAB2-106D-4039-8EC6-DAB173E13084}" type="presParOf" srcId="{2EA38113-F7B9-4D3E-A21A-31B20EB52CF7}" destId="{D91418D0-BE91-43F5-8C9D-3A9016CBBC4E}" srcOrd="4" destOrd="0" presId="urn:microsoft.com/office/officeart/2005/8/layout/cycle8"/>
    <dgm:cxn modelId="{4679534A-5501-4B75-99AA-1838E9B19A83}" type="presParOf" srcId="{2EA38113-F7B9-4D3E-A21A-31B20EB52CF7}" destId="{107C110F-CD3D-4E7D-9528-55D2B6981623}" srcOrd="5" destOrd="0" presId="urn:microsoft.com/office/officeart/2005/8/layout/cycle8"/>
    <dgm:cxn modelId="{C937BD62-1CCE-433E-9BC6-7B8E8215EBDE}" type="presParOf" srcId="{2EA38113-F7B9-4D3E-A21A-31B20EB52CF7}" destId="{185124BF-088B-4B74-9995-D7AA17EDC48C}" srcOrd="6" destOrd="0" presId="urn:microsoft.com/office/officeart/2005/8/layout/cycle8"/>
    <dgm:cxn modelId="{F58F0818-F8B7-4313-932B-07121F54D682}" type="presParOf" srcId="{2EA38113-F7B9-4D3E-A21A-31B20EB52CF7}" destId="{9DFAD5D3-5700-4A41-9D86-B45265F9B373}" srcOrd="7" destOrd="0" presId="urn:microsoft.com/office/officeart/2005/8/layout/cycle8"/>
    <dgm:cxn modelId="{93780A4B-1F34-4B79-A112-912E52A05B49}" type="presParOf" srcId="{2EA38113-F7B9-4D3E-A21A-31B20EB52CF7}" destId="{9AF1B967-D9D9-4854-A80F-1C3D61B7E159}" srcOrd="8" destOrd="0" presId="urn:microsoft.com/office/officeart/2005/8/layout/cycle8"/>
    <dgm:cxn modelId="{A81AE5E4-CC4E-43A5-8B0A-61FDF57C3B97}" type="presParOf" srcId="{2EA38113-F7B9-4D3E-A21A-31B20EB52CF7}" destId="{C765B775-89CA-4A44-8859-AE4643C9FDED}" srcOrd="9" destOrd="0" presId="urn:microsoft.com/office/officeart/2005/8/layout/cycle8"/>
    <dgm:cxn modelId="{5A87D036-CA85-4C21-A964-4CFE0CBC9667}" type="presParOf" srcId="{2EA38113-F7B9-4D3E-A21A-31B20EB52CF7}" destId="{1B8B37D9-98A5-434B-AB6A-C53A401EA1E3}" srcOrd="10" destOrd="0" presId="urn:microsoft.com/office/officeart/2005/8/layout/cycle8"/>
    <dgm:cxn modelId="{D98B9C29-747B-4B5D-9DB9-30C89405ABBC}" type="presParOf" srcId="{2EA38113-F7B9-4D3E-A21A-31B20EB52CF7}" destId="{E104E3AC-C31E-4F4E-9BDD-B8F95FC74591}" srcOrd="11" destOrd="0" presId="urn:microsoft.com/office/officeart/2005/8/layout/cycle8"/>
    <dgm:cxn modelId="{EAFEDD37-AFFA-4225-A149-ABA4BB86315A}" type="presParOf" srcId="{2EA38113-F7B9-4D3E-A21A-31B20EB52CF7}" destId="{82D39A0B-F7D4-4316-A0A1-48A31E79141C}" srcOrd="12" destOrd="0" presId="urn:microsoft.com/office/officeart/2005/8/layout/cycle8"/>
    <dgm:cxn modelId="{2FB4371D-D42D-494C-B749-451684E424D9}" type="presParOf" srcId="{2EA38113-F7B9-4D3E-A21A-31B20EB52CF7}" destId="{A7A24B19-3869-46D8-8654-8B4D95D563E9}" srcOrd="13" destOrd="0" presId="urn:microsoft.com/office/officeart/2005/8/layout/cycle8"/>
    <dgm:cxn modelId="{6D1121AC-2D65-4FF5-9748-67893B4199FF}" type="presParOf" srcId="{2EA38113-F7B9-4D3E-A21A-31B20EB52CF7}" destId="{1DBBA3E7-7286-475F-B4F0-CA2C2969DA3C}" srcOrd="14" destOrd="0" presId="urn:microsoft.com/office/officeart/2005/8/layout/cycle8"/>
    <dgm:cxn modelId="{7E1397D2-D741-44F6-8E3B-B2338EBEA46E}" type="presParOf" srcId="{2EA38113-F7B9-4D3E-A21A-31B20EB52CF7}" destId="{D2CA744E-9448-4FB3-AA44-5631B1C0B106}" srcOrd="15" destOrd="0" presId="urn:microsoft.com/office/officeart/2005/8/layout/cycle8"/>
    <dgm:cxn modelId="{9400AC60-36B5-4B63-8CB8-85495FCF51D4}" type="presParOf" srcId="{2EA38113-F7B9-4D3E-A21A-31B20EB52CF7}" destId="{0874246B-7BDB-49AF-83ED-E5E26844C65F}" srcOrd="16" destOrd="0" presId="urn:microsoft.com/office/officeart/2005/8/layout/cycle8"/>
    <dgm:cxn modelId="{6B69A381-7E49-4FF6-8CB9-30D50292DF6B}" type="presParOf" srcId="{2EA38113-F7B9-4D3E-A21A-31B20EB52CF7}" destId="{0762A712-49CD-4FD6-9EC6-8D90E2D61034}" srcOrd="17" destOrd="0" presId="urn:microsoft.com/office/officeart/2005/8/layout/cycle8"/>
    <dgm:cxn modelId="{98D83714-F0F7-4E4D-8A82-BF780BCCA01C}" type="presParOf" srcId="{2EA38113-F7B9-4D3E-A21A-31B20EB52CF7}" destId="{6AEFA271-FC44-4F86-ACFA-80F32B99A67B}" srcOrd="18" destOrd="0" presId="urn:microsoft.com/office/officeart/2005/8/layout/cycle8"/>
    <dgm:cxn modelId="{605D5BF0-6E70-46C6-8978-526BAA4DDD2B}" type="presParOf" srcId="{2EA38113-F7B9-4D3E-A21A-31B20EB52CF7}" destId="{04D2F3D7-C0C4-424D-89D1-7637E9BB490E}" srcOrd="1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A384DE-5CDD-498C-B4DF-10EE395E1728}" type="doc">
      <dgm:prSet loTypeId="urn:microsoft.com/office/officeart/2005/8/layout/cycle8" loCatId="cycle" qsTypeId="urn:microsoft.com/office/officeart/2005/8/quickstyle/3d3" qsCatId="3D" csTypeId="urn:microsoft.com/office/officeart/2005/8/colors/colorful1" csCatId="colorful" phldr="1"/>
      <dgm:spPr/>
    </dgm:pt>
    <dgm:pt modelId="{384B0E6B-A5BB-4628-8CAC-90266BB43638}">
      <dgm:prSet phldrT="[テキスト]"/>
      <dgm:spPr/>
      <dgm:t>
        <a:bodyPr/>
        <a:lstStyle/>
        <a:p>
          <a:r>
            <a:rPr kumimoji="1" lang="en-US" altLang="ja-JP" b="1"/>
            <a:t>Plan</a:t>
          </a:r>
          <a:endParaRPr kumimoji="1" lang="ja-JP" altLang="en-US" b="1" dirty="0"/>
        </a:p>
      </dgm:t>
    </dgm:pt>
    <dgm:pt modelId="{9B23B375-1CB3-40C2-A943-E8166DEE8668}" type="parTrans" cxnId="{F049841E-AE2A-4522-ABDD-E063E69963B1}">
      <dgm:prSet/>
      <dgm:spPr/>
      <dgm:t>
        <a:bodyPr/>
        <a:lstStyle/>
        <a:p>
          <a:endParaRPr kumimoji="1" lang="ja-JP" altLang="en-US" b="1"/>
        </a:p>
      </dgm:t>
    </dgm:pt>
    <dgm:pt modelId="{F3C38024-FEE6-4509-A005-185F41B1CE2E}" type="sibTrans" cxnId="{F049841E-AE2A-4522-ABDD-E063E69963B1}">
      <dgm:prSet/>
      <dgm:spPr/>
      <dgm:t>
        <a:bodyPr/>
        <a:lstStyle/>
        <a:p>
          <a:endParaRPr kumimoji="1" lang="ja-JP" altLang="en-US" b="1"/>
        </a:p>
      </dgm:t>
    </dgm:pt>
    <dgm:pt modelId="{490026F3-7551-4766-A427-117A12C5BB38}">
      <dgm:prSet phldrT="[テキスト]"/>
      <dgm:spPr/>
      <dgm:t>
        <a:bodyPr/>
        <a:lstStyle/>
        <a:p>
          <a:r>
            <a:rPr kumimoji="1" lang="en-US" altLang="ja-JP" b="1" dirty="0"/>
            <a:t>Do</a:t>
          </a:r>
          <a:endParaRPr kumimoji="1" lang="ja-JP" altLang="en-US" b="1" dirty="0"/>
        </a:p>
      </dgm:t>
    </dgm:pt>
    <dgm:pt modelId="{0B541B03-9749-4A4D-A1FF-218241CCD94F}" type="parTrans" cxnId="{82814F79-B50A-497F-BA0B-48967ACC5A78}">
      <dgm:prSet/>
      <dgm:spPr/>
      <dgm:t>
        <a:bodyPr/>
        <a:lstStyle/>
        <a:p>
          <a:endParaRPr kumimoji="1" lang="ja-JP" altLang="en-US" b="1"/>
        </a:p>
      </dgm:t>
    </dgm:pt>
    <dgm:pt modelId="{0469FB92-0382-4A4E-8355-53961983887F}" type="sibTrans" cxnId="{82814F79-B50A-497F-BA0B-48967ACC5A78}">
      <dgm:prSet/>
      <dgm:spPr/>
      <dgm:t>
        <a:bodyPr/>
        <a:lstStyle/>
        <a:p>
          <a:endParaRPr kumimoji="1" lang="ja-JP" altLang="en-US" b="1"/>
        </a:p>
      </dgm:t>
    </dgm:pt>
    <dgm:pt modelId="{8D689D0B-1C60-4004-A74B-71B23BB47F38}">
      <dgm:prSet phldrT="[テキスト]"/>
      <dgm:spPr/>
      <dgm:t>
        <a:bodyPr/>
        <a:lstStyle/>
        <a:p>
          <a:r>
            <a:rPr kumimoji="1" lang="en-US" altLang="ja-JP" b="1" dirty="0"/>
            <a:t>Check</a:t>
          </a:r>
          <a:endParaRPr kumimoji="1" lang="ja-JP" altLang="en-US" b="1" dirty="0"/>
        </a:p>
      </dgm:t>
    </dgm:pt>
    <dgm:pt modelId="{8DF3B1B6-9BD2-4CA0-A61D-BC42554B3E1B}" type="parTrans" cxnId="{D0E15509-0CBC-455A-8731-3377B703827E}">
      <dgm:prSet/>
      <dgm:spPr/>
      <dgm:t>
        <a:bodyPr/>
        <a:lstStyle/>
        <a:p>
          <a:endParaRPr kumimoji="1" lang="ja-JP" altLang="en-US" b="1"/>
        </a:p>
      </dgm:t>
    </dgm:pt>
    <dgm:pt modelId="{61CB5EC9-C90B-45BA-A028-D3C643B6CC06}" type="sibTrans" cxnId="{D0E15509-0CBC-455A-8731-3377B703827E}">
      <dgm:prSet/>
      <dgm:spPr/>
      <dgm:t>
        <a:bodyPr/>
        <a:lstStyle/>
        <a:p>
          <a:endParaRPr kumimoji="1" lang="ja-JP" altLang="en-US" b="1"/>
        </a:p>
      </dgm:t>
    </dgm:pt>
    <dgm:pt modelId="{47A7FA03-703B-4C80-A3F9-A823CB76BB5D}">
      <dgm:prSet phldrT="[テキスト]"/>
      <dgm:spPr/>
      <dgm:t>
        <a:bodyPr/>
        <a:lstStyle/>
        <a:p>
          <a:r>
            <a:rPr kumimoji="1" lang="en-US" altLang="ja-JP" b="1" dirty="0"/>
            <a:t>Act</a:t>
          </a:r>
          <a:endParaRPr kumimoji="1" lang="ja-JP" altLang="en-US" b="1" dirty="0"/>
        </a:p>
      </dgm:t>
    </dgm:pt>
    <dgm:pt modelId="{457A71D5-8629-4EAA-A9DF-C777D232484D}" type="parTrans" cxnId="{2B997CB5-B801-443D-A8F0-AC28C1A5E99B}">
      <dgm:prSet/>
      <dgm:spPr/>
      <dgm:t>
        <a:bodyPr/>
        <a:lstStyle/>
        <a:p>
          <a:endParaRPr kumimoji="1" lang="ja-JP" altLang="en-US" b="1"/>
        </a:p>
      </dgm:t>
    </dgm:pt>
    <dgm:pt modelId="{4282D386-2ADB-4FD7-8DFC-C655E9AE52C0}" type="sibTrans" cxnId="{2B997CB5-B801-443D-A8F0-AC28C1A5E99B}">
      <dgm:prSet/>
      <dgm:spPr/>
      <dgm:t>
        <a:bodyPr/>
        <a:lstStyle/>
        <a:p>
          <a:endParaRPr kumimoji="1" lang="ja-JP" altLang="en-US" b="1"/>
        </a:p>
      </dgm:t>
    </dgm:pt>
    <dgm:pt modelId="{2EA38113-F7B9-4D3E-A21A-31B20EB52CF7}" type="pres">
      <dgm:prSet presAssocID="{52A384DE-5CDD-498C-B4DF-10EE395E1728}" presName="compositeShape" presStyleCnt="0">
        <dgm:presLayoutVars>
          <dgm:chMax val="7"/>
          <dgm:dir/>
          <dgm:resizeHandles val="exact"/>
        </dgm:presLayoutVars>
      </dgm:prSet>
      <dgm:spPr/>
    </dgm:pt>
    <dgm:pt modelId="{C83A3371-BFFE-40C1-99FA-06F573FC5305}" type="pres">
      <dgm:prSet presAssocID="{52A384DE-5CDD-498C-B4DF-10EE395E1728}" presName="wedge1" presStyleLbl="node1" presStyleIdx="0" presStyleCnt="4"/>
      <dgm:spPr/>
    </dgm:pt>
    <dgm:pt modelId="{B9DCF5B5-D404-4E0D-A160-0686B66DF4D6}" type="pres">
      <dgm:prSet presAssocID="{52A384DE-5CDD-498C-B4DF-10EE395E1728}" presName="dummy1a" presStyleCnt="0"/>
      <dgm:spPr/>
    </dgm:pt>
    <dgm:pt modelId="{64BD96DD-FB3F-4A05-904C-7E43A221C4D1}" type="pres">
      <dgm:prSet presAssocID="{52A384DE-5CDD-498C-B4DF-10EE395E1728}" presName="dummy1b" presStyleCnt="0"/>
      <dgm:spPr/>
    </dgm:pt>
    <dgm:pt modelId="{0A695EFC-A93D-4D68-83E2-C9211E9F53E5}" type="pres">
      <dgm:prSet presAssocID="{52A384DE-5CDD-498C-B4DF-10EE395E1728}" presName="wedge1Tx" presStyleLbl="node1" presStyleIdx="0" presStyleCnt="4">
        <dgm:presLayoutVars>
          <dgm:chMax val="0"/>
          <dgm:chPref val="0"/>
          <dgm:bulletEnabled val="1"/>
        </dgm:presLayoutVars>
      </dgm:prSet>
      <dgm:spPr/>
    </dgm:pt>
    <dgm:pt modelId="{D91418D0-BE91-43F5-8C9D-3A9016CBBC4E}" type="pres">
      <dgm:prSet presAssocID="{52A384DE-5CDD-498C-B4DF-10EE395E1728}" presName="wedge2" presStyleLbl="node1" presStyleIdx="1" presStyleCnt="4"/>
      <dgm:spPr/>
    </dgm:pt>
    <dgm:pt modelId="{107C110F-CD3D-4E7D-9528-55D2B6981623}" type="pres">
      <dgm:prSet presAssocID="{52A384DE-5CDD-498C-B4DF-10EE395E1728}" presName="dummy2a" presStyleCnt="0"/>
      <dgm:spPr/>
    </dgm:pt>
    <dgm:pt modelId="{185124BF-088B-4B74-9995-D7AA17EDC48C}" type="pres">
      <dgm:prSet presAssocID="{52A384DE-5CDD-498C-B4DF-10EE395E1728}" presName="dummy2b" presStyleCnt="0"/>
      <dgm:spPr/>
    </dgm:pt>
    <dgm:pt modelId="{9DFAD5D3-5700-4A41-9D86-B45265F9B373}" type="pres">
      <dgm:prSet presAssocID="{52A384DE-5CDD-498C-B4DF-10EE395E1728}" presName="wedge2Tx" presStyleLbl="node1" presStyleIdx="1" presStyleCnt="4">
        <dgm:presLayoutVars>
          <dgm:chMax val="0"/>
          <dgm:chPref val="0"/>
          <dgm:bulletEnabled val="1"/>
        </dgm:presLayoutVars>
      </dgm:prSet>
      <dgm:spPr/>
    </dgm:pt>
    <dgm:pt modelId="{9AF1B967-D9D9-4854-A80F-1C3D61B7E159}" type="pres">
      <dgm:prSet presAssocID="{52A384DE-5CDD-498C-B4DF-10EE395E1728}" presName="wedge3" presStyleLbl="node1" presStyleIdx="2" presStyleCnt="4"/>
      <dgm:spPr/>
    </dgm:pt>
    <dgm:pt modelId="{C765B775-89CA-4A44-8859-AE4643C9FDED}" type="pres">
      <dgm:prSet presAssocID="{52A384DE-5CDD-498C-B4DF-10EE395E1728}" presName="dummy3a" presStyleCnt="0"/>
      <dgm:spPr/>
    </dgm:pt>
    <dgm:pt modelId="{1B8B37D9-98A5-434B-AB6A-C53A401EA1E3}" type="pres">
      <dgm:prSet presAssocID="{52A384DE-5CDD-498C-B4DF-10EE395E1728}" presName="dummy3b" presStyleCnt="0"/>
      <dgm:spPr/>
    </dgm:pt>
    <dgm:pt modelId="{E104E3AC-C31E-4F4E-9BDD-B8F95FC74591}" type="pres">
      <dgm:prSet presAssocID="{52A384DE-5CDD-498C-B4DF-10EE395E1728}" presName="wedge3Tx" presStyleLbl="node1" presStyleIdx="2" presStyleCnt="4">
        <dgm:presLayoutVars>
          <dgm:chMax val="0"/>
          <dgm:chPref val="0"/>
          <dgm:bulletEnabled val="1"/>
        </dgm:presLayoutVars>
      </dgm:prSet>
      <dgm:spPr/>
    </dgm:pt>
    <dgm:pt modelId="{82D39A0B-F7D4-4316-A0A1-48A31E79141C}" type="pres">
      <dgm:prSet presAssocID="{52A384DE-5CDD-498C-B4DF-10EE395E1728}" presName="wedge4" presStyleLbl="node1" presStyleIdx="3" presStyleCnt="4"/>
      <dgm:spPr/>
    </dgm:pt>
    <dgm:pt modelId="{A7A24B19-3869-46D8-8654-8B4D95D563E9}" type="pres">
      <dgm:prSet presAssocID="{52A384DE-5CDD-498C-B4DF-10EE395E1728}" presName="dummy4a" presStyleCnt="0"/>
      <dgm:spPr/>
    </dgm:pt>
    <dgm:pt modelId="{1DBBA3E7-7286-475F-B4F0-CA2C2969DA3C}" type="pres">
      <dgm:prSet presAssocID="{52A384DE-5CDD-498C-B4DF-10EE395E1728}" presName="dummy4b" presStyleCnt="0"/>
      <dgm:spPr/>
    </dgm:pt>
    <dgm:pt modelId="{D2CA744E-9448-4FB3-AA44-5631B1C0B106}" type="pres">
      <dgm:prSet presAssocID="{52A384DE-5CDD-498C-B4DF-10EE395E1728}" presName="wedge4Tx" presStyleLbl="node1" presStyleIdx="3" presStyleCnt="4">
        <dgm:presLayoutVars>
          <dgm:chMax val="0"/>
          <dgm:chPref val="0"/>
          <dgm:bulletEnabled val="1"/>
        </dgm:presLayoutVars>
      </dgm:prSet>
      <dgm:spPr/>
    </dgm:pt>
    <dgm:pt modelId="{0874246B-7BDB-49AF-83ED-E5E26844C65F}" type="pres">
      <dgm:prSet presAssocID="{F3C38024-FEE6-4509-A005-185F41B1CE2E}" presName="arrowWedge1" presStyleLbl="fgSibTrans2D1" presStyleIdx="0" presStyleCnt="4"/>
      <dgm:spPr/>
    </dgm:pt>
    <dgm:pt modelId="{0762A712-49CD-4FD6-9EC6-8D90E2D61034}" type="pres">
      <dgm:prSet presAssocID="{0469FB92-0382-4A4E-8355-53961983887F}" presName="arrowWedge2" presStyleLbl="fgSibTrans2D1" presStyleIdx="1" presStyleCnt="4"/>
      <dgm:spPr/>
    </dgm:pt>
    <dgm:pt modelId="{6AEFA271-FC44-4F86-ACFA-80F32B99A67B}" type="pres">
      <dgm:prSet presAssocID="{61CB5EC9-C90B-45BA-A028-D3C643B6CC06}" presName="arrowWedge3" presStyleLbl="fgSibTrans2D1" presStyleIdx="2" presStyleCnt="4"/>
      <dgm:spPr/>
    </dgm:pt>
    <dgm:pt modelId="{04D2F3D7-C0C4-424D-89D1-7637E9BB490E}" type="pres">
      <dgm:prSet presAssocID="{4282D386-2ADB-4FD7-8DFC-C655E9AE52C0}" presName="arrowWedge4" presStyleLbl="fgSibTrans2D1" presStyleIdx="3" presStyleCnt="4"/>
      <dgm:spPr/>
    </dgm:pt>
  </dgm:ptLst>
  <dgm:cxnLst>
    <dgm:cxn modelId="{D0E15509-0CBC-455A-8731-3377B703827E}" srcId="{52A384DE-5CDD-498C-B4DF-10EE395E1728}" destId="{8D689D0B-1C60-4004-A74B-71B23BB47F38}" srcOrd="2" destOrd="0" parTransId="{8DF3B1B6-9BD2-4CA0-A61D-BC42554B3E1B}" sibTransId="{61CB5EC9-C90B-45BA-A028-D3C643B6CC06}"/>
    <dgm:cxn modelId="{F049841E-AE2A-4522-ABDD-E063E69963B1}" srcId="{52A384DE-5CDD-498C-B4DF-10EE395E1728}" destId="{384B0E6B-A5BB-4628-8CAC-90266BB43638}" srcOrd="0" destOrd="0" parTransId="{9B23B375-1CB3-40C2-A943-E8166DEE8668}" sibTransId="{F3C38024-FEE6-4509-A005-185F41B1CE2E}"/>
    <dgm:cxn modelId="{84F82636-FD99-41C4-A98E-32F5C77D9CD4}" type="presOf" srcId="{47A7FA03-703B-4C80-A3F9-A823CB76BB5D}" destId="{D2CA744E-9448-4FB3-AA44-5631B1C0B106}" srcOrd="1" destOrd="0" presId="urn:microsoft.com/office/officeart/2005/8/layout/cycle8"/>
    <dgm:cxn modelId="{74D49E3D-F480-4D29-83E1-75C7249CEB70}" type="presOf" srcId="{52A384DE-5CDD-498C-B4DF-10EE395E1728}" destId="{2EA38113-F7B9-4D3E-A21A-31B20EB52CF7}" srcOrd="0" destOrd="0" presId="urn:microsoft.com/office/officeart/2005/8/layout/cycle8"/>
    <dgm:cxn modelId="{C5019A5E-2DCD-4087-B21A-89A7387EFA1C}" type="presOf" srcId="{490026F3-7551-4766-A427-117A12C5BB38}" destId="{9DFAD5D3-5700-4A41-9D86-B45265F9B373}" srcOrd="1" destOrd="0" presId="urn:microsoft.com/office/officeart/2005/8/layout/cycle8"/>
    <dgm:cxn modelId="{8DB7A74C-52DF-4F7A-A86F-5CBA15E71635}" type="presOf" srcId="{384B0E6B-A5BB-4628-8CAC-90266BB43638}" destId="{0A695EFC-A93D-4D68-83E2-C9211E9F53E5}" srcOrd="1" destOrd="0" presId="urn:microsoft.com/office/officeart/2005/8/layout/cycle8"/>
    <dgm:cxn modelId="{82814F79-B50A-497F-BA0B-48967ACC5A78}" srcId="{52A384DE-5CDD-498C-B4DF-10EE395E1728}" destId="{490026F3-7551-4766-A427-117A12C5BB38}" srcOrd="1" destOrd="0" parTransId="{0B541B03-9749-4A4D-A1FF-218241CCD94F}" sibTransId="{0469FB92-0382-4A4E-8355-53961983887F}"/>
    <dgm:cxn modelId="{9FBAAD5A-2C32-4E90-8AFC-64DBFF3F1696}" type="presOf" srcId="{384B0E6B-A5BB-4628-8CAC-90266BB43638}" destId="{C83A3371-BFFE-40C1-99FA-06F573FC5305}" srcOrd="0" destOrd="0" presId="urn:microsoft.com/office/officeart/2005/8/layout/cycle8"/>
    <dgm:cxn modelId="{AC1AF68A-3806-4FC4-8BED-72D97E1B6098}" type="presOf" srcId="{490026F3-7551-4766-A427-117A12C5BB38}" destId="{D91418D0-BE91-43F5-8C9D-3A9016CBBC4E}" srcOrd="0" destOrd="0" presId="urn:microsoft.com/office/officeart/2005/8/layout/cycle8"/>
    <dgm:cxn modelId="{D030EBAA-284F-4C3C-BCCE-5A176DA8CDDD}" type="presOf" srcId="{8D689D0B-1C60-4004-A74B-71B23BB47F38}" destId="{E104E3AC-C31E-4F4E-9BDD-B8F95FC74591}" srcOrd="1" destOrd="0" presId="urn:microsoft.com/office/officeart/2005/8/layout/cycle8"/>
    <dgm:cxn modelId="{2B997CB5-B801-443D-A8F0-AC28C1A5E99B}" srcId="{52A384DE-5CDD-498C-B4DF-10EE395E1728}" destId="{47A7FA03-703B-4C80-A3F9-A823CB76BB5D}" srcOrd="3" destOrd="0" parTransId="{457A71D5-8629-4EAA-A9DF-C777D232484D}" sibTransId="{4282D386-2ADB-4FD7-8DFC-C655E9AE52C0}"/>
    <dgm:cxn modelId="{211AF1E5-73E6-4F95-BD57-5EF095574607}" type="presOf" srcId="{8D689D0B-1C60-4004-A74B-71B23BB47F38}" destId="{9AF1B967-D9D9-4854-A80F-1C3D61B7E159}" srcOrd="0" destOrd="0" presId="urn:microsoft.com/office/officeart/2005/8/layout/cycle8"/>
    <dgm:cxn modelId="{288CB2FD-E5F3-46B4-8114-611F8B54F7BB}" type="presOf" srcId="{47A7FA03-703B-4C80-A3F9-A823CB76BB5D}" destId="{82D39A0B-F7D4-4316-A0A1-48A31E79141C}" srcOrd="0" destOrd="0" presId="urn:microsoft.com/office/officeart/2005/8/layout/cycle8"/>
    <dgm:cxn modelId="{D696BF7E-4542-4949-B9BC-5D8D522C6FBC}" type="presParOf" srcId="{2EA38113-F7B9-4D3E-A21A-31B20EB52CF7}" destId="{C83A3371-BFFE-40C1-99FA-06F573FC5305}" srcOrd="0" destOrd="0" presId="urn:microsoft.com/office/officeart/2005/8/layout/cycle8"/>
    <dgm:cxn modelId="{7F50E216-5D2F-4FB0-BC60-EABAB48B3642}" type="presParOf" srcId="{2EA38113-F7B9-4D3E-A21A-31B20EB52CF7}" destId="{B9DCF5B5-D404-4E0D-A160-0686B66DF4D6}" srcOrd="1" destOrd="0" presId="urn:microsoft.com/office/officeart/2005/8/layout/cycle8"/>
    <dgm:cxn modelId="{6567DC1C-AE53-4211-902C-F4825803F865}" type="presParOf" srcId="{2EA38113-F7B9-4D3E-A21A-31B20EB52CF7}" destId="{64BD96DD-FB3F-4A05-904C-7E43A221C4D1}" srcOrd="2" destOrd="0" presId="urn:microsoft.com/office/officeart/2005/8/layout/cycle8"/>
    <dgm:cxn modelId="{AA0F849D-6EC6-4F5E-95CE-00EA1801E033}" type="presParOf" srcId="{2EA38113-F7B9-4D3E-A21A-31B20EB52CF7}" destId="{0A695EFC-A93D-4D68-83E2-C9211E9F53E5}" srcOrd="3" destOrd="0" presId="urn:microsoft.com/office/officeart/2005/8/layout/cycle8"/>
    <dgm:cxn modelId="{A587DAB2-106D-4039-8EC6-DAB173E13084}" type="presParOf" srcId="{2EA38113-F7B9-4D3E-A21A-31B20EB52CF7}" destId="{D91418D0-BE91-43F5-8C9D-3A9016CBBC4E}" srcOrd="4" destOrd="0" presId="urn:microsoft.com/office/officeart/2005/8/layout/cycle8"/>
    <dgm:cxn modelId="{4679534A-5501-4B75-99AA-1838E9B19A83}" type="presParOf" srcId="{2EA38113-F7B9-4D3E-A21A-31B20EB52CF7}" destId="{107C110F-CD3D-4E7D-9528-55D2B6981623}" srcOrd="5" destOrd="0" presId="urn:microsoft.com/office/officeart/2005/8/layout/cycle8"/>
    <dgm:cxn modelId="{C937BD62-1CCE-433E-9BC6-7B8E8215EBDE}" type="presParOf" srcId="{2EA38113-F7B9-4D3E-A21A-31B20EB52CF7}" destId="{185124BF-088B-4B74-9995-D7AA17EDC48C}" srcOrd="6" destOrd="0" presId="urn:microsoft.com/office/officeart/2005/8/layout/cycle8"/>
    <dgm:cxn modelId="{F58F0818-F8B7-4313-932B-07121F54D682}" type="presParOf" srcId="{2EA38113-F7B9-4D3E-A21A-31B20EB52CF7}" destId="{9DFAD5D3-5700-4A41-9D86-B45265F9B373}" srcOrd="7" destOrd="0" presId="urn:microsoft.com/office/officeart/2005/8/layout/cycle8"/>
    <dgm:cxn modelId="{93780A4B-1F34-4B79-A112-912E52A05B49}" type="presParOf" srcId="{2EA38113-F7B9-4D3E-A21A-31B20EB52CF7}" destId="{9AF1B967-D9D9-4854-A80F-1C3D61B7E159}" srcOrd="8" destOrd="0" presId="urn:microsoft.com/office/officeart/2005/8/layout/cycle8"/>
    <dgm:cxn modelId="{A81AE5E4-CC4E-43A5-8B0A-61FDF57C3B97}" type="presParOf" srcId="{2EA38113-F7B9-4D3E-A21A-31B20EB52CF7}" destId="{C765B775-89CA-4A44-8859-AE4643C9FDED}" srcOrd="9" destOrd="0" presId="urn:microsoft.com/office/officeart/2005/8/layout/cycle8"/>
    <dgm:cxn modelId="{5A87D036-CA85-4C21-A964-4CFE0CBC9667}" type="presParOf" srcId="{2EA38113-F7B9-4D3E-A21A-31B20EB52CF7}" destId="{1B8B37D9-98A5-434B-AB6A-C53A401EA1E3}" srcOrd="10" destOrd="0" presId="urn:microsoft.com/office/officeart/2005/8/layout/cycle8"/>
    <dgm:cxn modelId="{D98B9C29-747B-4B5D-9DB9-30C89405ABBC}" type="presParOf" srcId="{2EA38113-F7B9-4D3E-A21A-31B20EB52CF7}" destId="{E104E3AC-C31E-4F4E-9BDD-B8F95FC74591}" srcOrd="11" destOrd="0" presId="urn:microsoft.com/office/officeart/2005/8/layout/cycle8"/>
    <dgm:cxn modelId="{EAFEDD37-AFFA-4225-A149-ABA4BB86315A}" type="presParOf" srcId="{2EA38113-F7B9-4D3E-A21A-31B20EB52CF7}" destId="{82D39A0B-F7D4-4316-A0A1-48A31E79141C}" srcOrd="12" destOrd="0" presId="urn:microsoft.com/office/officeart/2005/8/layout/cycle8"/>
    <dgm:cxn modelId="{2FB4371D-D42D-494C-B749-451684E424D9}" type="presParOf" srcId="{2EA38113-F7B9-4D3E-A21A-31B20EB52CF7}" destId="{A7A24B19-3869-46D8-8654-8B4D95D563E9}" srcOrd="13" destOrd="0" presId="urn:microsoft.com/office/officeart/2005/8/layout/cycle8"/>
    <dgm:cxn modelId="{6D1121AC-2D65-4FF5-9748-67893B4199FF}" type="presParOf" srcId="{2EA38113-F7B9-4D3E-A21A-31B20EB52CF7}" destId="{1DBBA3E7-7286-475F-B4F0-CA2C2969DA3C}" srcOrd="14" destOrd="0" presId="urn:microsoft.com/office/officeart/2005/8/layout/cycle8"/>
    <dgm:cxn modelId="{7E1397D2-D741-44F6-8E3B-B2338EBEA46E}" type="presParOf" srcId="{2EA38113-F7B9-4D3E-A21A-31B20EB52CF7}" destId="{D2CA744E-9448-4FB3-AA44-5631B1C0B106}" srcOrd="15" destOrd="0" presId="urn:microsoft.com/office/officeart/2005/8/layout/cycle8"/>
    <dgm:cxn modelId="{9400AC60-36B5-4B63-8CB8-85495FCF51D4}" type="presParOf" srcId="{2EA38113-F7B9-4D3E-A21A-31B20EB52CF7}" destId="{0874246B-7BDB-49AF-83ED-E5E26844C65F}" srcOrd="16" destOrd="0" presId="urn:microsoft.com/office/officeart/2005/8/layout/cycle8"/>
    <dgm:cxn modelId="{6B69A381-7E49-4FF6-8CB9-30D50292DF6B}" type="presParOf" srcId="{2EA38113-F7B9-4D3E-A21A-31B20EB52CF7}" destId="{0762A712-49CD-4FD6-9EC6-8D90E2D61034}" srcOrd="17" destOrd="0" presId="urn:microsoft.com/office/officeart/2005/8/layout/cycle8"/>
    <dgm:cxn modelId="{98D83714-F0F7-4E4D-8A82-BF780BCCA01C}" type="presParOf" srcId="{2EA38113-F7B9-4D3E-A21A-31B20EB52CF7}" destId="{6AEFA271-FC44-4F86-ACFA-80F32B99A67B}" srcOrd="18" destOrd="0" presId="urn:microsoft.com/office/officeart/2005/8/layout/cycle8"/>
    <dgm:cxn modelId="{605D5BF0-6E70-46C6-8978-526BAA4DDD2B}" type="presParOf" srcId="{2EA38113-F7B9-4D3E-A21A-31B20EB52CF7}" destId="{04D2F3D7-C0C4-424D-89D1-7637E9BB490E}" srcOrd="1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A384DE-5CDD-498C-B4DF-10EE395E1728}" type="doc">
      <dgm:prSet loTypeId="urn:microsoft.com/office/officeart/2005/8/layout/cycle8" loCatId="cycle" qsTypeId="urn:microsoft.com/office/officeart/2005/8/quickstyle/3d3" qsCatId="3D" csTypeId="urn:microsoft.com/office/officeart/2005/8/colors/colorful1" csCatId="colorful" phldr="1"/>
      <dgm:spPr/>
    </dgm:pt>
    <dgm:pt modelId="{384B0E6B-A5BB-4628-8CAC-90266BB43638}">
      <dgm:prSet phldrT="[テキスト]" custT="1"/>
      <dgm:spPr/>
      <dgm:t>
        <a:bodyPr/>
        <a:lstStyle/>
        <a:p>
          <a:r>
            <a:rPr kumimoji="1" lang="en-US" altLang="ja-JP" sz="1400" b="1" dirty="0"/>
            <a:t>Plan   (1)</a:t>
          </a:r>
          <a:endParaRPr kumimoji="1" lang="ja-JP" altLang="en-US" sz="1400" b="1" dirty="0"/>
        </a:p>
      </dgm:t>
    </dgm:pt>
    <dgm:pt modelId="{9B23B375-1CB3-40C2-A943-E8166DEE8668}" type="parTrans" cxnId="{F049841E-AE2A-4522-ABDD-E063E69963B1}">
      <dgm:prSet/>
      <dgm:spPr/>
      <dgm:t>
        <a:bodyPr/>
        <a:lstStyle/>
        <a:p>
          <a:endParaRPr kumimoji="1" lang="ja-JP" altLang="en-US" sz="3200" b="1"/>
        </a:p>
      </dgm:t>
    </dgm:pt>
    <dgm:pt modelId="{F3C38024-FEE6-4509-A005-185F41B1CE2E}" type="sibTrans" cxnId="{F049841E-AE2A-4522-ABDD-E063E69963B1}">
      <dgm:prSet/>
      <dgm:spPr/>
      <dgm:t>
        <a:bodyPr/>
        <a:lstStyle/>
        <a:p>
          <a:endParaRPr kumimoji="1" lang="ja-JP" altLang="en-US" sz="3200" b="1"/>
        </a:p>
      </dgm:t>
    </dgm:pt>
    <dgm:pt modelId="{490026F3-7551-4766-A427-117A12C5BB38}">
      <dgm:prSet phldrT="[テキスト]" custT="1"/>
      <dgm:spPr/>
      <dgm:t>
        <a:bodyPr/>
        <a:lstStyle/>
        <a:p>
          <a:r>
            <a:rPr kumimoji="1" lang="en-US" altLang="ja-JP" sz="1400" b="1" dirty="0"/>
            <a:t>Do      (2)</a:t>
          </a:r>
          <a:endParaRPr kumimoji="1" lang="ja-JP" altLang="en-US" sz="1400" b="1" dirty="0"/>
        </a:p>
      </dgm:t>
    </dgm:pt>
    <dgm:pt modelId="{0B541B03-9749-4A4D-A1FF-218241CCD94F}" type="parTrans" cxnId="{82814F79-B50A-497F-BA0B-48967ACC5A78}">
      <dgm:prSet/>
      <dgm:spPr/>
      <dgm:t>
        <a:bodyPr/>
        <a:lstStyle/>
        <a:p>
          <a:endParaRPr kumimoji="1" lang="ja-JP" altLang="en-US" sz="3200" b="1"/>
        </a:p>
      </dgm:t>
    </dgm:pt>
    <dgm:pt modelId="{0469FB92-0382-4A4E-8355-53961983887F}" type="sibTrans" cxnId="{82814F79-B50A-497F-BA0B-48967ACC5A78}">
      <dgm:prSet/>
      <dgm:spPr/>
      <dgm:t>
        <a:bodyPr/>
        <a:lstStyle/>
        <a:p>
          <a:endParaRPr kumimoji="1" lang="ja-JP" altLang="en-US" sz="3200" b="1"/>
        </a:p>
      </dgm:t>
    </dgm:pt>
    <dgm:pt modelId="{8D689D0B-1C60-4004-A74B-71B23BB47F38}">
      <dgm:prSet phldrT="[テキスト]" custT="1"/>
      <dgm:spPr/>
      <dgm:t>
        <a:bodyPr/>
        <a:lstStyle/>
        <a:p>
          <a:r>
            <a:rPr kumimoji="1" lang="en-US" altLang="ja-JP" sz="1400" b="1" dirty="0"/>
            <a:t>Check (3)</a:t>
          </a:r>
          <a:endParaRPr kumimoji="1" lang="ja-JP" altLang="en-US" sz="1400" b="1" dirty="0"/>
        </a:p>
      </dgm:t>
    </dgm:pt>
    <dgm:pt modelId="{8DF3B1B6-9BD2-4CA0-A61D-BC42554B3E1B}" type="parTrans" cxnId="{D0E15509-0CBC-455A-8731-3377B703827E}">
      <dgm:prSet/>
      <dgm:spPr/>
      <dgm:t>
        <a:bodyPr/>
        <a:lstStyle/>
        <a:p>
          <a:endParaRPr kumimoji="1" lang="ja-JP" altLang="en-US" sz="3200" b="1"/>
        </a:p>
      </dgm:t>
    </dgm:pt>
    <dgm:pt modelId="{61CB5EC9-C90B-45BA-A028-D3C643B6CC06}" type="sibTrans" cxnId="{D0E15509-0CBC-455A-8731-3377B703827E}">
      <dgm:prSet/>
      <dgm:spPr/>
      <dgm:t>
        <a:bodyPr/>
        <a:lstStyle/>
        <a:p>
          <a:endParaRPr kumimoji="1" lang="ja-JP" altLang="en-US" sz="3200" b="1"/>
        </a:p>
      </dgm:t>
    </dgm:pt>
    <dgm:pt modelId="{47A7FA03-703B-4C80-A3F9-A823CB76BB5D}">
      <dgm:prSet phldrT="[テキスト]" custT="1"/>
      <dgm:spPr/>
      <dgm:t>
        <a:bodyPr/>
        <a:lstStyle/>
        <a:p>
          <a:r>
            <a:rPr kumimoji="1" lang="en-US" altLang="ja-JP" sz="1400" b="1" dirty="0"/>
            <a:t>Act     (4)</a:t>
          </a:r>
          <a:endParaRPr kumimoji="1" lang="ja-JP" altLang="en-US" sz="1400" b="1" dirty="0"/>
        </a:p>
      </dgm:t>
    </dgm:pt>
    <dgm:pt modelId="{457A71D5-8629-4EAA-A9DF-C777D232484D}" type="parTrans" cxnId="{2B997CB5-B801-443D-A8F0-AC28C1A5E99B}">
      <dgm:prSet/>
      <dgm:spPr/>
      <dgm:t>
        <a:bodyPr/>
        <a:lstStyle/>
        <a:p>
          <a:endParaRPr kumimoji="1" lang="ja-JP" altLang="en-US" sz="3200" b="1"/>
        </a:p>
      </dgm:t>
    </dgm:pt>
    <dgm:pt modelId="{4282D386-2ADB-4FD7-8DFC-C655E9AE52C0}" type="sibTrans" cxnId="{2B997CB5-B801-443D-A8F0-AC28C1A5E99B}">
      <dgm:prSet/>
      <dgm:spPr/>
      <dgm:t>
        <a:bodyPr/>
        <a:lstStyle/>
        <a:p>
          <a:endParaRPr kumimoji="1" lang="ja-JP" altLang="en-US" sz="3200" b="1"/>
        </a:p>
      </dgm:t>
    </dgm:pt>
    <dgm:pt modelId="{2EA38113-F7B9-4D3E-A21A-31B20EB52CF7}" type="pres">
      <dgm:prSet presAssocID="{52A384DE-5CDD-498C-B4DF-10EE395E1728}" presName="compositeShape" presStyleCnt="0">
        <dgm:presLayoutVars>
          <dgm:chMax val="7"/>
          <dgm:dir/>
          <dgm:resizeHandles val="exact"/>
        </dgm:presLayoutVars>
      </dgm:prSet>
      <dgm:spPr/>
    </dgm:pt>
    <dgm:pt modelId="{C83A3371-BFFE-40C1-99FA-06F573FC5305}" type="pres">
      <dgm:prSet presAssocID="{52A384DE-5CDD-498C-B4DF-10EE395E1728}" presName="wedge1" presStyleLbl="node1" presStyleIdx="0" presStyleCnt="4"/>
      <dgm:spPr/>
    </dgm:pt>
    <dgm:pt modelId="{B9DCF5B5-D404-4E0D-A160-0686B66DF4D6}" type="pres">
      <dgm:prSet presAssocID="{52A384DE-5CDD-498C-B4DF-10EE395E1728}" presName="dummy1a" presStyleCnt="0"/>
      <dgm:spPr/>
    </dgm:pt>
    <dgm:pt modelId="{64BD96DD-FB3F-4A05-904C-7E43A221C4D1}" type="pres">
      <dgm:prSet presAssocID="{52A384DE-5CDD-498C-B4DF-10EE395E1728}" presName="dummy1b" presStyleCnt="0"/>
      <dgm:spPr/>
    </dgm:pt>
    <dgm:pt modelId="{0A695EFC-A93D-4D68-83E2-C9211E9F53E5}" type="pres">
      <dgm:prSet presAssocID="{52A384DE-5CDD-498C-B4DF-10EE395E1728}" presName="wedge1Tx" presStyleLbl="node1" presStyleIdx="0" presStyleCnt="4">
        <dgm:presLayoutVars>
          <dgm:chMax val="0"/>
          <dgm:chPref val="0"/>
          <dgm:bulletEnabled val="1"/>
        </dgm:presLayoutVars>
      </dgm:prSet>
      <dgm:spPr/>
    </dgm:pt>
    <dgm:pt modelId="{D91418D0-BE91-43F5-8C9D-3A9016CBBC4E}" type="pres">
      <dgm:prSet presAssocID="{52A384DE-5CDD-498C-B4DF-10EE395E1728}" presName="wedge2" presStyleLbl="node1" presStyleIdx="1" presStyleCnt="4"/>
      <dgm:spPr/>
    </dgm:pt>
    <dgm:pt modelId="{107C110F-CD3D-4E7D-9528-55D2B6981623}" type="pres">
      <dgm:prSet presAssocID="{52A384DE-5CDD-498C-B4DF-10EE395E1728}" presName="dummy2a" presStyleCnt="0"/>
      <dgm:spPr/>
    </dgm:pt>
    <dgm:pt modelId="{185124BF-088B-4B74-9995-D7AA17EDC48C}" type="pres">
      <dgm:prSet presAssocID="{52A384DE-5CDD-498C-B4DF-10EE395E1728}" presName="dummy2b" presStyleCnt="0"/>
      <dgm:spPr/>
    </dgm:pt>
    <dgm:pt modelId="{9DFAD5D3-5700-4A41-9D86-B45265F9B373}" type="pres">
      <dgm:prSet presAssocID="{52A384DE-5CDD-498C-B4DF-10EE395E1728}" presName="wedge2Tx" presStyleLbl="node1" presStyleIdx="1" presStyleCnt="4">
        <dgm:presLayoutVars>
          <dgm:chMax val="0"/>
          <dgm:chPref val="0"/>
          <dgm:bulletEnabled val="1"/>
        </dgm:presLayoutVars>
      </dgm:prSet>
      <dgm:spPr/>
    </dgm:pt>
    <dgm:pt modelId="{9AF1B967-D9D9-4854-A80F-1C3D61B7E159}" type="pres">
      <dgm:prSet presAssocID="{52A384DE-5CDD-498C-B4DF-10EE395E1728}" presName="wedge3" presStyleLbl="node1" presStyleIdx="2" presStyleCnt="4"/>
      <dgm:spPr/>
    </dgm:pt>
    <dgm:pt modelId="{C765B775-89CA-4A44-8859-AE4643C9FDED}" type="pres">
      <dgm:prSet presAssocID="{52A384DE-5CDD-498C-B4DF-10EE395E1728}" presName="dummy3a" presStyleCnt="0"/>
      <dgm:spPr/>
    </dgm:pt>
    <dgm:pt modelId="{1B8B37D9-98A5-434B-AB6A-C53A401EA1E3}" type="pres">
      <dgm:prSet presAssocID="{52A384DE-5CDD-498C-B4DF-10EE395E1728}" presName="dummy3b" presStyleCnt="0"/>
      <dgm:spPr/>
    </dgm:pt>
    <dgm:pt modelId="{E104E3AC-C31E-4F4E-9BDD-B8F95FC74591}" type="pres">
      <dgm:prSet presAssocID="{52A384DE-5CDD-498C-B4DF-10EE395E1728}" presName="wedge3Tx" presStyleLbl="node1" presStyleIdx="2" presStyleCnt="4">
        <dgm:presLayoutVars>
          <dgm:chMax val="0"/>
          <dgm:chPref val="0"/>
          <dgm:bulletEnabled val="1"/>
        </dgm:presLayoutVars>
      </dgm:prSet>
      <dgm:spPr/>
    </dgm:pt>
    <dgm:pt modelId="{82D39A0B-F7D4-4316-A0A1-48A31E79141C}" type="pres">
      <dgm:prSet presAssocID="{52A384DE-5CDD-498C-B4DF-10EE395E1728}" presName="wedge4" presStyleLbl="node1" presStyleIdx="3" presStyleCnt="4"/>
      <dgm:spPr/>
    </dgm:pt>
    <dgm:pt modelId="{A7A24B19-3869-46D8-8654-8B4D95D563E9}" type="pres">
      <dgm:prSet presAssocID="{52A384DE-5CDD-498C-B4DF-10EE395E1728}" presName="dummy4a" presStyleCnt="0"/>
      <dgm:spPr/>
    </dgm:pt>
    <dgm:pt modelId="{1DBBA3E7-7286-475F-B4F0-CA2C2969DA3C}" type="pres">
      <dgm:prSet presAssocID="{52A384DE-5CDD-498C-B4DF-10EE395E1728}" presName="dummy4b" presStyleCnt="0"/>
      <dgm:spPr/>
    </dgm:pt>
    <dgm:pt modelId="{D2CA744E-9448-4FB3-AA44-5631B1C0B106}" type="pres">
      <dgm:prSet presAssocID="{52A384DE-5CDD-498C-B4DF-10EE395E1728}" presName="wedge4Tx" presStyleLbl="node1" presStyleIdx="3" presStyleCnt="4">
        <dgm:presLayoutVars>
          <dgm:chMax val="0"/>
          <dgm:chPref val="0"/>
          <dgm:bulletEnabled val="1"/>
        </dgm:presLayoutVars>
      </dgm:prSet>
      <dgm:spPr/>
    </dgm:pt>
    <dgm:pt modelId="{0874246B-7BDB-49AF-83ED-E5E26844C65F}" type="pres">
      <dgm:prSet presAssocID="{F3C38024-FEE6-4509-A005-185F41B1CE2E}" presName="arrowWedge1" presStyleLbl="fgSibTrans2D1" presStyleIdx="0" presStyleCnt="4"/>
      <dgm:spPr/>
    </dgm:pt>
    <dgm:pt modelId="{0762A712-49CD-4FD6-9EC6-8D90E2D61034}" type="pres">
      <dgm:prSet presAssocID="{0469FB92-0382-4A4E-8355-53961983887F}" presName="arrowWedge2" presStyleLbl="fgSibTrans2D1" presStyleIdx="1" presStyleCnt="4"/>
      <dgm:spPr/>
    </dgm:pt>
    <dgm:pt modelId="{6AEFA271-FC44-4F86-ACFA-80F32B99A67B}" type="pres">
      <dgm:prSet presAssocID="{61CB5EC9-C90B-45BA-A028-D3C643B6CC06}" presName="arrowWedge3" presStyleLbl="fgSibTrans2D1" presStyleIdx="2" presStyleCnt="4"/>
      <dgm:spPr/>
    </dgm:pt>
    <dgm:pt modelId="{04D2F3D7-C0C4-424D-89D1-7637E9BB490E}" type="pres">
      <dgm:prSet presAssocID="{4282D386-2ADB-4FD7-8DFC-C655E9AE52C0}" presName="arrowWedge4" presStyleLbl="fgSibTrans2D1" presStyleIdx="3" presStyleCnt="4"/>
      <dgm:spPr/>
    </dgm:pt>
  </dgm:ptLst>
  <dgm:cxnLst>
    <dgm:cxn modelId="{D0E15509-0CBC-455A-8731-3377B703827E}" srcId="{52A384DE-5CDD-498C-B4DF-10EE395E1728}" destId="{8D689D0B-1C60-4004-A74B-71B23BB47F38}" srcOrd="2" destOrd="0" parTransId="{8DF3B1B6-9BD2-4CA0-A61D-BC42554B3E1B}" sibTransId="{61CB5EC9-C90B-45BA-A028-D3C643B6CC06}"/>
    <dgm:cxn modelId="{F049841E-AE2A-4522-ABDD-E063E69963B1}" srcId="{52A384DE-5CDD-498C-B4DF-10EE395E1728}" destId="{384B0E6B-A5BB-4628-8CAC-90266BB43638}" srcOrd="0" destOrd="0" parTransId="{9B23B375-1CB3-40C2-A943-E8166DEE8668}" sibTransId="{F3C38024-FEE6-4509-A005-185F41B1CE2E}"/>
    <dgm:cxn modelId="{84F82636-FD99-41C4-A98E-32F5C77D9CD4}" type="presOf" srcId="{47A7FA03-703B-4C80-A3F9-A823CB76BB5D}" destId="{D2CA744E-9448-4FB3-AA44-5631B1C0B106}" srcOrd="1" destOrd="0" presId="urn:microsoft.com/office/officeart/2005/8/layout/cycle8"/>
    <dgm:cxn modelId="{74D49E3D-F480-4D29-83E1-75C7249CEB70}" type="presOf" srcId="{52A384DE-5CDD-498C-B4DF-10EE395E1728}" destId="{2EA38113-F7B9-4D3E-A21A-31B20EB52CF7}" srcOrd="0" destOrd="0" presId="urn:microsoft.com/office/officeart/2005/8/layout/cycle8"/>
    <dgm:cxn modelId="{C5019A5E-2DCD-4087-B21A-89A7387EFA1C}" type="presOf" srcId="{490026F3-7551-4766-A427-117A12C5BB38}" destId="{9DFAD5D3-5700-4A41-9D86-B45265F9B373}" srcOrd="1" destOrd="0" presId="urn:microsoft.com/office/officeart/2005/8/layout/cycle8"/>
    <dgm:cxn modelId="{8DB7A74C-52DF-4F7A-A86F-5CBA15E71635}" type="presOf" srcId="{384B0E6B-A5BB-4628-8CAC-90266BB43638}" destId="{0A695EFC-A93D-4D68-83E2-C9211E9F53E5}" srcOrd="1" destOrd="0" presId="urn:microsoft.com/office/officeart/2005/8/layout/cycle8"/>
    <dgm:cxn modelId="{82814F79-B50A-497F-BA0B-48967ACC5A78}" srcId="{52A384DE-5CDD-498C-B4DF-10EE395E1728}" destId="{490026F3-7551-4766-A427-117A12C5BB38}" srcOrd="1" destOrd="0" parTransId="{0B541B03-9749-4A4D-A1FF-218241CCD94F}" sibTransId="{0469FB92-0382-4A4E-8355-53961983887F}"/>
    <dgm:cxn modelId="{9FBAAD5A-2C32-4E90-8AFC-64DBFF3F1696}" type="presOf" srcId="{384B0E6B-A5BB-4628-8CAC-90266BB43638}" destId="{C83A3371-BFFE-40C1-99FA-06F573FC5305}" srcOrd="0" destOrd="0" presId="urn:microsoft.com/office/officeart/2005/8/layout/cycle8"/>
    <dgm:cxn modelId="{AC1AF68A-3806-4FC4-8BED-72D97E1B6098}" type="presOf" srcId="{490026F3-7551-4766-A427-117A12C5BB38}" destId="{D91418D0-BE91-43F5-8C9D-3A9016CBBC4E}" srcOrd="0" destOrd="0" presId="urn:microsoft.com/office/officeart/2005/8/layout/cycle8"/>
    <dgm:cxn modelId="{D030EBAA-284F-4C3C-BCCE-5A176DA8CDDD}" type="presOf" srcId="{8D689D0B-1C60-4004-A74B-71B23BB47F38}" destId="{E104E3AC-C31E-4F4E-9BDD-B8F95FC74591}" srcOrd="1" destOrd="0" presId="urn:microsoft.com/office/officeart/2005/8/layout/cycle8"/>
    <dgm:cxn modelId="{2B997CB5-B801-443D-A8F0-AC28C1A5E99B}" srcId="{52A384DE-5CDD-498C-B4DF-10EE395E1728}" destId="{47A7FA03-703B-4C80-A3F9-A823CB76BB5D}" srcOrd="3" destOrd="0" parTransId="{457A71D5-8629-4EAA-A9DF-C777D232484D}" sibTransId="{4282D386-2ADB-4FD7-8DFC-C655E9AE52C0}"/>
    <dgm:cxn modelId="{211AF1E5-73E6-4F95-BD57-5EF095574607}" type="presOf" srcId="{8D689D0B-1C60-4004-A74B-71B23BB47F38}" destId="{9AF1B967-D9D9-4854-A80F-1C3D61B7E159}" srcOrd="0" destOrd="0" presId="urn:microsoft.com/office/officeart/2005/8/layout/cycle8"/>
    <dgm:cxn modelId="{288CB2FD-E5F3-46B4-8114-611F8B54F7BB}" type="presOf" srcId="{47A7FA03-703B-4C80-A3F9-A823CB76BB5D}" destId="{82D39A0B-F7D4-4316-A0A1-48A31E79141C}" srcOrd="0" destOrd="0" presId="urn:microsoft.com/office/officeart/2005/8/layout/cycle8"/>
    <dgm:cxn modelId="{D696BF7E-4542-4949-B9BC-5D8D522C6FBC}" type="presParOf" srcId="{2EA38113-F7B9-4D3E-A21A-31B20EB52CF7}" destId="{C83A3371-BFFE-40C1-99FA-06F573FC5305}" srcOrd="0" destOrd="0" presId="urn:microsoft.com/office/officeart/2005/8/layout/cycle8"/>
    <dgm:cxn modelId="{7F50E216-5D2F-4FB0-BC60-EABAB48B3642}" type="presParOf" srcId="{2EA38113-F7B9-4D3E-A21A-31B20EB52CF7}" destId="{B9DCF5B5-D404-4E0D-A160-0686B66DF4D6}" srcOrd="1" destOrd="0" presId="urn:microsoft.com/office/officeart/2005/8/layout/cycle8"/>
    <dgm:cxn modelId="{6567DC1C-AE53-4211-902C-F4825803F865}" type="presParOf" srcId="{2EA38113-F7B9-4D3E-A21A-31B20EB52CF7}" destId="{64BD96DD-FB3F-4A05-904C-7E43A221C4D1}" srcOrd="2" destOrd="0" presId="urn:microsoft.com/office/officeart/2005/8/layout/cycle8"/>
    <dgm:cxn modelId="{AA0F849D-6EC6-4F5E-95CE-00EA1801E033}" type="presParOf" srcId="{2EA38113-F7B9-4D3E-A21A-31B20EB52CF7}" destId="{0A695EFC-A93D-4D68-83E2-C9211E9F53E5}" srcOrd="3" destOrd="0" presId="urn:microsoft.com/office/officeart/2005/8/layout/cycle8"/>
    <dgm:cxn modelId="{A587DAB2-106D-4039-8EC6-DAB173E13084}" type="presParOf" srcId="{2EA38113-F7B9-4D3E-A21A-31B20EB52CF7}" destId="{D91418D0-BE91-43F5-8C9D-3A9016CBBC4E}" srcOrd="4" destOrd="0" presId="urn:microsoft.com/office/officeart/2005/8/layout/cycle8"/>
    <dgm:cxn modelId="{4679534A-5501-4B75-99AA-1838E9B19A83}" type="presParOf" srcId="{2EA38113-F7B9-4D3E-A21A-31B20EB52CF7}" destId="{107C110F-CD3D-4E7D-9528-55D2B6981623}" srcOrd="5" destOrd="0" presId="urn:microsoft.com/office/officeart/2005/8/layout/cycle8"/>
    <dgm:cxn modelId="{C937BD62-1CCE-433E-9BC6-7B8E8215EBDE}" type="presParOf" srcId="{2EA38113-F7B9-4D3E-A21A-31B20EB52CF7}" destId="{185124BF-088B-4B74-9995-D7AA17EDC48C}" srcOrd="6" destOrd="0" presId="urn:microsoft.com/office/officeart/2005/8/layout/cycle8"/>
    <dgm:cxn modelId="{F58F0818-F8B7-4313-932B-07121F54D682}" type="presParOf" srcId="{2EA38113-F7B9-4D3E-A21A-31B20EB52CF7}" destId="{9DFAD5D3-5700-4A41-9D86-B45265F9B373}" srcOrd="7" destOrd="0" presId="urn:microsoft.com/office/officeart/2005/8/layout/cycle8"/>
    <dgm:cxn modelId="{93780A4B-1F34-4B79-A112-912E52A05B49}" type="presParOf" srcId="{2EA38113-F7B9-4D3E-A21A-31B20EB52CF7}" destId="{9AF1B967-D9D9-4854-A80F-1C3D61B7E159}" srcOrd="8" destOrd="0" presId="urn:microsoft.com/office/officeart/2005/8/layout/cycle8"/>
    <dgm:cxn modelId="{A81AE5E4-CC4E-43A5-8B0A-61FDF57C3B97}" type="presParOf" srcId="{2EA38113-F7B9-4D3E-A21A-31B20EB52CF7}" destId="{C765B775-89CA-4A44-8859-AE4643C9FDED}" srcOrd="9" destOrd="0" presId="urn:microsoft.com/office/officeart/2005/8/layout/cycle8"/>
    <dgm:cxn modelId="{5A87D036-CA85-4C21-A964-4CFE0CBC9667}" type="presParOf" srcId="{2EA38113-F7B9-4D3E-A21A-31B20EB52CF7}" destId="{1B8B37D9-98A5-434B-AB6A-C53A401EA1E3}" srcOrd="10" destOrd="0" presId="urn:microsoft.com/office/officeart/2005/8/layout/cycle8"/>
    <dgm:cxn modelId="{D98B9C29-747B-4B5D-9DB9-30C89405ABBC}" type="presParOf" srcId="{2EA38113-F7B9-4D3E-A21A-31B20EB52CF7}" destId="{E104E3AC-C31E-4F4E-9BDD-B8F95FC74591}" srcOrd="11" destOrd="0" presId="urn:microsoft.com/office/officeart/2005/8/layout/cycle8"/>
    <dgm:cxn modelId="{EAFEDD37-AFFA-4225-A149-ABA4BB86315A}" type="presParOf" srcId="{2EA38113-F7B9-4D3E-A21A-31B20EB52CF7}" destId="{82D39A0B-F7D4-4316-A0A1-48A31E79141C}" srcOrd="12" destOrd="0" presId="urn:microsoft.com/office/officeart/2005/8/layout/cycle8"/>
    <dgm:cxn modelId="{2FB4371D-D42D-494C-B749-451684E424D9}" type="presParOf" srcId="{2EA38113-F7B9-4D3E-A21A-31B20EB52CF7}" destId="{A7A24B19-3869-46D8-8654-8B4D95D563E9}" srcOrd="13" destOrd="0" presId="urn:microsoft.com/office/officeart/2005/8/layout/cycle8"/>
    <dgm:cxn modelId="{6D1121AC-2D65-4FF5-9748-67893B4199FF}" type="presParOf" srcId="{2EA38113-F7B9-4D3E-A21A-31B20EB52CF7}" destId="{1DBBA3E7-7286-475F-B4F0-CA2C2969DA3C}" srcOrd="14" destOrd="0" presId="urn:microsoft.com/office/officeart/2005/8/layout/cycle8"/>
    <dgm:cxn modelId="{7E1397D2-D741-44F6-8E3B-B2338EBEA46E}" type="presParOf" srcId="{2EA38113-F7B9-4D3E-A21A-31B20EB52CF7}" destId="{D2CA744E-9448-4FB3-AA44-5631B1C0B106}" srcOrd="15" destOrd="0" presId="urn:microsoft.com/office/officeart/2005/8/layout/cycle8"/>
    <dgm:cxn modelId="{9400AC60-36B5-4B63-8CB8-85495FCF51D4}" type="presParOf" srcId="{2EA38113-F7B9-4D3E-A21A-31B20EB52CF7}" destId="{0874246B-7BDB-49AF-83ED-E5E26844C65F}" srcOrd="16" destOrd="0" presId="urn:microsoft.com/office/officeart/2005/8/layout/cycle8"/>
    <dgm:cxn modelId="{6B69A381-7E49-4FF6-8CB9-30D50292DF6B}" type="presParOf" srcId="{2EA38113-F7B9-4D3E-A21A-31B20EB52CF7}" destId="{0762A712-49CD-4FD6-9EC6-8D90E2D61034}" srcOrd="17" destOrd="0" presId="urn:microsoft.com/office/officeart/2005/8/layout/cycle8"/>
    <dgm:cxn modelId="{98D83714-F0F7-4E4D-8A82-BF780BCCA01C}" type="presParOf" srcId="{2EA38113-F7B9-4D3E-A21A-31B20EB52CF7}" destId="{6AEFA271-FC44-4F86-ACFA-80F32B99A67B}" srcOrd="18" destOrd="0" presId="urn:microsoft.com/office/officeart/2005/8/layout/cycle8"/>
    <dgm:cxn modelId="{605D5BF0-6E70-46C6-8978-526BAA4DDD2B}" type="presParOf" srcId="{2EA38113-F7B9-4D3E-A21A-31B20EB52CF7}" destId="{04D2F3D7-C0C4-424D-89D1-7637E9BB490E}" srcOrd="19" destOrd="0" presId="urn:microsoft.com/office/officeart/2005/8/layout/cycle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A384DE-5CDD-498C-B4DF-10EE395E1728}" type="doc">
      <dgm:prSet loTypeId="urn:microsoft.com/office/officeart/2005/8/layout/cycle8" loCatId="cycle" qsTypeId="urn:microsoft.com/office/officeart/2005/8/quickstyle/3d3" qsCatId="3D" csTypeId="urn:microsoft.com/office/officeart/2005/8/colors/colorful1" csCatId="colorful" phldr="1"/>
      <dgm:spPr/>
    </dgm:pt>
    <dgm:pt modelId="{384B0E6B-A5BB-4628-8CAC-90266BB43638}">
      <dgm:prSet phldrT="[テキスト]"/>
      <dgm:spPr/>
      <dgm:t>
        <a:bodyPr/>
        <a:lstStyle/>
        <a:p>
          <a:r>
            <a:rPr kumimoji="1" lang="en-US" altLang="ja-JP" b="1" dirty="0"/>
            <a:t>Plan</a:t>
          </a:r>
          <a:endParaRPr kumimoji="1" lang="ja-JP" altLang="en-US" b="1" dirty="0"/>
        </a:p>
      </dgm:t>
    </dgm:pt>
    <dgm:pt modelId="{9B23B375-1CB3-40C2-A943-E8166DEE8668}" type="parTrans" cxnId="{F049841E-AE2A-4522-ABDD-E063E69963B1}">
      <dgm:prSet/>
      <dgm:spPr/>
      <dgm:t>
        <a:bodyPr/>
        <a:lstStyle/>
        <a:p>
          <a:endParaRPr kumimoji="1" lang="ja-JP" altLang="en-US" b="1"/>
        </a:p>
      </dgm:t>
    </dgm:pt>
    <dgm:pt modelId="{F3C38024-FEE6-4509-A005-185F41B1CE2E}" type="sibTrans" cxnId="{F049841E-AE2A-4522-ABDD-E063E69963B1}">
      <dgm:prSet/>
      <dgm:spPr/>
      <dgm:t>
        <a:bodyPr/>
        <a:lstStyle/>
        <a:p>
          <a:endParaRPr kumimoji="1" lang="ja-JP" altLang="en-US" b="1"/>
        </a:p>
      </dgm:t>
    </dgm:pt>
    <dgm:pt modelId="{490026F3-7551-4766-A427-117A12C5BB38}">
      <dgm:prSet phldrT="[テキスト]"/>
      <dgm:spPr/>
      <dgm:t>
        <a:bodyPr/>
        <a:lstStyle/>
        <a:p>
          <a:r>
            <a:rPr kumimoji="1" lang="en-US" altLang="ja-JP" b="1" dirty="0"/>
            <a:t>Do</a:t>
          </a:r>
          <a:endParaRPr kumimoji="1" lang="ja-JP" altLang="en-US" b="1" dirty="0"/>
        </a:p>
      </dgm:t>
    </dgm:pt>
    <dgm:pt modelId="{0B541B03-9749-4A4D-A1FF-218241CCD94F}" type="parTrans" cxnId="{82814F79-B50A-497F-BA0B-48967ACC5A78}">
      <dgm:prSet/>
      <dgm:spPr/>
      <dgm:t>
        <a:bodyPr/>
        <a:lstStyle/>
        <a:p>
          <a:endParaRPr kumimoji="1" lang="ja-JP" altLang="en-US" b="1"/>
        </a:p>
      </dgm:t>
    </dgm:pt>
    <dgm:pt modelId="{0469FB92-0382-4A4E-8355-53961983887F}" type="sibTrans" cxnId="{82814F79-B50A-497F-BA0B-48967ACC5A78}">
      <dgm:prSet/>
      <dgm:spPr/>
      <dgm:t>
        <a:bodyPr/>
        <a:lstStyle/>
        <a:p>
          <a:endParaRPr kumimoji="1" lang="ja-JP" altLang="en-US" b="1"/>
        </a:p>
      </dgm:t>
    </dgm:pt>
    <dgm:pt modelId="{8D689D0B-1C60-4004-A74B-71B23BB47F38}">
      <dgm:prSet phldrT="[テキスト]"/>
      <dgm:spPr/>
      <dgm:t>
        <a:bodyPr/>
        <a:lstStyle/>
        <a:p>
          <a:r>
            <a:rPr kumimoji="1" lang="en-US" altLang="ja-JP" b="1" dirty="0"/>
            <a:t>Check</a:t>
          </a:r>
          <a:endParaRPr kumimoji="1" lang="ja-JP" altLang="en-US" b="1" dirty="0"/>
        </a:p>
      </dgm:t>
    </dgm:pt>
    <dgm:pt modelId="{8DF3B1B6-9BD2-4CA0-A61D-BC42554B3E1B}" type="parTrans" cxnId="{D0E15509-0CBC-455A-8731-3377B703827E}">
      <dgm:prSet/>
      <dgm:spPr/>
      <dgm:t>
        <a:bodyPr/>
        <a:lstStyle/>
        <a:p>
          <a:endParaRPr kumimoji="1" lang="ja-JP" altLang="en-US" b="1"/>
        </a:p>
      </dgm:t>
    </dgm:pt>
    <dgm:pt modelId="{61CB5EC9-C90B-45BA-A028-D3C643B6CC06}" type="sibTrans" cxnId="{D0E15509-0CBC-455A-8731-3377B703827E}">
      <dgm:prSet/>
      <dgm:spPr/>
      <dgm:t>
        <a:bodyPr/>
        <a:lstStyle/>
        <a:p>
          <a:endParaRPr kumimoji="1" lang="ja-JP" altLang="en-US" b="1"/>
        </a:p>
      </dgm:t>
    </dgm:pt>
    <dgm:pt modelId="{47A7FA03-703B-4C80-A3F9-A823CB76BB5D}">
      <dgm:prSet phldrT="[テキスト]"/>
      <dgm:spPr/>
      <dgm:t>
        <a:bodyPr/>
        <a:lstStyle/>
        <a:p>
          <a:r>
            <a:rPr kumimoji="1" lang="en-US" altLang="ja-JP" b="1" dirty="0"/>
            <a:t>Act</a:t>
          </a:r>
          <a:endParaRPr kumimoji="1" lang="ja-JP" altLang="en-US" b="1" dirty="0"/>
        </a:p>
      </dgm:t>
    </dgm:pt>
    <dgm:pt modelId="{457A71D5-8629-4EAA-A9DF-C777D232484D}" type="parTrans" cxnId="{2B997CB5-B801-443D-A8F0-AC28C1A5E99B}">
      <dgm:prSet/>
      <dgm:spPr/>
      <dgm:t>
        <a:bodyPr/>
        <a:lstStyle/>
        <a:p>
          <a:endParaRPr kumimoji="1" lang="ja-JP" altLang="en-US" b="1"/>
        </a:p>
      </dgm:t>
    </dgm:pt>
    <dgm:pt modelId="{4282D386-2ADB-4FD7-8DFC-C655E9AE52C0}" type="sibTrans" cxnId="{2B997CB5-B801-443D-A8F0-AC28C1A5E99B}">
      <dgm:prSet/>
      <dgm:spPr/>
      <dgm:t>
        <a:bodyPr/>
        <a:lstStyle/>
        <a:p>
          <a:endParaRPr kumimoji="1" lang="ja-JP" altLang="en-US" b="1"/>
        </a:p>
      </dgm:t>
    </dgm:pt>
    <dgm:pt modelId="{2EA38113-F7B9-4D3E-A21A-31B20EB52CF7}" type="pres">
      <dgm:prSet presAssocID="{52A384DE-5CDD-498C-B4DF-10EE395E1728}" presName="compositeShape" presStyleCnt="0">
        <dgm:presLayoutVars>
          <dgm:chMax val="7"/>
          <dgm:dir/>
          <dgm:resizeHandles val="exact"/>
        </dgm:presLayoutVars>
      </dgm:prSet>
      <dgm:spPr/>
    </dgm:pt>
    <dgm:pt modelId="{C83A3371-BFFE-40C1-99FA-06F573FC5305}" type="pres">
      <dgm:prSet presAssocID="{52A384DE-5CDD-498C-B4DF-10EE395E1728}" presName="wedge1" presStyleLbl="node1" presStyleIdx="0" presStyleCnt="4"/>
      <dgm:spPr/>
    </dgm:pt>
    <dgm:pt modelId="{B9DCF5B5-D404-4E0D-A160-0686B66DF4D6}" type="pres">
      <dgm:prSet presAssocID="{52A384DE-5CDD-498C-B4DF-10EE395E1728}" presName="dummy1a" presStyleCnt="0"/>
      <dgm:spPr/>
    </dgm:pt>
    <dgm:pt modelId="{64BD96DD-FB3F-4A05-904C-7E43A221C4D1}" type="pres">
      <dgm:prSet presAssocID="{52A384DE-5CDD-498C-B4DF-10EE395E1728}" presName="dummy1b" presStyleCnt="0"/>
      <dgm:spPr/>
    </dgm:pt>
    <dgm:pt modelId="{0A695EFC-A93D-4D68-83E2-C9211E9F53E5}" type="pres">
      <dgm:prSet presAssocID="{52A384DE-5CDD-498C-B4DF-10EE395E1728}" presName="wedge1Tx" presStyleLbl="node1" presStyleIdx="0" presStyleCnt="4">
        <dgm:presLayoutVars>
          <dgm:chMax val="0"/>
          <dgm:chPref val="0"/>
          <dgm:bulletEnabled val="1"/>
        </dgm:presLayoutVars>
      </dgm:prSet>
      <dgm:spPr/>
    </dgm:pt>
    <dgm:pt modelId="{D91418D0-BE91-43F5-8C9D-3A9016CBBC4E}" type="pres">
      <dgm:prSet presAssocID="{52A384DE-5CDD-498C-B4DF-10EE395E1728}" presName="wedge2" presStyleLbl="node1" presStyleIdx="1" presStyleCnt="4"/>
      <dgm:spPr/>
    </dgm:pt>
    <dgm:pt modelId="{107C110F-CD3D-4E7D-9528-55D2B6981623}" type="pres">
      <dgm:prSet presAssocID="{52A384DE-5CDD-498C-B4DF-10EE395E1728}" presName="dummy2a" presStyleCnt="0"/>
      <dgm:spPr/>
    </dgm:pt>
    <dgm:pt modelId="{185124BF-088B-4B74-9995-D7AA17EDC48C}" type="pres">
      <dgm:prSet presAssocID="{52A384DE-5CDD-498C-B4DF-10EE395E1728}" presName="dummy2b" presStyleCnt="0"/>
      <dgm:spPr/>
    </dgm:pt>
    <dgm:pt modelId="{9DFAD5D3-5700-4A41-9D86-B45265F9B373}" type="pres">
      <dgm:prSet presAssocID="{52A384DE-5CDD-498C-B4DF-10EE395E1728}" presName="wedge2Tx" presStyleLbl="node1" presStyleIdx="1" presStyleCnt="4">
        <dgm:presLayoutVars>
          <dgm:chMax val="0"/>
          <dgm:chPref val="0"/>
          <dgm:bulletEnabled val="1"/>
        </dgm:presLayoutVars>
      </dgm:prSet>
      <dgm:spPr/>
    </dgm:pt>
    <dgm:pt modelId="{9AF1B967-D9D9-4854-A80F-1C3D61B7E159}" type="pres">
      <dgm:prSet presAssocID="{52A384DE-5CDD-498C-B4DF-10EE395E1728}" presName="wedge3" presStyleLbl="node1" presStyleIdx="2" presStyleCnt="4"/>
      <dgm:spPr/>
    </dgm:pt>
    <dgm:pt modelId="{C765B775-89CA-4A44-8859-AE4643C9FDED}" type="pres">
      <dgm:prSet presAssocID="{52A384DE-5CDD-498C-B4DF-10EE395E1728}" presName="dummy3a" presStyleCnt="0"/>
      <dgm:spPr/>
    </dgm:pt>
    <dgm:pt modelId="{1B8B37D9-98A5-434B-AB6A-C53A401EA1E3}" type="pres">
      <dgm:prSet presAssocID="{52A384DE-5CDD-498C-B4DF-10EE395E1728}" presName="dummy3b" presStyleCnt="0"/>
      <dgm:spPr/>
    </dgm:pt>
    <dgm:pt modelId="{E104E3AC-C31E-4F4E-9BDD-B8F95FC74591}" type="pres">
      <dgm:prSet presAssocID="{52A384DE-5CDD-498C-B4DF-10EE395E1728}" presName="wedge3Tx" presStyleLbl="node1" presStyleIdx="2" presStyleCnt="4">
        <dgm:presLayoutVars>
          <dgm:chMax val="0"/>
          <dgm:chPref val="0"/>
          <dgm:bulletEnabled val="1"/>
        </dgm:presLayoutVars>
      </dgm:prSet>
      <dgm:spPr/>
    </dgm:pt>
    <dgm:pt modelId="{82D39A0B-F7D4-4316-A0A1-48A31E79141C}" type="pres">
      <dgm:prSet presAssocID="{52A384DE-5CDD-498C-B4DF-10EE395E1728}" presName="wedge4" presStyleLbl="node1" presStyleIdx="3" presStyleCnt="4"/>
      <dgm:spPr/>
    </dgm:pt>
    <dgm:pt modelId="{A7A24B19-3869-46D8-8654-8B4D95D563E9}" type="pres">
      <dgm:prSet presAssocID="{52A384DE-5CDD-498C-B4DF-10EE395E1728}" presName="dummy4a" presStyleCnt="0"/>
      <dgm:spPr/>
    </dgm:pt>
    <dgm:pt modelId="{1DBBA3E7-7286-475F-B4F0-CA2C2969DA3C}" type="pres">
      <dgm:prSet presAssocID="{52A384DE-5CDD-498C-B4DF-10EE395E1728}" presName="dummy4b" presStyleCnt="0"/>
      <dgm:spPr/>
    </dgm:pt>
    <dgm:pt modelId="{D2CA744E-9448-4FB3-AA44-5631B1C0B106}" type="pres">
      <dgm:prSet presAssocID="{52A384DE-5CDD-498C-B4DF-10EE395E1728}" presName="wedge4Tx" presStyleLbl="node1" presStyleIdx="3" presStyleCnt="4">
        <dgm:presLayoutVars>
          <dgm:chMax val="0"/>
          <dgm:chPref val="0"/>
          <dgm:bulletEnabled val="1"/>
        </dgm:presLayoutVars>
      </dgm:prSet>
      <dgm:spPr/>
    </dgm:pt>
    <dgm:pt modelId="{0874246B-7BDB-49AF-83ED-E5E26844C65F}" type="pres">
      <dgm:prSet presAssocID="{F3C38024-FEE6-4509-A005-185F41B1CE2E}" presName="arrowWedge1" presStyleLbl="fgSibTrans2D1" presStyleIdx="0" presStyleCnt="4"/>
      <dgm:spPr/>
    </dgm:pt>
    <dgm:pt modelId="{0762A712-49CD-4FD6-9EC6-8D90E2D61034}" type="pres">
      <dgm:prSet presAssocID="{0469FB92-0382-4A4E-8355-53961983887F}" presName="arrowWedge2" presStyleLbl="fgSibTrans2D1" presStyleIdx="1" presStyleCnt="4"/>
      <dgm:spPr/>
    </dgm:pt>
    <dgm:pt modelId="{6AEFA271-FC44-4F86-ACFA-80F32B99A67B}" type="pres">
      <dgm:prSet presAssocID="{61CB5EC9-C90B-45BA-A028-D3C643B6CC06}" presName="arrowWedge3" presStyleLbl="fgSibTrans2D1" presStyleIdx="2" presStyleCnt="4"/>
      <dgm:spPr/>
    </dgm:pt>
    <dgm:pt modelId="{04D2F3D7-C0C4-424D-89D1-7637E9BB490E}" type="pres">
      <dgm:prSet presAssocID="{4282D386-2ADB-4FD7-8DFC-C655E9AE52C0}" presName="arrowWedge4" presStyleLbl="fgSibTrans2D1" presStyleIdx="3" presStyleCnt="4"/>
      <dgm:spPr/>
    </dgm:pt>
  </dgm:ptLst>
  <dgm:cxnLst>
    <dgm:cxn modelId="{D0E15509-0CBC-455A-8731-3377B703827E}" srcId="{52A384DE-5CDD-498C-B4DF-10EE395E1728}" destId="{8D689D0B-1C60-4004-A74B-71B23BB47F38}" srcOrd="2" destOrd="0" parTransId="{8DF3B1B6-9BD2-4CA0-A61D-BC42554B3E1B}" sibTransId="{61CB5EC9-C90B-45BA-A028-D3C643B6CC06}"/>
    <dgm:cxn modelId="{F049841E-AE2A-4522-ABDD-E063E69963B1}" srcId="{52A384DE-5CDD-498C-B4DF-10EE395E1728}" destId="{384B0E6B-A5BB-4628-8CAC-90266BB43638}" srcOrd="0" destOrd="0" parTransId="{9B23B375-1CB3-40C2-A943-E8166DEE8668}" sibTransId="{F3C38024-FEE6-4509-A005-185F41B1CE2E}"/>
    <dgm:cxn modelId="{84F82636-FD99-41C4-A98E-32F5C77D9CD4}" type="presOf" srcId="{47A7FA03-703B-4C80-A3F9-A823CB76BB5D}" destId="{D2CA744E-9448-4FB3-AA44-5631B1C0B106}" srcOrd="1" destOrd="0" presId="urn:microsoft.com/office/officeart/2005/8/layout/cycle8"/>
    <dgm:cxn modelId="{74D49E3D-F480-4D29-83E1-75C7249CEB70}" type="presOf" srcId="{52A384DE-5CDD-498C-B4DF-10EE395E1728}" destId="{2EA38113-F7B9-4D3E-A21A-31B20EB52CF7}" srcOrd="0" destOrd="0" presId="urn:microsoft.com/office/officeart/2005/8/layout/cycle8"/>
    <dgm:cxn modelId="{C5019A5E-2DCD-4087-B21A-89A7387EFA1C}" type="presOf" srcId="{490026F3-7551-4766-A427-117A12C5BB38}" destId="{9DFAD5D3-5700-4A41-9D86-B45265F9B373}" srcOrd="1" destOrd="0" presId="urn:microsoft.com/office/officeart/2005/8/layout/cycle8"/>
    <dgm:cxn modelId="{8DB7A74C-52DF-4F7A-A86F-5CBA15E71635}" type="presOf" srcId="{384B0E6B-A5BB-4628-8CAC-90266BB43638}" destId="{0A695EFC-A93D-4D68-83E2-C9211E9F53E5}" srcOrd="1" destOrd="0" presId="urn:microsoft.com/office/officeart/2005/8/layout/cycle8"/>
    <dgm:cxn modelId="{82814F79-B50A-497F-BA0B-48967ACC5A78}" srcId="{52A384DE-5CDD-498C-B4DF-10EE395E1728}" destId="{490026F3-7551-4766-A427-117A12C5BB38}" srcOrd="1" destOrd="0" parTransId="{0B541B03-9749-4A4D-A1FF-218241CCD94F}" sibTransId="{0469FB92-0382-4A4E-8355-53961983887F}"/>
    <dgm:cxn modelId="{9FBAAD5A-2C32-4E90-8AFC-64DBFF3F1696}" type="presOf" srcId="{384B0E6B-A5BB-4628-8CAC-90266BB43638}" destId="{C83A3371-BFFE-40C1-99FA-06F573FC5305}" srcOrd="0" destOrd="0" presId="urn:microsoft.com/office/officeart/2005/8/layout/cycle8"/>
    <dgm:cxn modelId="{AC1AF68A-3806-4FC4-8BED-72D97E1B6098}" type="presOf" srcId="{490026F3-7551-4766-A427-117A12C5BB38}" destId="{D91418D0-BE91-43F5-8C9D-3A9016CBBC4E}" srcOrd="0" destOrd="0" presId="urn:microsoft.com/office/officeart/2005/8/layout/cycle8"/>
    <dgm:cxn modelId="{D030EBAA-284F-4C3C-BCCE-5A176DA8CDDD}" type="presOf" srcId="{8D689D0B-1C60-4004-A74B-71B23BB47F38}" destId="{E104E3AC-C31E-4F4E-9BDD-B8F95FC74591}" srcOrd="1" destOrd="0" presId="urn:microsoft.com/office/officeart/2005/8/layout/cycle8"/>
    <dgm:cxn modelId="{2B997CB5-B801-443D-A8F0-AC28C1A5E99B}" srcId="{52A384DE-5CDD-498C-B4DF-10EE395E1728}" destId="{47A7FA03-703B-4C80-A3F9-A823CB76BB5D}" srcOrd="3" destOrd="0" parTransId="{457A71D5-8629-4EAA-A9DF-C777D232484D}" sibTransId="{4282D386-2ADB-4FD7-8DFC-C655E9AE52C0}"/>
    <dgm:cxn modelId="{211AF1E5-73E6-4F95-BD57-5EF095574607}" type="presOf" srcId="{8D689D0B-1C60-4004-A74B-71B23BB47F38}" destId="{9AF1B967-D9D9-4854-A80F-1C3D61B7E159}" srcOrd="0" destOrd="0" presId="urn:microsoft.com/office/officeart/2005/8/layout/cycle8"/>
    <dgm:cxn modelId="{288CB2FD-E5F3-46B4-8114-611F8B54F7BB}" type="presOf" srcId="{47A7FA03-703B-4C80-A3F9-A823CB76BB5D}" destId="{82D39A0B-F7D4-4316-A0A1-48A31E79141C}" srcOrd="0" destOrd="0" presId="urn:microsoft.com/office/officeart/2005/8/layout/cycle8"/>
    <dgm:cxn modelId="{D696BF7E-4542-4949-B9BC-5D8D522C6FBC}" type="presParOf" srcId="{2EA38113-F7B9-4D3E-A21A-31B20EB52CF7}" destId="{C83A3371-BFFE-40C1-99FA-06F573FC5305}" srcOrd="0" destOrd="0" presId="urn:microsoft.com/office/officeart/2005/8/layout/cycle8"/>
    <dgm:cxn modelId="{7F50E216-5D2F-4FB0-BC60-EABAB48B3642}" type="presParOf" srcId="{2EA38113-F7B9-4D3E-A21A-31B20EB52CF7}" destId="{B9DCF5B5-D404-4E0D-A160-0686B66DF4D6}" srcOrd="1" destOrd="0" presId="urn:microsoft.com/office/officeart/2005/8/layout/cycle8"/>
    <dgm:cxn modelId="{6567DC1C-AE53-4211-902C-F4825803F865}" type="presParOf" srcId="{2EA38113-F7B9-4D3E-A21A-31B20EB52CF7}" destId="{64BD96DD-FB3F-4A05-904C-7E43A221C4D1}" srcOrd="2" destOrd="0" presId="urn:microsoft.com/office/officeart/2005/8/layout/cycle8"/>
    <dgm:cxn modelId="{AA0F849D-6EC6-4F5E-95CE-00EA1801E033}" type="presParOf" srcId="{2EA38113-F7B9-4D3E-A21A-31B20EB52CF7}" destId="{0A695EFC-A93D-4D68-83E2-C9211E9F53E5}" srcOrd="3" destOrd="0" presId="urn:microsoft.com/office/officeart/2005/8/layout/cycle8"/>
    <dgm:cxn modelId="{A587DAB2-106D-4039-8EC6-DAB173E13084}" type="presParOf" srcId="{2EA38113-F7B9-4D3E-A21A-31B20EB52CF7}" destId="{D91418D0-BE91-43F5-8C9D-3A9016CBBC4E}" srcOrd="4" destOrd="0" presId="urn:microsoft.com/office/officeart/2005/8/layout/cycle8"/>
    <dgm:cxn modelId="{4679534A-5501-4B75-99AA-1838E9B19A83}" type="presParOf" srcId="{2EA38113-F7B9-4D3E-A21A-31B20EB52CF7}" destId="{107C110F-CD3D-4E7D-9528-55D2B6981623}" srcOrd="5" destOrd="0" presId="urn:microsoft.com/office/officeart/2005/8/layout/cycle8"/>
    <dgm:cxn modelId="{C937BD62-1CCE-433E-9BC6-7B8E8215EBDE}" type="presParOf" srcId="{2EA38113-F7B9-4D3E-A21A-31B20EB52CF7}" destId="{185124BF-088B-4B74-9995-D7AA17EDC48C}" srcOrd="6" destOrd="0" presId="urn:microsoft.com/office/officeart/2005/8/layout/cycle8"/>
    <dgm:cxn modelId="{F58F0818-F8B7-4313-932B-07121F54D682}" type="presParOf" srcId="{2EA38113-F7B9-4D3E-A21A-31B20EB52CF7}" destId="{9DFAD5D3-5700-4A41-9D86-B45265F9B373}" srcOrd="7" destOrd="0" presId="urn:microsoft.com/office/officeart/2005/8/layout/cycle8"/>
    <dgm:cxn modelId="{93780A4B-1F34-4B79-A112-912E52A05B49}" type="presParOf" srcId="{2EA38113-F7B9-4D3E-A21A-31B20EB52CF7}" destId="{9AF1B967-D9D9-4854-A80F-1C3D61B7E159}" srcOrd="8" destOrd="0" presId="urn:microsoft.com/office/officeart/2005/8/layout/cycle8"/>
    <dgm:cxn modelId="{A81AE5E4-CC4E-43A5-8B0A-61FDF57C3B97}" type="presParOf" srcId="{2EA38113-F7B9-4D3E-A21A-31B20EB52CF7}" destId="{C765B775-89CA-4A44-8859-AE4643C9FDED}" srcOrd="9" destOrd="0" presId="urn:microsoft.com/office/officeart/2005/8/layout/cycle8"/>
    <dgm:cxn modelId="{5A87D036-CA85-4C21-A964-4CFE0CBC9667}" type="presParOf" srcId="{2EA38113-F7B9-4D3E-A21A-31B20EB52CF7}" destId="{1B8B37D9-98A5-434B-AB6A-C53A401EA1E3}" srcOrd="10" destOrd="0" presId="urn:microsoft.com/office/officeart/2005/8/layout/cycle8"/>
    <dgm:cxn modelId="{D98B9C29-747B-4B5D-9DB9-30C89405ABBC}" type="presParOf" srcId="{2EA38113-F7B9-4D3E-A21A-31B20EB52CF7}" destId="{E104E3AC-C31E-4F4E-9BDD-B8F95FC74591}" srcOrd="11" destOrd="0" presId="urn:microsoft.com/office/officeart/2005/8/layout/cycle8"/>
    <dgm:cxn modelId="{EAFEDD37-AFFA-4225-A149-ABA4BB86315A}" type="presParOf" srcId="{2EA38113-F7B9-4D3E-A21A-31B20EB52CF7}" destId="{82D39A0B-F7D4-4316-A0A1-48A31E79141C}" srcOrd="12" destOrd="0" presId="urn:microsoft.com/office/officeart/2005/8/layout/cycle8"/>
    <dgm:cxn modelId="{2FB4371D-D42D-494C-B749-451684E424D9}" type="presParOf" srcId="{2EA38113-F7B9-4D3E-A21A-31B20EB52CF7}" destId="{A7A24B19-3869-46D8-8654-8B4D95D563E9}" srcOrd="13" destOrd="0" presId="urn:microsoft.com/office/officeart/2005/8/layout/cycle8"/>
    <dgm:cxn modelId="{6D1121AC-2D65-4FF5-9748-67893B4199FF}" type="presParOf" srcId="{2EA38113-F7B9-4D3E-A21A-31B20EB52CF7}" destId="{1DBBA3E7-7286-475F-B4F0-CA2C2969DA3C}" srcOrd="14" destOrd="0" presId="urn:microsoft.com/office/officeart/2005/8/layout/cycle8"/>
    <dgm:cxn modelId="{7E1397D2-D741-44F6-8E3B-B2338EBEA46E}" type="presParOf" srcId="{2EA38113-F7B9-4D3E-A21A-31B20EB52CF7}" destId="{D2CA744E-9448-4FB3-AA44-5631B1C0B106}" srcOrd="15" destOrd="0" presId="urn:microsoft.com/office/officeart/2005/8/layout/cycle8"/>
    <dgm:cxn modelId="{9400AC60-36B5-4B63-8CB8-85495FCF51D4}" type="presParOf" srcId="{2EA38113-F7B9-4D3E-A21A-31B20EB52CF7}" destId="{0874246B-7BDB-49AF-83ED-E5E26844C65F}" srcOrd="16" destOrd="0" presId="urn:microsoft.com/office/officeart/2005/8/layout/cycle8"/>
    <dgm:cxn modelId="{6B69A381-7E49-4FF6-8CB9-30D50292DF6B}" type="presParOf" srcId="{2EA38113-F7B9-4D3E-A21A-31B20EB52CF7}" destId="{0762A712-49CD-4FD6-9EC6-8D90E2D61034}" srcOrd="17" destOrd="0" presId="urn:microsoft.com/office/officeart/2005/8/layout/cycle8"/>
    <dgm:cxn modelId="{98D83714-F0F7-4E4D-8A82-BF780BCCA01C}" type="presParOf" srcId="{2EA38113-F7B9-4D3E-A21A-31B20EB52CF7}" destId="{6AEFA271-FC44-4F86-ACFA-80F32B99A67B}" srcOrd="18" destOrd="0" presId="urn:microsoft.com/office/officeart/2005/8/layout/cycle8"/>
    <dgm:cxn modelId="{605D5BF0-6E70-46C6-8978-526BAA4DDD2B}" type="presParOf" srcId="{2EA38113-F7B9-4D3E-A21A-31B20EB52CF7}" destId="{04D2F3D7-C0C4-424D-89D1-7637E9BB490E}" srcOrd="19" destOrd="0" presId="urn:microsoft.com/office/officeart/2005/8/layout/cycle8"/>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A384DE-5CDD-498C-B4DF-10EE395E1728}" type="doc">
      <dgm:prSet loTypeId="urn:microsoft.com/office/officeart/2005/8/layout/cycle8" loCatId="cycle" qsTypeId="urn:microsoft.com/office/officeart/2005/8/quickstyle/3d3" qsCatId="3D" csTypeId="urn:microsoft.com/office/officeart/2005/8/colors/colorful1" csCatId="colorful" phldr="1"/>
      <dgm:spPr/>
    </dgm:pt>
    <dgm:pt modelId="{384B0E6B-A5BB-4628-8CAC-90266BB43638}">
      <dgm:prSet phldrT="[テキスト]" custT="1"/>
      <dgm:spPr/>
      <dgm:t>
        <a:bodyPr/>
        <a:lstStyle/>
        <a:p>
          <a:r>
            <a:rPr kumimoji="1" lang="en-US" altLang="ja-JP" sz="1400" b="1" dirty="0"/>
            <a:t>Plan   (1)</a:t>
          </a:r>
          <a:endParaRPr kumimoji="1" lang="ja-JP" altLang="en-US" sz="1400" b="1" dirty="0"/>
        </a:p>
      </dgm:t>
    </dgm:pt>
    <dgm:pt modelId="{9B23B375-1CB3-40C2-A943-E8166DEE8668}" type="parTrans" cxnId="{F049841E-AE2A-4522-ABDD-E063E69963B1}">
      <dgm:prSet/>
      <dgm:spPr/>
      <dgm:t>
        <a:bodyPr/>
        <a:lstStyle/>
        <a:p>
          <a:endParaRPr kumimoji="1" lang="ja-JP" altLang="en-US" sz="3200" b="1"/>
        </a:p>
      </dgm:t>
    </dgm:pt>
    <dgm:pt modelId="{F3C38024-FEE6-4509-A005-185F41B1CE2E}" type="sibTrans" cxnId="{F049841E-AE2A-4522-ABDD-E063E69963B1}">
      <dgm:prSet/>
      <dgm:spPr/>
      <dgm:t>
        <a:bodyPr/>
        <a:lstStyle/>
        <a:p>
          <a:endParaRPr kumimoji="1" lang="ja-JP" altLang="en-US" sz="3200" b="1"/>
        </a:p>
      </dgm:t>
    </dgm:pt>
    <dgm:pt modelId="{490026F3-7551-4766-A427-117A12C5BB38}">
      <dgm:prSet phldrT="[テキスト]" custT="1"/>
      <dgm:spPr/>
      <dgm:t>
        <a:bodyPr/>
        <a:lstStyle/>
        <a:p>
          <a:r>
            <a:rPr kumimoji="1" lang="en-US" altLang="ja-JP" sz="1400" b="1" dirty="0"/>
            <a:t>Do      (2)</a:t>
          </a:r>
          <a:endParaRPr kumimoji="1" lang="ja-JP" altLang="en-US" sz="1400" b="1" dirty="0"/>
        </a:p>
      </dgm:t>
    </dgm:pt>
    <dgm:pt modelId="{0B541B03-9749-4A4D-A1FF-218241CCD94F}" type="parTrans" cxnId="{82814F79-B50A-497F-BA0B-48967ACC5A78}">
      <dgm:prSet/>
      <dgm:spPr/>
      <dgm:t>
        <a:bodyPr/>
        <a:lstStyle/>
        <a:p>
          <a:endParaRPr kumimoji="1" lang="ja-JP" altLang="en-US" sz="3200" b="1"/>
        </a:p>
      </dgm:t>
    </dgm:pt>
    <dgm:pt modelId="{0469FB92-0382-4A4E-8355-53961983887F}" type="sibTrans" cxnId="{82814F79-B50A-497F-BA0B-48967ACC5A78}">
      <dgm:prSet/>
      <dgm:spPr/>
      <dgm:t>
        <a:bodyPr/>
        <a:lstStyle/>
        <a:p>
          <a:endParaRPr kumimoji="1" lang="ja-JP" altLang="en-US" sz="3200" b="1"/>
        </a:p>
      </dgm:t>
    </dgm:pt>
    <dgm:pt modelId="{8D689D0B-1C60-4004-A74B-71B23BB47F38}">
      <dgm:prSet phldrT="[テキスト]" custT="1"/>
      <dgm:spPr/>
      <dgm:t>
        <a:bodyPr/>
        <a:lstStyle/>
        <a:p>
          <a:r>
            <a:rPr kumimoji="1" lang="en-US" altLang="ja-JP" sz="1400" b="1" dirty="0"/>
            <a:t>Check (3)</a:t>
          </a:r>
          <a:endParaRPr kumimoji="1" lang="ja-JP" altLang="en-US" sz="1400" b="1" dirty="0"/>
        </a:p>
      </dgm:t>
    </dgm:pt>
    <dgm:pt modelId="{8DF3B1B6-9BD2-4CA0-A61D-BC42554B3E1B}" type="parTrans" cxnId="{D0E15509-0CBC-455A-8731-3377B703827E}">
      <dgm:prSet/>
      <dgm:spPr/>
      <dgm:t>
        <a:bodyPr/>
        <a:lstStyle/>
        <a:p>
          <a:endParaRPr kumimoji="1" lang="ja-JP" altLang="en-US" sz="3200" b="1"/>
        </a:p>
      </dgm:t>
    </dgm:pt>
    <dgm:pt modelId="{61CB5EC9-C90B-45BA-A028-D3C643B6CC06}" type="sibTrans" cxnId="{D0E15509-0CBC-455A-8731-3377B703827E}">
      <dgm:prSet/>
      <dgm:spPr/>
      <dgm:t>
        <a:bodyPr/>
        <a:lstStyle/>
        <a:p>
          <a:endParaRPr kumimoji="1" lang="ja-JP" altLang="en-US" sz="3200" b="1"/>
        </a:p>
      </dgm:t>
    </dgm:pt>
    <dgm:pt modelId="{47A7FA03-703B-4C80-A3F9-A823CB76BB5D}">
      <dgm:prSet phldrT="[テキスト]" custT="1"/>
      <dgm:spPr/>
      <dgm:t>
        <a:bodyPr/>
        <a:lstStyle/>
        <a:p>
          <a:r>
            <a:rPr kumimoji="1" lang="en-US" altLang="ja-JP" sz="1400" b="1" dirty="0"/>
            <a:t>Act     (4)</a:t>
          </a:r>
          <a:endParaRPr kumimoji="1" lang="ja-JP" altLang="en-US" sz="1400" b="1" dirty="0"/>
        </a:p>
      </dgm:t>
    </dgm:pt>
    <dgm:pt modelId="{457A71D5-8629-4EAA-A9DF-C777D232484D}" type="parTrans" cxnId="{2B997CB5-B801-443D-A8F0-AC28C1A5E99B}">
      <dgm:prSet/>
      <dgm:spPr/>
      <dgm:t>
        <a:bodyPr/>
        <a:lstStyle/>
        <a:p>
          <a:endParaRPr kumimoji="1" lang="ja-JP" altLang="en-US" sz="3200" b="1"/>
        </a:p>
      </dgm:t>
    </dgm:pt>
    <dgm:pt modelId="{4282D386-2ADB-4FD7-8DFC-C655E9AE52C0}" type="sibTrans" cxnId="{2B997CB5-B801-443D-A8F0-AC28C1A5E99B}">
      <dgm:prSet/>
      <dgm:spPr/>
      <dgm:t>
        <a:bodyPr/>
        <a:lstStyle/>
        <a:p>
          <a:endParaRPr kumimoji="1" lang="ja-JP" altLang="en-US" sz="3200" b="1"/>
        </a:p>
      </dgm:t>
    </dgm:pt>
    <dgm:pt modelId="{2EA38113-F7B9-4D3E-A21A-31B20EB52CF7}" type="pres">
      <dgm:prSet presAssocID="{52A384DE-5CDD-498C-B4DF-10EE395E1728}" presName="compositeShape" presStyleCnt="0">
        <dgm:presLayoutVars>
          <dgm:chMax val="7"/>
          <dgm:dir/>
          <dgm:resizeHandles val="exact"/>
        </dgm:presLayoutVars>
      </dgm:prSet>
      <dgm:spPr/>
    </dgm:pt>
    <dgm:pt modelId="{C83A3371-BFFE-40C1-99FA-06F573FC5305}" type="pres">
      <dgm:prSet presAssocID="{52A384DE-5CDD-498C-B4DF-10EE395E1728}" presName="wedge1" presStyleLbl="node1" presStyleIdx="0" presStyleCnt="4"/>
      <dgm:spPr/>
    </dgm:pt>
    <dgm:pt modelId="{B9DCF5B5-D404-4E0D-A160-0686B66DF4D6}" type="pres">
      <dgm:prSet presAssocID="{52A384DE-5CDD-498C-B4DF-10EE395E1728}" presName="dummy1a" presStyleCnt="0"/>
      <dgm:spPr/>
    </dgm:pt>
    <dgm:pt modelId="{64BD96DD-FB3F-4A05-904C-7E43A221C4D1}" type="pres">
      <dgm:prSet presAssocID="{52A384DE-5CDD-498C-B4DF-10EE395E1728}" presName="dummy1b" presStyleCnt="0"/>
      <dgm:spPr/>
    </dgm:pt>
    <dgm:pt modelId="{0A695EFC-A93D-4D68-83E2-C9211E9F53E5}" type="pres">
      <dgm:prSet presAssocID="{52A384DE-5CDD-498C-B4DF-10EE395E1728}" presName="wedge1Tx" presStyleLbl="node1" presStyleIdx="0" presStyleCnt="4">
        <dgm:presLayoutVars>
          <dgm:chMax val="0"/>
          <dgm:chPref val="0"/>
          <dgm:bulletEnabled val="1"/>
        </dgm:presLayoutVars>
      </dgm:prSet>
      <dgm:spPr/>
    </dgm:pt>
    <dgm:pt modelId="{D91418D0-BE91-43F5-8C9D-3A9016CBBC4E}" type="pres">
      <dgm:prSet presAssocID="{52A384DE-5CDD-498C-B4DF-10EE395E1728}" presName="wedge2" presStyleLbl="node1" presStyleIdx="1" presStyleCnt="4"/>
      <dgm:spPr/>
    </dgm:pt>
    <dgm:pt modelId="{107C110F-CD3D-4E7D-9528-55D2B6981623}" type="pres">
      <dgm:prSet presAssocID="{52A384DE-5CDD-498C-B4DF-10EE395E1728}" presName="dummy2a" presStyleCnt="0"/>
      <dgm:spPr/>
    </dgm:pt>
    <dgm:pt modelId="{185124BF-088B-4B74-9995-D7AA17EDC48C}" type="pres">
      <dgm:prSet presAssocID="{52A384DE-5CDD-498C-B4DF-10EE395E1728}" presName="dummy2b" presStyleCnt="0"/>
      <dgm:spPr/>
    </dgm:pt>
    <dgm:pt modelId="{9DFAD5D3-5700-4A41-9D86-B45265F9B373}" type="pres">
      <dgm:prSet presAssocID="{52A384DE-5CDD-498C-B4DF-10EE395E1728}" presName="wedge2Tx" presStyleLbl="node1" presStyleIdx="1" presStyleCnt="4">
        <dgm:presLayoutVars>
          <dgm:chMax val="0"/>
          <dgm:chPref val="0"/>
          <dgm:bulletEnabled val="1"/>
        </dgm:presLayoutVars>
      </dgm:prSet>
      <dgm:spPr/>
    </dgm:pt>
    <dgm:pt modelId="{9AF1B967-D9D9-4854-A80F-1C3D61B7E159}" type="pres">
      <dgm:prSet presAssocID="{52A384DE-5CDD-498C-B4DF-10EE395E1728}" presName="wedge3" presStyleLbl="node1" presStyleIdx="2" presStyleCnt="4"/>
      <dgm:spPr/>
    </dgm:pt>
    <dgm:pt modelId="{C765B775-89CA-4A44-8859-AE4643C9FDED}" type="pres">
      <dgm:prSet presAssocID="{52A384DE-5CDD-498C-B4DF-10EE395E1728}" presName="dummy3a" presStyleCnt="0"/>
      <dgm:spPr/>
    </dgm:pt>
    <dgm:pt modelId="{1B8B37D9-98A5-434B-AB6A-C53A401EA1E3}" type="pres">
      <dgm:prSet presAssocID="{52A384DE-5CDD-498C-B4DF-10EE395E1728}" presName="dummy3b" presStyleCnt="0"/>
      <dgm:spPr/>
    </dgm:pt>
    <dgm:pt modelId="{E104E3AC-C31E-4F4E-9BDD-B8F95FC74591}" type="pres">
      <dgm:prSet presAssocID="{52A384DE-5CDD-498C-B4DF-10EE395E1728}" presName="wedge3Tx" presStyleLbl="node1" presStyleIdx="2" presStyleCnt="4">
        <dgm:presLayoutVars>
          <dgm:chMax val="0"/>
          <dgm:chPref val="0"/>
          <dgm:bulletEnabled val="1"/>
        </dgm:presLayoutVars>
      </dgm:prSet>
      <dgm:spPr/>
    </dgm:pt>
    <dgm:pt modelId="{82D39A0B-F7D4-4316-A0A1-48A31E79141C}" type="pres">
      <dgm:prSet presAssocID="{52A384DE-5CDD-498C-B4DF-10EE395E1728}" presName="wedge4" presStyleLbl="node1" presStyleIdx="3" presStyleCnt="4"/>
      <dgm:spPr/>
    </dgm:pt>
    <dgm:pt modelId="{A7A24B19-3869-46D8-8654-8B4D95D563E9}" type="pres">
      <dgm:prSet presAssocID="{52A384DE-5CDD-498C-B4DF-10EE395E1728}" presName="dummy4a" presStyleCnt="0"/>
      <dgm:spPr/>
    </dgm:pt>
    <dgm:pt modelId="{1DBBA3E7-7286-475F-B4F0-CA2C2969DA3C}" type="pres">
      <dgm:prSet presAssocID="{52A384DE-5CDD-498C-B4DF-10EE395E1728}" presName="dummy4b" presStyleCnt="0"/>
      <dgm:spPr/>
    </dgm:pt>
    <dgm:pt modelId="{D2CA744E-9448-4FB3-AA44-5631B1C0B106}" type="pres">
      <dgm:prSet presAssocID="{52A384DE-5CDD-498C-B4DF-10EE395E1728}" presName="wedge4Tx" presStyleLbl="node1" presStyleIdx="3" presStyleCnt="4">
        <dgm:presLayoutVars>
          <dgm:chMax val="0"/>
          <dgm:chPref val="0"/>
          <dgm:bulletEnabled val="1"/>
        </dgm:presLayoutVars>
      </dgm:prSet>
      <dgm:spPr/>
    </dgm:pt>
    <dgm:pt modelId="{0874246B-7BDB-49AF-83ED-E5E26844C65F}" type="pres">
      <dgm:prSet presAssocID="{F3C38024-FEE6-4509-A005-185F41B1CE2E}" presName="arrowWedge1" presStyleLbl="fgSibTrans2D1" presStyleIdx="0" presStyleCnt="4"/>
      <dgm:spPr/>
    </dgm:pt>
    <dgm:pt modelId="{0762A712-49CD-4FD6-9EC6-8D90E2D61034}" type="pres">
      <dgm:prSet presAssocID="{0469FB92-0382-4A4E-8355-53961983887F}" presName="arrowWedge2" presStyleLbl="fgSibTrans2D1" presStyleIdx="1" presStyleCnt="4"/>
      <dgm:spPr/>
    </dgm:pt>
    <dgm:pt modelId="{6AEFA271-FC44-4F86-ACFA-80F32B99A67B}" type="pres">
      <dgm:prSet presAssocID="{61CB5EC9-C90B-45BA-A028-D3C643B6CC06}" presName="arrowWedge3" presStyleLbl="fgSibTrans2D1" presStyleIdx="2" presStyleCnt="4"/>
      <dgm:spPr/>
    </dgm:pt>
    <dgm:pt modelId="{04D2F3D7-C0C4-424D-89D1-7637E9BB490E}" type="pres">
      <dgm:prSet presAssocID="{4282D386-2ADB-4FD7-8DFC-C655E9AE52C0}" presName="arrowWedge4" presStyleLbl="fgSibTrans2D1" presStyleIdx="3" presStyleCnt="4"/>
      <dgm:spPr/>
    </dgm:pt>
  </dgm:ptLst>
  <dgm:cxnLst>
    <dgm:cxn modelId="{D0E15509-0CBC-455A-8731-3377B703827E}" srcId="{52A384DE-5CDD-498C-B4DF-10EE395E1728}" destId="{8D689D0B-1C60-4004-A74B-71B23BB47F38}" srcOrd="2" destOrd="0" parTransId="{8DF3B1B6-9BD2-4CA0-A61D-BC42554B3E1B}" sibTransId="{61CB5EC9-C90B-45BA-A028-D3C643B6CC06}"/>
    <dgm:cxn modelId="{F049841E-AE2A-4522-ABDD-E063E69963B1}" srcId="{52A384DE-5CDD-498C-B4DF-10EE395E1728}" destId="{384B0E6B-A5BB-4628-8CAC-90266BB43638}" srcOrd="0" destOrd="0" parTransId="{9B23B375-1CB3-40C2-A943-E8166DEE8668}" sibTransId="{F3C38024-FEE6-4509-A005-185F41B1CE2E}"/>
    <dgm:cxn modelId="{84F82636-FD99-41C4-A98E-32F5C77D9CD4}" type="presOf" srcId="{47A7FA03-703B-4C80-A3F9-A823CB76BB5D}" destId="{D2CA744E-9448-4FB3-AA44-5631B1C0B106}" srcOrd="1" destOrd="0" presId="urn:microsoft.com/office/officeart/2005/8/layout/cycle8"/>
    <dgm:cxn modelId="{74D49E3D-F480-4D29-83E1-75C7249CEB70}" type="presOf" srcId="{52A384DE-5CDD-498C-B4DF-10EE395E1728}" destId="{2EA38113-F7B9-4D3E-A21A-31B20EB52CF7}" srcOrd="0" destOrd="0" presId="urn:microsoft.com/office/officeart/2005/8/layout/cycle8"/>
    <dgm:cxn modelId="{C5019A5E-2DCD-4087-B21A-89A7387EFA1C}" type="presOf" srcId="{490026F3-7551-4766-A427-117A12C5BB38}" destId="{9DFAD5D3-5700-4A41-9D86-B45265F9B373}" srcOrd="1" destOrd="0" presId="urn:microsoft.com/office/officeart/2005/8/layout/cycle8"/>
    <dgm:cxn modelId="{8DB7A74C-52DF-4F7A-A86F-5CBA15E71635}" type="presOf" srcId="{384B0E6B-A5BB-4628-8CAC-90266BB43638}" destId="{0A695EFC-A93D-4D68-83E2-C9211E9F53E5}" srcOrd="1" destOrd="0" presId="urn:microsoft.com/office/officeart/2005/8/layout/cycle8"/>
    <dgm:cxn modelId="{82814F79-B50A-497F-BA0B-48967ACC5A78}" srcId="{52A384DE-5CDD-498C-B4DF-10EE395E1728}" destId="{490026F3-7551-4766-A427-117A12C5BB38}" srcOrd="1" destOrd="0" parTransId="{0B541B03-9749-4A4D-A1FF-218241CCD94F}" sibTransId="{0469FB92-0382-4A4E-8355-53961983887F}"/>
    <dgm:cxn modelId="{9FBAAD5A-2C32-4E90-8AFC-64DBFF3F1696}" type="presOf" srcId="{384B0E6B-A5BB-4628-8CAC-90266BB43638}" destId="{C83A3371-BFFE-40C1-99FA-06F573FC5305}" srcOrd="0" destOrd="0" presId="urn:microsoft.com/office/officeart/2005/8/layout/cycle8"/>
    <dgm:cxn modelId="{AC1AF68A-3806-4FC4-8BED-72D97E1B6098}" type="presOf" srcId="{490026F3-7551-4766-A427-117A12C5BB38}" destId="{D91418D0-BE91-43F5-8C9D-3A9016CBBC4E}" srcOrd="0" destOrd="0" presId="urn:microsoft.com/office/officeart/2005/8/layout/cycle8"/>
    <dgm:cxn modelId="{D030EBAA-284F-4C3C-BCCE-5A176DA8CDDD}" type="presOf" srcId="{8D689D0B-1C60-4004-A74B-71B23BB47F38}" destId="{E104E3AC-C31E-4F4E-9BDD-B8F95FC74591}" srcOrd="1" destOrd="0" presId="urn:microsoft.com/office/officeart/2005/8/layout/cycle8"/>
    <dgm:cxn modelId="{2B997CB5-B801-443D-A8F0-AC28C1A5E99B}" srcId="{52A384DE-5CDD-498C-B4DF-10EE395E1728}" destId="{47A7FA03-703B-4C80-A3F9-A823CB76BB5D}" srcOrd="3" destOrd="0" parTransId="{457A71D5-8629-4EAA-A9DF-C777D232484D}" sibTransId="{4282D386-2ADB-4FD7-8DFC-C655E9AE52C0}"/>
    <dgm:cxn modelId="{211AF1E5-73E6-4F95-BD57-5EF095574607}" type="presOf" srcId="{8D689D0B-1C60-4004-A74B-71B23BB47F38}" destId="{9AF1B967-D9D9-4854-A80F-1C3D61B7E159}" srcOrd="0" destOrd="0" presId="urn:microsoft.com/office/officeart/2005/8/layout/cycle8"/>
    <dgm:cxn modelId="{288CB2FD-E5F3-46B4-8114-611F8B54F7BB}" type="presOf" srcId="{47A7FA03-703B-4C80-A3F9-A823CB76BB5D}" destId="{82D39A0B-F7D4-4316-A0A1-48A31E79141C}" srcOrd="0" destOrd="0" presId="urn:microsoft.com/office/officeart/2005/8/layout/cycle8"/>
    <dgm:cxn modelId="{D696BF7E-4542-4949-B9BC-5D8D522C6FBC}" type="presParOf" srcId="{2EA38113-F7B9-4D3E-A21A-31B20EB52CF7}" destId="{C83A3371-BFFE-40C1-99FA-06F573FC5305}" srcOrd="0" destOrd="0" presId="urn:microsoft.com/office/officeart/2005/8/layout/cycle8"/>
    <dgm:cxn modelId="{7F50E216-5D2F-4FB0-BC60-EABAB48B3642}" type="presParOf" srcId="{2EA38113-F7B9-4D3E-A21A-31B20EB52CF7}" destId="{B9DCF5B5-D404-4E0D-A160-0686B66DF4D6}" srcOrd="1" destOrd="0" presId="urn:microsoft.com/office/officeart/2005/8/layout/cycle8"/>
    <dgm:cxn modelId="{6567DC1C-AE53-4211-902C-F4825803F865}" type="presParOf" srcId="{2EA38113-F7B9-4D3E-A21A-31B20EB52CF7}" destId="{64BD96DD-FB3F-4A05-904C-7E43A221C4D1}" srcOrd="2" destOrd="0" presId="urn:microsoft.com/office/officeart/2005/8/layout/cycle8"/>
    <dgm:cxn modelId="{AA0F849D-6EC6-4F5E-95CE-00EA1801E033}" type="presParOf" srcId="{2EA38113-F7B9-4D3E-A21A-31B20EB52CF7}" destId="{0A695EFC-A93D-4D68-83E2-C9211E9F53E5}" srcOrd="3" destOrd="0" presId="urn:microsoft.com/office/officeart/2005/8/layout/cycle8"/>
    <dgm:cxn modelId="{A587DAB2-106D-4039-8EC6-DAB173E13084}" type="presParOf" srcId="{2EA38113-F7B9-4D3E-A21A-31B20EB52CF7}" destId="{D91418D0-BE91-43F5-8C9D-3A9016CBBC4E}" srcOrd="4" destOrd="0" presId="urn:microsoft.com/office/officeart/2005/8/layout/cycle8"/>
    <dgm:cxn modelId="{4679534A-5501-4B75-99AA-1838E9B19A83}" type="presParOf" srcId="{2EA38113-F7B9-4D3E-A21A-31B20EB52CF7}" destId="{107C110F-CD3D-4E7D-9528-55D2B6981623}" srcOrd="5" destOrd="0" presId="urn:microsoft.com/office/officeart/2005/8/layout/cycle8"/>
    <dgm:cxn modelId="{C937BD62-1CCE-433E-9BC6-7B8E8215EBDE}" type="presParOf" srcId="{2EA38113-F7B9-4D3E-A21A-31B20EB52CF7}" destId="{185124BF-088B-4B74-9995-D7AA17EDC48C}" srcOrd="6" destOrd="0" presId="urn:microsoft.com/office/officeart/2005/8/layout/cycle8"/>
    <dgm:cxn modelId="{F58F0818-F8B7-4313-932B-07121F54D682}" type="presParOf" srcId="{2EA38113-F7B9-4D3E-A21A-31B20EB52CF7}" destId="{9DFAD5D3-5700-4A41-9D86-B45265F9B373}" srcOrd="7" destOrd="0" presId="urn:microsoft.com/office/officeart/2005/8/layout/cycle8"/>
    <dgm:cxn modelId="{93780A4B-1F34-4B79-A112-912E52A05B49}" type="presParOf" srcId="{2EA38113-F7B9-4D3E-A21A-31B20EB52CF7}" destId="{9AF1B967-D9D9-4854-A80F-1C3D61B7E159}" srcOrd="8" destOrd="0" presId="urn:microsoft.com/office/officeart/2005/8/layout/cycle8"/>
    <dgm:cxn modelId="{A81AE5E4-CC4E-43A5-8B0A-61FDF57C3B97}" type="presParOf" srcId="{2EA38113-F7B9-4D3E-A21A-31B20EB52CF7}" destId="{C765B775-89CA-4A44-8859-AE4643C9FDED}" srcOrd="9" destOrd="0" presId="urn:microsoft.com/office/officeart/2005/8/layout/cycle8"/>
    <dgm:cxn modelId="{5A87D036-CA85-4C21-A964-4CFE0CBC9667}" type="presParOf" srcId="{2EA38113-F7B9-4D3E-A21A-31B20EB52CF7}" destId="{1B8B37D9-98A5-434B-AB6A-C53A401EA1E3}" srcOrd="10" destOrd="0" presId="urn:microsoft.com/office/officeart/2005/8/layout/cycle8"/>
    <dgm:cxn modelId="{D98B9C29-747B-4B5D-9DB9-30C89405ABBC}" type="presParOf" srcId="{2EA38113-F7B9-4D3E-A21A-31B20EB52CF7}" destId="{E104E3AC-C31E-4F4E-9BDD-B8F95FC74591}" srcOrd="11" destOrd="0" presId="urn:microsoft.com/office/officeart/2005/8/layout/cycle8"/>
    <dgm:cxn modelId="{EAFEDD37-AFFA-4225-A149-ABA4BB86315A}" type="presParOf" srcId="{2EA38113-F7B9-4D3E-A21A-31B20EB52CF7}" destId="{82D39A0B-F7D4-4316-A0A1-48A31E79141C}" srcOrd="12" destOrd="0" presId="urn:microsoft.com/office/officeart/2005/8/layout/cycle8"/>
    <dgm:cxn modelId="{2FB4371D-D42D-494C-B749-451684E424D9}" type="presParOf" srcId="{2EA38113-F7B9-4D3E-A21A-31B20EB52CF7}" destId="{A7A24B19-3869-46D8-8654-8B4D95D563E9}" srcOrd="13" destOrd="0" presId="urn:microsoft.com/office/officeart/2005/8/layout/cycle8"/>
    <dgm:cxn modelId="{6D1121AC-2D65-4FF5-9748-67893B4199FF}" type="presParOf" srcId="{2EA38113-F7B9-4D3E-A21A-31B20EB52CF7}" destId="{1DBBA3E7-7286-475F-B4F0-CA2C2969DA3C}" srcOrd="14" destOrd="0" presId="urn:microsoft.com/office/officeart/2005/8/layout/cycle8"/>
    <dgm:cxn modelId="{7E1397D2-D741-44F6-8E3B-B2338EBEA46E}" type="presParOf" srcId="{2EA38113-F7B9-4D3E-A21A-31B20EB52CF7}" destId="{D2CA744E-9448-4FB3-AA44-5631B1C0B106}" srcOrd="15" destOrd="0" presId="urn:microsoft.com/office/officeart/2005/8/layout/cycle8"/>
    <dgm:cxn modelId="{9400AC60-36B5-4B63-8CB8-85495FCF51D4}" type="presParOf" srcId="{2EA38113-F7B9-4D3E-A21A-31B20EB52CF7}" destId="{0874246B-7BDB-49AF-83ED-E5E26844C65F}" srcOrd="16" destOrd="0" presId="urn:microsoft.com/office/officeart/2005/8/layout/cycle8"/>
    <dgm:cxn modelId="{6B69A381-7E49-4FF6-8CB9-30D50292DF6B}" type="presParOf" srcId="{2EA38113-F7B9-4D3E-A21A-31B20EB52CF7}" destId="{0762A712-49CD-4FD6-9EC6-8D90E2D61034}" srcOrd="17" destOrd="0" presId="urn:microsoft.com/office/officeart/2005/8/layout/cycle8"/>
    <dgm:cxn modelId="{98D83714-F0F7-4E4D-8A82-BF780BCCA01C}" type="presParOf" srcId="{2EA38113-F7B9-4D3E-A21A-31B20EB52CF7}" destId="{6AEFA271-FC44-4F86-ACFA-80F32B99A67B}" srcOrd="18" destOrd="0" presId="urn:microsoft.com/office/officeart/2005/8/layout/cycle8"/>
    <dgm:cxn modelId="{605D5BF0-6E70-46C6-8978-526BAA4DDD2B}" type="presParOf" srcId="{2EA38113-F7B9-4D3E-A21A-31B20EB52CF7}" destId="{04D2F3D7-C0C4-424D-89D1-7637E9BB490E}" srcOrd="19" destOrd="0" presId="urn:microsoft.com/office/officeart/2005/8/layout/cycle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2A384DE-5CDD-498C-B4DF-10EE395E1728}" type="doc">
      <dgm:prSet loTypeId="urn:microsoft.com/office/officeart/2005/8/layout/cycle8" loCatId="cycle" qsTypeId="urn:microsoft.com/office/officeart/2005/8/quickstyle/3d3" qsCatId="3D" csTypeId="urn:microsoft.com/office/officeart/2005/8/colors/colorful1" csCatId="colorful" phldr="1"/>
      <dgm:spPr/>
    </dgm:pt>
    <dgm:pt modelId="{384B0E6B-A5BB-4628-8CAC-90266BB43638}">
      <dgm:prSet phldrT="[テキスト]"/>
      <dgm:spPr/>
      <dgm:t>
        <a:bodyPr/>
        <a:lstStyle/>
        <a:p>
          <a:r>
            <a:rPr kumimoji="1" lang="en-US" altLang="ja-JP" b="1"/>
            <a:t>Plan</a:t>
          </a:r>
          <a:endParaRPr kumimoji="1" lang="ja-JP" altLang="en-US" b="1" dirty="0"/>
        </a:p>
      </dgm:t>
    </dgm:pt>
    <dgm:pt modelId="{9B23B375-1CB3-40C2-A943-E8166DEE8668}" type="parTrans" cxnId="{F049841E-AE2A-4522-ABDD-E063E69963B1}">
      <dgm:prSet/>
      <dgm:spPr/>
      <dgm:t>
        <a:bodyPr/>
        <a:lstStyle/>
        <a:p>
          <a:endParaRPr kumimoji="1" lang="ja-JP" altLang="en-US" b="1"/>
        </a:p>
      </dgm:t>
    </dgm:pt>
    <dgm:pt modelId="{F3C38024-FEE6-4509-A005-185F41B1CE2E}" type="sibTrans" cxnId="{F049841E-AE2A-4522-ABDD-E063E69963B1}">
      <dgm:prSet/>
      <dgm:spPr/>
      <dgm:t>
        <a:bodyPr/>
        <a:lstStyle/>
        <a:p>
          <a:endParaRPr kumimoji="1" lang="ja-JP" altLang="en-US" b="1"/>
        </a:p>
      </dgm:t>
    </dgm:pt>
    <dgm:pt modelId="{490026F3-7551-4766-A427-117A12C5BB38}">
      <dgm:prSet phldrT="[テキスト]"/>
      <dgm:spPr/>
      <dgm:t>
        <a:bodyPr/>
        <a:lstStyle/>
        <a:p>
          <a:r>
            <a:rPr kumimoji="1" lang="en-US" altLang="ja-JP" b="1" dirty="0"/>
            <a:t>Do</a:t>
          </a:r>
          <a:endParaRPr kumimoji="1" lang="ja-JP" altLang="en-US" b="1" dirty="0"/>
        </a:p>
      </dgm:t>
    </dgm:pt>
    <dgm:pt modelId="{0B541B03-9749-4A4D-A1FF-218241CCD94F}" type="parTrans" cxnId="{82814F79-B50A-497F-BA0B-48967ACC5A78}">
      <dgm:prSet/>
      <dgm:spPr/>
      <dgm:t>
        <a:bodyPr/>
        <a:lstStyle/>
        <a:p>
          <a:endParaRPr kumimoji="1" lang="ja-JP" altLang="en-US" b="1"/>
        </a:p>
      </dgm:t>
    </dgm:pt>
    <dgm:pt modelId="{0469FB92-0382-4A4E-8355-53961983887F}" type="sibTrans" cxnId="{82814F79-B50A-497F-BA0B-48967ACC5A78}">
      <dgm:prSet/>
      <dgm:spPr/>
      <dgm:t>
        <a:bodyPr/>
        <a:lstStyle/>
        <a:p>
          <a:endParaRPr kumimoji="1" lang="ja-JP" altLang="en-US" b="1"/>
        </a:p>
      </dgm:t>
    </dgm:pt>
    <dgm:pt modelId="{8D689D0B-1C60-4004-A74B-71B23BB47F38}">
      <dgm:prSet phldrT="[テキスト]"/>
      <dgm:spPr/>
      <dgm:t>
        <a:bodyPr/>
        <a:lstStyle/>
        <a:p>
          <a:r>
            <a:rPr kumimoji="1" lang="en-US" altLang="ja-JP" b="1" dirty="0"/>
            <a:t>Check</a:t>
          </a:r>
          <a:endParaRPr kumimoji="1" lang="ja-JP" altLang="en-US" b="1" dirty="0"/>
        </a:p>
      </dgm:t>
    </dgm:pt>
    <dgm:pt modelId="{8DF3B1B6-9BD2-4CA0-A61D-BC42554B3E1B}" type="parTrans" cxnId="{D0E15509-0CBC-455A-8731-3377B703827E}">
      <dgm:prSet/>
      <dgm:spPr/>
      <dgm:t>
        <a:bodyPr/>
        <a:lstStyle/>
        <a:p>
          <a:endParaRPr kumimoji="1" lang="ja-JP" altLang="en-US" b="1"/>
        </a:p>
      </dgm:t>
    </dgm:pt>
    <dgm:pt modelId="{61CB5EC9-C90B-45BA-A028-D3C643B6CC06}" type="sibTrans" cxnId="{D0E15509-0CBC-455A-8731-3377B703827E}">
      <dgm:prSet/>
      <dgm:spPr/>
      <dgm:t>
        <a:bodyPr/>
        <a:lstStyle/>
        <a:p>
          <a:endParaRPr kumimoji="1" lang="ja-JP" altLang="en-US" b="1"/>
        </a:p>
      </dgm:t>
    </dgm:pt>
    <dgm:pt modelId="{47A7FA03-703B-4C80-A3F9-A823CB76BB5D}">
      <dgm:prSet phldrT="[テキスト]"/>
      <dgm:spPr/>
      <dgm:t>
        <a:bodyPr/>
        <a:lstStyle/>
        <a:p>
          <a:r>
            <a:rPr kumimoji="1" lang="en-US" altLang="ja-JP" b="1" dirty="0"/>
            <a:t>Act</a:t>
          </a:r>
          <a:endParaRPr kumimoji="1" lang="ja-JP" altLang="en-US" b="1" dirty="0"/>
        </a:p>
      </dgm:t>
    </dgm:pt>
    <dgm:pt modelId="{457A71D5-8629-4EAA-A9DF-C777D232484D}" type="parTrans" cxnId="{2B997CB5-B801-443D-A8F0-AC28C1A5E99B}">
      <dgm:prSet/>
      <dgm:spPr/>
      <dgm:t>
        <a:bodyPr/>
        <a:lstStyle/>
        <a:p>
          <a:endParaRPr kumimoji="1" lang="ja-JP" altLang="en-US" b="1"/>
        </a:p>
      </dgm:t>
    </dgm:pt>
    <dgm:pt modelId="{4282D386-2ADB-4FD7-8DFC-C655E9AE52C0}" type="sibTrans" cxnId="{2B997CB5-B801-443D-A8F0-AC28C1A5E99B}">
      <dgm:prSet/>
      <dgm:spPr/>
      <dgm:t>
        <a:bodyPr/>
        <a:lstStyle/>
        <a:p>
          <a:endParaRPr kumimoji="1" lang="ja-JP" altLang="en-US" b="1"/>
        </a:p>
      </dgm:t>
    </dgm:pt>
    <dgm:pt modelId="{2EA38113-F7B9-4D3E-A21A-31B20EB52CF7}" type="pres">
      <dgm:prSet presAssocID="{52A384DE-5CDD-498C-B4DF-10EE395E1728}" presName="compositeShape" presStyleCnt="0">
        <dgm:presLayoutVars>
          <dgm:chMax val="7"/>
          <dgm:dir/>
          <dgm:resizeHandles val="exact"/>
        </dgm:presLayoutVars>
      </dgm:prSet>
      <dgm:spPr/>
    </dgm:pt>
    <dgm:pt modelId="{C83A3371-BFFE-40C1-99FA-06F573FC5305}" type="pres">
      <dgm:prSet presAssocID="{52A384DE-5CDD-498C-B4DF-10EE395E1728}" presName="wedge1" presStyleLbl="node1" presStyleIdx="0" presStyleCnt="4"/>
      <dgm:spPr/>
    </dgm:pt>
    <dgm:pt modelId="{B9DCF5B5-D404-4E0D-A160-0686B66DF4D6}" type="pres">
      <dgm:prSet presAssocID="{52A384DE-5CDD-498C-B4DF-10EE395E1728}" presName="dummy1a" presStyleCnt="0"/>
      <dgm:spPr/>
    </dgm:pt>
    <dgm:pt modelId="{64BD96DD-FB3F-4A05-904C-7E43A221C4D1}" type="pres">
      <dgm:prSet presAssocID="{52A384DE-5CDD-498C-B4DF-10EE395E1728}" presName="dummy1b" presStyleCnt="0"/>
      <dgm:spPr/>
    </dgm:pt>
    <dgm:pt modelId="{0A695EFC-A93D-4D68-83E2-C9211E9F53E5}" type="pres">
      <dgm:prSet presAssocID="{52A384DE-5CDD-498C-B4DF-10EE395E1728}" presName="wedge1Tx" presStyleLbl="node1" presStyleIdx="0" presStyleCnt="4">
        <dgm:presLayoutVars>
          <dgm:chMax val="0"/>
          <dgm:chPref val="0"/>
          <dgm:bulletEnabled val="1"/>
        </dgm:presLayoutVars>
      </dgm:prSet>
      <dgm:spPr/>
    </dgm:pt>
    <dgm:pt modelId="{D91418D0-BE91-43F5-8C9D-3A9016CBBC4E}" type="pres">
      <dgm:prSet presAssocID="{52A384DE-5CDD-498C-B4DF-10EE395E1728}" presName="wedge2" presStyleLbl="node1" presStyleIdx="1" presStyleCnt="4"/>
      <dgm:spPr/>
    </dgm:pt>
    <dgm:pt modelId="{107C110F-CD3D-4E7D-9528-55D2B6981623}" type="pres">
      <dgm:prSet presAssocID="{52A384DE-5CDD-498C-B4DF-10EE395E1728}" presName="dummy2a" presStyleCnt="0"/>
      <dgm:spPr/>
    </dgm:pt>
    <dgm:pt modelId="{185124BF-088B-4B74-9995-D7AA17EDC48C}" type="pres">
      <dgm:prSet presAssocID="{52A384DE-5CDD-498C-B4DF-10EE395E1728}" presName="dummy2b" presStyleCnt="0"/>
      <dgm:spPr/>
    </dgm:pt>
    <dgm:pt modelId="{9DFAD5D3-5700-4A41-9D86-B45265F9B373}" type="pres">
      <dgm:prSet presAssocID="{52A384DE-5CDD-498C-B4DF-10EE395E1728}" presName="wedge2Tx" presStyleLbl="node1" presStyleIdx="1" presStyleCnt="4">
        <dgm:presLayoutVars>
          <dgm:chMax val="0"/>
          <dgm:chPref val="0"/>
          <dgm:bulletEnabled val="1"/>
        </dgm:presLayoutVars>
      </dgm:prSet>
      <dgm:spPr/>
    </dgm:pt>
    <dgm:pt modelId="{9AF1B967-D9D9-4854-A80F-1C3D61B7E159}" type="pres">
      <dgm:prSet presAssocID="{52A384DE-5CDD-498C-B4DF-10EE395E1728}" presName="wedge3" presStyleLbl="node1" presStyleIdx="2" presStyleCnt="4"/>
      <dgm:spPr/>
    </dgm:pt>
    <dgm:pt modelId="{C765B775-89CA-4A44-8859-AE4643C9FDED}" type="pres">
      <dgm:prSet presAssocID="{52A384DE-5CDD-498C-B4DF-10EE395E1728}" presName="dummy3a" presStyleCnt="0"/>
      <dgm:spPr/>
    </dgm:pt>
    <dgm:pt modelId="{1B8B37D9-98A5-434B-AB6A-C53A401EA1E3}" type="pres">
      <dgm:prSet presAssocID="{52A384DE-5CDD-498C-B4DF-10EE395E1728}" presName="dummy3b" presStyleCnt="0"/>
      <dgm:spPr/>
    </dgm:pt>
    <dgm:pt modelId="{E104E3AC-C31E-4F4E-9BDD-B8F95FC74591}" type="pres">
      <dgm:prSet presAssocID="{52A384DE-5CDD-498C-B4DF-10EE395E1728}" presName="wedge3Tx" presStyleLbl="node1" presStyleIdx="2" presStyleCnt="4">
        <dgm:presLayoutVars>
          <dgm:chMax val="0"/>
          <dgm:chPref val="0"/>
          <dgm:bulletEnabled val="1"/>
        </dgm:presLayoutVars>
      </dgm:prSet>
      <dgm:spPr/>
    </dgm:pt>
    <dgm:pt modelId="{82D39A0B-F7D4-4316-A0A1-48A31E79141C}" type="pres">
      <dgm:prSet presAssocID="{52A384DE-5CDD-498C-B4DF-10EE395E1728}" presName="wedge4" presStyleLbl="node1" presStyleIdx="3" presStyleCnt="4"/>
      <dgm:spPr/>
    </dgm:pt>
    <dgm:pt modelId="{A7A24B19-3869-46D8-8654-8B4D95D563E9}" type="pres">
      <dgm:prSet presAssocID="{52A384DE-5CDD-498C-B4DF-10EE395E1728}" presName="dummy4a" presStyleCnt="0"/>
      <dgm:spPr/>
    </dgm:pt>
    <dgm:pt modelId="{1DBBA3E7-7286-475F-B4F0-CA2C2969DA3C}" type="pres">
      <dgm:prSet presAssocID="{52A384DE-5CDD-498C-B4DF-10EE395E1728}" presName="dummy4b" presStyleCnt="0"/>
      <dgm:spPr/>
    </dgm:pt>
    <dgm:pt modelId="{D2CA744E-9448-4FB3-AA44-5631B1C0B106}" type="pres">
      <dgm:prSet presAssocID="{52A384DE-5CDD-498C-B4DF-10EE395E1728}" presName="wedge4Tx" presStyleLbl="node1" presStyleIdx="3" presStyleCnt="4">
        <dgm:presLayoutVars>
          <dgm:chMax val="0"/>
          <dgm:chPref val="0"/>
          <dgm:bulletEnabled val="1"/>
        </dgm:presLayoutVars>
      </dgm:prSet>
      <dgm:spPr/>
    </dgm:pt>
    <dgm:pt modelId="{0874246B-7BDB-49AF-83ED-E5E26844C65F}" type="pres">
      <dgm:prSet presAssocID="{F3C38024-FEE6-4509-A005-185F41B1CE2E}" presName="arrowWedge1" presStyleLbl="fgSibTrans2D1" presStyleIdx="0" presStyleCnt="4"/>
      <dgm:spPr/>
    </dgm:pt>
    <dgm:pt modelId="{0762A712-49CD-4FD6-9EC6-8D90E2D61034}" type="pres">
      <dgm:prSet presAssocID="{0469FB92-0382-4A4E-8355-53961983887F}" presName="arrowWedge2" presStyleLbl="fgSibTrans2D1" presStyleIdx="1" presStyleCnt="4"/>
      <dgm:spPr/>
    </dgm:pt>
    <dgm:pt modelId="{6AEFA271-FC44-4F86-ACFA-80F32B99A67B}" type="pres">
      <dgm:prSet presAssocID="{61CB5EC9-C90B-45BA-A028-D3C643B6CC06}" presName="arrowWedge3" presStyleLbl="fgSibTrans2D1" presStyleIdx="2" presStyleCnt="4"/>
      <dgm:spPr/>
    </dgm:pt>
    <dgm:pt modelId="{04D2F3D7-C0C4-424D-89D1-7637E9BB490E}" type="pres">
      <dgm:prSet presAssocID="{4282D386-2ADB-4FD7-8DFC-C655E9AE52C0}" presName="arrowWedge4" presStyleLbl="fgSibTrans2D1" presStyleIdx="3" presStyleCnt="4"/>
      <dgm:spPr/>
    </dgm:pt>
  </dgm:ptLst>
  <dgm:cxnLst>
    <dgm:cxn modelId="{D0E15509-0CBC-455A-8731-3377B703827E}" srcId="{52A384DE-5CDD-498C-B4DF-10EE395E1728}" destId="{8D689D0B-1C60-4004-A74B-71B23BB47F38}" srcOrd="2" destOrd="0" parTransId="{8DF3B1B6-9BD2-4CA0-A61D-BC42554B3E1B}" sibTransId="{61CB5EC9-C90B-45BA-A028-D3C643B6CC06}"/>
    <dgm:cxn modelId="{F049841E-AE2A-4522-ABDD-E063E69963B1}" srcId="{52A384DE-5CDD-498C-B4DF-10EE395E1728}" destId="{384B0E6B-A5BB-4628-8CAC-90266BB43638}" srcOrd="0" destOrd="0" parTransId="{9B23B375-1CB3-40C2-A943-E8166DEE8668}" sibTransId="{F3C38024-FEE6-4509-A005-185F41B1CE2E}"/>
    <dgm:cxn modelId="{84F82636-FD99-41C4-A98E-32F5C77D9CD4}" type="presOf" srcId="{47A7FA03-703B-4C80-A3F9-A823CB76BB5D}" destId="{D2CA744E-9448-4FB3-AA44-5631B1C0B106}" srcOrd="1" destOrd="0" presId="urn:microsoft.com/office/officeart/2005/8/layout/cycle8"/>
    <dgm:cxn modelId="{74D49E3D-F480-4D29-83E1-75C7249CEB70}" type="presOf" srcId="{52A384DE-5CDD-498C-B4DF-10EE395E1728}" destId="{2EA38113-F7B9-4D3E-A21A-31B20EB52CF7}" srcOrd="0" destOrd="0" presId="urn:microsoft.com/office/officeart/2005/8/layout/cycle8"/>
    <dgm:cxn modelId="{C5019A5E-2DCD-4087-B21A-89A7387EFA1C}" type="presOf" srcId="{490026F3-7551-4766-A427-117A12C5BB38}" destId="{9DFAD5D3-5700-4A41-9D86-B45265F9B373}" srcOrd="1" destOrd="0" presId="urn:microsoft.com/office/officeart/2005/8/layout/cycle8"/>
    <dgm:cxn modelId="{8DB7A74C-52DF-4F7A-A86F-5CBA15E71635}" type="presOf" srcId="{384B0E6B-A5BB-4628-8CAC-90266BB43638}" destId="{0A695EFC-A93D-4D68-83E2-C9211E9F53E5}" srcOrd="1" destOrd="0" presId="urn:microsoft.com/office/officeart/2005/8/layout/cycle8"/>
    <dgm:cxn modelId="{82814F79-B50A-497F-BA0B-48967ACC5A78}" srcId="{52A384DE-5CDD-498C-B4DF-10EE395E1728}" destId="{490026F3-7551-4766-A427-117A12C5BB38}" srcOrd="1" destOrd="0" parTransId="{0B541B03-9749-4A4D-A1FF-218241CCD94F}" sibTransId="{0469FB92-0382-4A4E-8355-53961983887F}"/>
    <dgm:cxn modelId="{9FBAAD5A-2C32-4E90-8AFC-64DBFF3F1696}" type="presOf" srcId="{384B0E6B-A5BB-4628-8CAC-90266BB43638}" destId="{C83A3371-BFFE-40C1-99FA-06F573FC5305}" srcOrd="0" destOrd="0" presId="urn:microsoft.com/office/officeart/2005/8/layout/cycle8"/>
    <dgm:cxn modelId="{AC1AF68A-3806-4FC4-8BED-72D97E1B6098}" type="presOf" srcId="{490026F3-7551-4766-A427-117A12C5BB38}" destId="{D91418D0-BE91-43F5-8C9D-3A9016CBBC4E}" srcOrd="0" destOrd="0" presId="urn:microsoft.com/office/officeart/2005/8/layout/cycle8"/>
    <dgm:cxn modelId="{D030EBAA-284F-4C3C-BCCE-5A176DA8CDDD}" type="presOf" srcId="{8D689D0B-1C60-4004-A74B-71B23BB47F38}" destId="{E104E3AC-C31E-4F4E-9BDD-B8F95FC74591}" srcOrd="1" destOrd="0" presId="urn:microsoft.com/office/officeart/2005/8/layout/cycle8"/>
    <dgm:cxn modelId="{2B997CB5-B801-443D-A8F0-AC28C1A5E99B}" srcId="{52A384DE-5CDD-498C-B4DF-10EE395E1728}" destId="{47A7FA03-703B-4C80-A3F9-A823CB76BB5D}" srcOrd="3" destOrd="0" parTransId="{457A71D5-8629-4EAA-A9DF-C777D232484D}" sibTransId="{4282D386-2ADB-4FD7-8DFC-C655E9AE52C0}"/>
    <dgm:cxn modelId="{211AF1E5-73E6-4F95-BD57-5EF095574607}" type="presOf" srcId="{8D689D0B-1C60-4004-A74B-71B23BB47F38}" destId="{9AF1B967-D9D9-4854-A80F-1C3D61B7E159}" srcOrd="0" destOrd="0" presId="urn:microsoft.com/office/officeart/2005/8/layout/cycle8"/>
    <dgm:cxn modelId="{288CB2FD-E5F3-46B4-8114-611F8B54F7BB}" type="presOf" srcId="{47A7FA03-703B-4C80-A3F9-A823CB76BB5D}" destId="{82D39A0B-F7D4-4316-A0A1-48A31E79141C}" srcOrd="0" destOrd="0" presId="urn:microsoft.com/office/officeart/2005/8/layout/cycle8"/>
    <dgm:cxn modelId="{D696BF7E-4542-4949-B9BC-5D8D522C6FBC}" type="presParOf" srcId="{2EA38113-F7B9-4D3E-A21A-31B20EB52CF7}" destId="{C83A3371-BFFE-40C1-99FA-06F573FC5305}" srcOrd="0" destOrd="0" presId="urn:microsoft.com/office/officeart/2005/8/layout/cycle8"/>
    <dgm:cxn modelId="{7F50E216-5D2F-4FB0-BC60-EABAB48B3642}" type="presParOf" srcId="{2EA38113-F7B9-4D3E-A21A-31B20EB52CF7}" destId="{B9DCF5B5-D404-4E0D-A160-0686B66DF4D6}" srcOrd="1" destOrd="0" presId="urn:microsoft.com/office/officeart/2005/8/layout/cycle8"/>
    <dgm:cxn modelId="{6567DC1C-AE53-4211-902C-F4825803F865}" type="presParOf" srcId="{2EA38113-F7B9-4D3E-A21A-31B20EB52CF7}" destId="{64BD96DD-FB3F-4A05-904C-7E43A221C4D1}" srcOrd="2" destOrd="0" presId="urn:microsoft.com/office/officeart/2005/8/layout/cycle8"/>
    <dgm:cxn modelId="{AA0F849D-6EC6-4F5E-95CE-00EA1801E033}" type="presParOf" srcId="{2EA38113-F7B9-4D3E-A21A-31B20EB52CF7}" destId="{0A695EFC-A93D-4D68-83E2-C9211E9F53E5}" srcOrd="3" destOrd="0" presId="urn:microsoft.com/office/officeart/2005/8/layout/cycle8"/>
    <dgm:cxn modelId="{A587DAB2-106D-4039-8EC6-DAB173E13084}" type="presParOf" srcId="{2EA38113-F7B9-4D3E-A21A-31B20EB52CF7}" destId="{D91418D0-BE91-43F5-8C9D-3A9016CBBC4E}" srcOrd="4" destOrd="0" presId="urn:microsoft.com/office/officeart/2005/8/layout/cycle8"/>
    <dgm:cxn modelId="{4679534A-5501-4B75-99AA-1838E9B19A83}" type="presParOf" srcId="{2EA38113-F7B9-4D3E-A21A-31B20EB52CF7}" destId="{107C110F-CD3D-4E7D-9528-55D2B6981623}" srcOrd="5" destOrd="0" presId="urn:microsoft.com/office/officeart/2005/8/layout/cycle8"/>
    <dgm:cxn modelId="{C937BD62-1CCE-433E-9BC6-7B8E8215EBDE}" type="presParOf" srcId="{2EA38113-F7B9-4D3E-A21A-31B20EB52CF7}" destId="{185124BF-088B-4B74-9995-D7AA17EDC48C}" srcOrd="6" destOrd="0" presId="urn:microsoft.com/office/officeart/2005/8/layout/cycle8"/>
    <dgm:cxn modelId="{F58F0818-F8B7-4313-932B-07121F54D682}" type="presParOf" srcId="{2EA38113-F7B9-4D3E-A21A-31B20EB52CF7}" destId="{9DFAD5D3-5700-4A41-9D86-B45265F9B373}" srcOrd="7" destOrd="0" presId="urn:microsoft.com/office/officeart/2005/8/layout/cycle8"/>
    <dgm:cxn modelId="{93780A4B-1F34-4B79-A112-912E52A05B49}" type="presParOf" srcId="{2EA38113-F7B9-4D3E-A21A-31B20EB52CF7}" destId="{9AF1B967-D9D9-4854-A80F-1C3D61B7E159}" srcOrd="8" destOrd="0" presId="urn:microsoft.com/office/officeart/2005/8/layout/cycle8"/>
    <dgm:cxn modelId="{A81AE5E4-CC4E-43A5-8B0A-61FDF57C3B97}" type="presParOf" srcId="{2EA38113-F7B9-4D3E-A21A-31B20EB52CF7}" destId="{C765B775-89CA-4A44-8859-AE4643C9FDED}" srcOrd="9" destOrd="0" presId="urn:microsoft.com/office/officeart/2005/8/layout/cycle8"/>
    <dgm:cxn modelId="{5A87D036-CA85-4C21-A964-4CFE0CBC9667}" type="presParOf" srcId="{2EA38113-F7B9-4D3E-A21A-31B20EB52CF7}" destId="{1B8B37D9-98A5-434B-AB6A-C53A401EA1E3}" srcOrd="10" destOrd="0" presId="urn:microsoft.com/office/officeart/2005/8/layout/cycle8"/>
    <dgm:cxn modelId="{D98B9C29-747B-4B5D-9DB9-30C89405ABBC}" type="presParOf" srcId="{2EA38113-F7B9-4D3E-A21A-31B20EB52CF7}" destId="{E104E3AC-C31E-4F4E-9BDD-B8F95FC74591}" srcOrd="11" destOrd="0" presId="urn:microsoft.com/office/officeart/2005/8/layout/cycle8"/>
    <dgm:cxn modelId="{EAFEDD37-AFFA-4225-A149-ABA4BB86315A}" type="presParOf" srcId="{2EA38113-F7B9-4D3E-A21A-31B20EB52CF7}" destId="{82D39A0B-F7D4-4316-A0A1-48A31E79141C}" srcOrd="12" destOrd="0" presId="urn:microsoft.com/office/officeart/2005/8/layout/cycle8"/>
    <dgm:cxn modelId="{2FB4371D-D42D-494C-B749-451684E424D9}" type="presParOf" srcId="{2EA38113-F7B9-4D3E-A21A-31B20EB52CF7}" destId="{A7A24B19-3869-46D8-8654-8B4D95D563E9}" srcOrd="13" destOrd="0" presId="urn:microsoft.com/office/officeart/2005/8/layout/cycle8"/>
    <dgm:cxn modelId="{6D1121AC-2D65-4FF5-9748-67893B4199FF}" type="presParOf" srcId="{2EA38113-F7B9-4D3E-A21A-31B20EB52CF7}" destId="{1DBBA3E7-7286-475F-B4F0-CA2C2969DA3C}" srcOrd="14" destOrd="0" presId="urn:microsoft.com/office/officeart/2005/8/layout/cycle8"/>
    <dgm:cxn modelId="{7E1397D2-D741-44F6-8E3B-B2338EBEA46E}" type="presParOf" srcId="{2EA38113-F7B9-4D3E-A21A-31B20EB52CF7}" destId="{D2CA744E-9448-4FB3-AA44-5631B1C0B106}" srcOrd="15" destOrd="0" presId="urn:microsoft.com/office/officeart/2005/8/layout/cycle8"/>
    <dgm:cxn modelId="{9400AC60-36B5-4B63-8CB8-85495FCF51D4}" type="presParOf" srcId="{2EA38113-F7B9-4D3E-A21A-31B20EB52CF7}" destId="{0874246B-7BDB-49AF-83ED-E5E26844C65F}" srcOrd="16" destOrd="0" presId="urn:microsoft.com/office/officeart/2005/8/layout/cycle8"/>
    <dgm:cxn modelId="{6B69A381-7E49-4FF6-8CB9-30D50292DF6B}" type="presParOf" srcId="{2EA38113-F7B9-4D3E-A21A-31B20EB52CF7}" destId="{0762A712-49CD-4FD6-9EC6-8D90E2D61034}" srcOrd="17" destOrd="0" presId="urn:microsoft.com/office/officeart/2005/8/layout/cycle8"/>
    <dgm:cxn modelId="{98D83714-F0F7-4E4D-8A82-BF780BCCA01C}" type="presParOf" srcId="{2EA38113-F7B9-4D3E-A21A-31B20EB52CF7}" destId="{6AEFA271-FC44-4F86-ACFA-80F32B99A67B}" srcOrd="18" destOrd="0" presId="urn:microsoft.com/office/officeart/2005/8/layout/cycle8"/>
    <dgm:cxn modelId="{605D5BF0-6E70-46C6-8978-526BAA4DDD2B}" type="presParOf" srcId="{2EA38113-F7B9-4D3E-A21A-31B20EB52CF7}" destId="{04D2F3D7-C0C4-424D-89D1-7637E9BB490E}" srcOrd="19" destOrd="0" presId="urn:microsoft.com/office/officeart/2005/8/layout/cycle8"/>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A3371-BFFE-40C1-99FA-06F573FC5305}">
      <dsp:nvSpPr>
        <dsp:cNvPr id="0" name=""/>
        <dsp:cNvSpPr/>
      </dsp:nvSpPr>
      <dsp:spPr>
        <a:xfrm>
          <a:off x="1424071" y="198534"/>
          <a:ext cx="2760074" cy="2760074"/>
        </a:xfrm>
        <a:prstGeom prst="pie">
          <a:avLst>
            <a:gd name="adj1" fmla="val 16200000"/>
            <a:gd name="adj2" fmla="val 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kumimoji="1" lang="en-US" altLang="ja-JP" sz="1700" b="1" kern="1200" dirty="0"/>
            <a:t>Standard</a:t>
          </a:r>
          <a:endParaRPr kumimoji="1" lang="ja-JP" altLang="en-US" sz="1700" b="1" kern="1200" dirty="0"/>
        </a:p>
      </dsp:txBody>
      <dsp:txXfrm>
        <a:off x="2889210" y="770592"/>
        <a:ext cx="1018598" cy="755734"/>
      </dsp:txXfrm>
    </dsp:sp>
    <dsp:sp modelId="{D91418D0-BE91-43F5-8C9D-3A9016CBBC4E}">
      <dsp:nvSpPr>
        <dsp:cNvPr id="0" name=""/>
        <dsp:cNvSpPr/>
      </dsp:nvSpPr>
      <dsp:spPr>
        <a:xfrm>
          <a:off x="1424071" y="291194"/>
          <a:ext cx="2760074" cy="2760074"/>
        </a:xfrm>
        <a:prstGeom prst="pie">
          <a:avLst>
            <a:gd name="adj1" fmla="val 0"/>
            <a:gd name="adj2" fmla="val 5400000"/>
          </a:avLst>
        </a:prstGeom>
        <a:solidFill>
          <a:schemeClr val="accent5">
            <a:hueOff val="-2252848"/>
            <a:satOff val="-5806"/>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kumimoji="1" lang="en-US" altLang="ja-JP" sz="1700" b="1" kern="1200" dirty="0"/>
            <a:t>Do</a:t>
          </a:r>
          <a:endParaRPr kumimoji="1" lang="ja-JP" altLang="en-US" sz="1700" b="1" kern="1200" dirty="0"/>
        </a:p>
      </dsp:txBody>
      <dsp:txXfrm>
        <a:off x="2889210" y="1723475"/>
        <a:ext cx="1018598" cy="755734"/>
      </dsp:txXfrm>
    </dsp:sp>
    <dsp:sp modelId="{9AF1B967-D9D9-4854-A80F-1C3D61B7E159}">
      <dsp:nvSpPr>
        <dsp:cNvPr id="0" name=""/>
        <dsp:cNvSpPr/>
      </dsp:nvSpPr>
      <dsp:spPr>
        <a:xfrm>
          <a:off x="1331411" y="291194"/>
          <a:ext cx="2760074" cy="2760074"/>
        </a:xfrm>
        <a:prstGeom prst="pie">
          <a:avLst>
            <a:gd name="adj1" fmla="val 5400000"/>
            <a:gd name="adj2" fmla="val 10800000"/>
          </a:avLst>
        </a:prstGeom>
        <a:solidFill>
          <a:schemeClr val="accent5">
            <a:hueOff val="-4505695"/>
            <a:satOff val="-11613"/>
            <a:lumOff val="-784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kumimoji="1" lang="en-US" altLang="ja-JP" sz="1700" b="1" kern="1200" dirty="0"/>
            <a:t>Check</a:t>
          </a:r>
          <a:endParaRPr kumimoji="1" lang="ja-JP" altLang="en-US" sz="1700" b="1" kern="1200" dirty="0"/>
        </a:p>
      </dsp:txBody>
      <dsp:txXfrm>
        <a:off x="1607747" y="1723475"/>
        <a:ext cx="1018598" cy="755734"/>
      </dsp:txXfrm>
    </dsp:sp>
    <dsp:sp modelId="{82D39A0B-F7D4-4316-A0A1-48A31E79141C}">
      <dsp:nvSpPr>
        <dsp:cNvPr id="0" name=""/>
        <dsp:cNvSpPr/>
      </dsp:nvSpPr>
      <dsp:spPr>
        <a:xfrm>
          <a:off x="1331411" y="198534"/>
          <a:ext cx="2760074" cy="2760074"/>
        </a:xfrm>
        <a:prstGeom prst="pie">
          <a:avLst>
            <a:gd name="adj1" fmla="val 10800000"/>
            <a:gd name="adj2" fmla="val 16200000"/>
          </a:avLst>
        </a:prstGeom>
        <a:solidFill>
          <a:schemeClr val="accent5">
            <a:hueOff val="-6758543"/>
            <a:satOff val="-17419"/>
            <a:lumOff val="-11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kumimoji="1" lang="en-US" altLang="ja-JP" sz="1700" b="1" kern="1200" dirty="0"/>
            <a:t>Act</a:t>
          </a:r>
          <a:endParaRPr kumimoji="1" lang="ja-JP" altLang="en-US" sz="1700" b="1" kern="1200" dirty="0"/>
        </a:p>
      </dsp:txBody>
      <dsp:txXfrm>
        <a:off x="1607747" y="770592"/>
        <a:ext cx="1018598" cy="755734"/>
      </dsp:txXfrm>
    </dsp:sp>
    <dsp:sp modelId="{0874246B-7BDB-49AF-83ED-E5E26844C65F}">
      <dsp:nvSpPr>
        <dsp:cNvPr id="0" name=""/>
        <dsp:cNvSpPr/>
      </dsp:nvSpPr>
      <dsp:spPr>
        <a:xfrm>
          <a:off x="1253209" y="27672"/>
          <a:ext cx="3101798" cy="3101798"/>
        </a:xfrm>
        <a:prstGeom prst="circularArrow">
          <a:avLst>
            <a:gd name="adj1" fmla="val 5085"/>
            <a:gd name="adj2" fmla="val 327528"/>
            <a:gd name="adj3" fmla="val 21272472"/>
            <a:gd name="adj4" fmla="val 16200000"/>
            <a:gd name="adj5" fmla="val 5932"/>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762A712-49CD-4FD6-9EC6-8D90E2D61034}">
      <dsp:nvSpPr>
        <dsp:cNvPr id="0" name=""/>
        <dsp:cNvSpPr/>
      </dsp:nvSpPr>
      <dsp:spPr>
        <a:xfrm>
          <a:off x="1253209" y="120332"/>
          <a:ext cx="3101798" cy="3101798"/>
        </a:xfrm>
        <a:prstGeom prst="circularArrow">
          <a:avLst>
            <a:gd name="adj1" fmla="val 5085"/>
            <a:gd name="adj2" fmla="val 327528"/>
            <a:gd name="adj3" fmla="val 5072472"/>
            <a:gd name="adj4" fmla="val 0"/>
            <a:gd name="adj5" fmla="val 5932"/>
          </a:avLst>
        </a:prstGeom>
        <a:solidFill>
          <a:schemeClr val="accent5">
            <a:hueOff val="-2252848"/>
            <a:satOff val="-5806"/>
            <a:lumOff val="-3922"/>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AEFA271-FC44-4F86-ACFA-80F32B99A67B}">
      <dsp:nvSpPr>
        <dsp:cNvPr id="0" name=""/>
        <dsp:cNvSpPr/>
      </dsp:nvSpPr>
      <dsp:spPr>
        <a:xfrm>
          <a:off x="1160549" y="120332"/>
          <a:ext cx="3101798" cy="3101798"/>
        </a:xfrm>
        <a:prstGeom prst="circularArrow">
          <a:avLst>
            <a:gd name="adj1" fmla="val 5085"/>
            <a:gd name="adj2" fmla="val 327528"/>
            <a:gd name="adj3" fmla="val 10472472"/>
            <a:gd name="adj4" fmla="val 5400000"/>
            <a:gd name="adj5" fmla="val 5932"/>
          </a:avLst>
        </a:prstGeom>
        <a:solidFill>
          <a:schemeClr val="accent5">
            <a:hueOff val="-4505695"/>
            <a:satOff val="-11613"/>
            <a:lumOff val="-7843"/>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4D2F3D7-C0C4-424D-89D1-7637E9BB490E}">
      <dsp:nvSpPr>
        <dsp:cNvPr id="0" name=""/>
        <dsp:cNvSpPr/>
      </dsp:nvSpPr>
      <dsp:spPr>
        <a:xfrm>
          <a:off x="1160549" y="27672"/>
          <a:ext cx="3101798" cy="3101798"/>
        </a:xfrm>
        <a:prstGeom prst="circularArrow">
          <a:avLst>
            <a:gd name="adj1" fmla="val 5085"/>
            <a:gd name="adj2" fmla="val 327528"/>
            <a:gd name="adj3" fmla="val 15872472"/>
            <a:gd name="adj4" fmla="val 10800000"/>
            <a:gd name="adj5" fmla="val 5932"/>
          </a:avLst>
        </a:prstGeom>
        <a:solidFill>
          <a:schemeClr val="accent5">
            <a:hueOff val="-6758543"/>
            <a:satOff val="-17419"/>
            <a:lumOff val="-11765"/>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A3371-BFFE-40C1-99FA-06F573FC5305}">
      <dsp:nvSpPr>
        <dsp:cNvPr id="0" name=""/>
        <dsp:cNvSpPr/>
      </dsp:nvSpPr>
      <dsp:spPr>
        <a:xfrm>
          <a:off x="344128" y="197337"/>
          <a:ext cx="2744812" cy="2744812"/>
        </a:xfrm>
        <a:prstGeom prst="pie">
          <a:avLst>
            <a:gd name="adj1" fmla="val 16200000"/>
            <a:gd name="adj2" fmla="val 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kumimoji="1" lang="en-US" altLang="ja-JP" sz="2400" b="1" kern="1200"/>
            <a:t>Plan</a:t>
          </a:r>
          <a:endParaRPr kumimoji="1" lang="ja-JP" altLang="en-US" sz="2400" b="1" kern="1200" dirty="0"/>
        </a:p>
      </dsp:txBody>
      <dsp:txXfrm>
        <a:off x="1801166" y="766232"/>
        <a:ext cx="1012966" cy="751555"/>
      </dsp:txXfrm>
    </dsp:sp>
    <dsp:sp modelId="{D91418D0-BE91-43F5-8C9D-3A9016CBBC4E}">
      <dsp:nvSpPr>
        <dsp:cNvPr id="0" name=""/>
        <dsp:cNvSpPr/>
      </dsp:nvSpPr>
      <dsp:spPr>
        <a:xfrm>
          <a:off x="344128" y="289484"/>
          <a:ext cx="2744812" cy="2744812"/>
        </a:xfrm>
        <a:prstGeom prst="pie">
          <a:avLst>
            <a:gd name="adj1" fmla="val 0"/>
            <a:gd name="adj2" fmla="val 540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kumimoji="1" lang="en-US" altLang="ja-JP" sz="2400" b="1" kern="1200" dirty="0"/>
            <a:t>Do</a:t>
          </a:r>
          <a:endParaRPr kumimoji="1" lang="ja-JP" altLang="en-US" sz="2400" b="1" kern="1200" dirty="0"/>
        </a:p>
      </dsp:txBody>
      <dsp:txXfrm>
        <a:off x="1801166" y="1713846"/>
        <a:ext cx="1012966" cy="751555"/>
      </dsp:txXfrm>
    </dsp:sp>
    <dsp:sp modelId="{9AF1B967-D9D9-4854-A80F-1C3D61B7E159}">
      <dsp:nvSpPr>
        <dsp:cNvPr id="0" name=""/>
        <dsp:cNvSpPr/>
      </dsp:nvSpPr>
      <dsp:spPr>
        <a:xfrm>
          <a:off x="251981" y="289484"/>
          <a:ext cx="2744812" cy="2744812"/>
        </a:xfrm>
        <a:prstGeom prst="pie">
          <a:avLst>
            <a:gd name="adj1" fmla="val 5400000"/>
            <a:gd name="adj2" fmla="val 1080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kumimoji="1" lang="en-US" altLang="ja-JP" sz="2400" b="1" kern="1200" dirty="0"/>
            <a:t>Check</a:t>
          </a:r>
          <a:endParaRPr kumimoji="1" lang="ja-JP" altLang="en-US" sz="2400" b="1" kern="1200" dirty="0"/>
        </a:p>
      </dsp:txBody>
      <dsp:txXfrm>
        <a:off x="526789" y="1713846"/>
        <a:ext cx="1012966" cy="751555"/>
      </dsp:txXfrm>
    </dsp:sp>
    <dsp:sp modelId="{82D39A0B-F7D4-4316-A0A1-48A31E79141C}">
      <dsp:nvSpPr>
        <dsp:cNvPr id="0" name=""/>
        <dsp:cNvSpPr/>
      </dsp:nvSpPr>
      <dsp:spPr>
        <a:xfrm>
          <a:off x="251981" y="197337"/>
          <a:ext cx="2744812" cy="2744812"/>
        </a:xfrm>
        <a:prstGeom prst="pie">
          <a:avLst>
            <a:gd name="adj1" fmla="val 10800000"/>
            <a:gd name="adj2" fmla="val 1620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kumimoji="1" lang="en-US" altLang="ja-JP" sz="2400" b="1" kern="1200" dirty="0"/>
            <a:t>Act</a:t>
          </a:r>
          <a:endParaRPr kumimoji="1" lang="ja-JP" altLang="en-US" sz="2400" b="1" kern="1200" dirty="0"/>
        </a:p>
      </dsp:txBody>
      <dsp:txXfrm>
        <a:off x="526789" y="766232"/>
        <a:ext cx="1012966" cy="751555"/>
      </dsp:txXfrm>
    </dsp:sp>
    <dsp:sp modelId="{0874246B-7BDB-49AF-83ED-E5E26844C65F}">
      <dsp:nvSpPr>
        <dsp:cNvPr id="0" name=""/>
        <dsp:cNvSpPr/>
      </dsp:nvSpPr>
      <dsp:spPr>
        <a:xfrm>
          <a:off x="174211" y="27420"/>
          <a:ext cx="3084646" cy="3084646"/>
        </a:xfrm>
        <a:prstGeom prst="circularArrow">
          <a:avLst>
            <a:gd name="adj1" fmla="val 5085"/>
            <a:gd name="adj2" fmla="val 327528"/>
            <a:gd name="adj3" fmla="val 21272472"/>
            <a:gd name="adj4" fmla="val 16200000"/>
            <a:gd name="adj5" fmla="val 5932"/>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762A712-49CD-4FD6-9EC6-8D90E2D61034}">
      <dsp:nvSpPr>
        <dsp:cNvPr id="0" name=""/>
        <dsp:cNvSpPr/>
      </dsp:nvSpPr>
      <dsp:spPr>
        <a:xfrm>
          <a:off x="174211" y="119567"/>
          <a:ext cx="3084646" cy="3084646"/>
        </a:xfrm>
        <a:prstGeom prst="circularArrow">
          <a:avLst>
            <a:gd name="adj1" fmla="val 5085"/>
            <a:gd name="adj2" fmla="val 327528"/>
            <a:gd name="adj3" fmla="val 5072472"/>
            <a:gd name="adj4" fmla="val 0"/>
            <a:gd name="adj5" fmla="val 5932"/>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AEFA271-FC44-4F86-ACFA-80F32B99A67B}">
      <dsp:nvSpPr>
        <dsp:cNvPr id="0" name=""/>
        <dsp:cNvSpPr/>
      </dsp:nvSpPr>
      <dsp:spPr>
        <a:xfrm>
          <a:off x="82064" y="119567"/>
          <a:ext cx="3084646" cy="3084646"/>
        </a:xfrm>
        <a:prstGeom prst="circularArrow">
          <a:avLst>
            <a:gd name="adj1" fmla="val 5085"/>
            <a:gd name="adj2" fmla="val 327528"/>
            <a:gd name="adj3" fmla="val 10472472"/>
            <a:gd name="adj4" fmla="val 5400000"/>
            <a:gd name="adj5" fmla="val 5932"/>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4D2F3D7-C0C4-424D-89D1-7637E9BB490E}">
      <dsp:nvSpPr>
        <dsp:cNvPr id="0" name=""/>
        <dsp:cNvSpPr/>
      </dsp:nvSpPr>
      <dsp:spPr>
        <a:xfrm>
          <a:off x="82064" y="27420"/>
          <a:ext cx="3084646" cy="3084646"/>
        </a:xfrm>
        <a:prstGeom prst="circularArrow">
          <a:avLst>
            <a:gd name="adj1" fmla="val 5085"/>
            <a:gd name="adj2" fmla="val 327528"/>
            <a:gd name="adj3" fmla="val 15872472"/>
            <a:gd name="adj4" fmla="val 10800000"/>
            <a:gd name="adj5" fmla="val 5932"/>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A3371-BFFE-40C1-99FA-06F573FC5305}">
      <dsp:nvSpPr>
        <dsp:cNvPr id="0" name=""/>
        <dsp:cNvSpPr/>
      </dsp:nvSpPr>
      <dsp:spPr>
        <a:xfrm>
          <a:off x="446784" y="109199"/>
          <a:ext cx="1621353" cy="1621353"/>
        </a:xfrm>
        <a:prstGeom prst="pie">
          <a:avLst>
            <a:gd name="adj1" fmla="val 16200000"/>
            <a:gd name="adj2" fmla="val 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kumimoji="1" lang="en-US" altLang="ja-JP" sz="1400" b="1" kern="1200" dirty="0"/>
            <a:t>Plan   (1)</a:t>
          </a:r>
          <a:endParaRPr kumimoji="1" lang="ja-JP" altLang="en-US" sz="1400" b="1" kern="1200" dirty="0"/>
        </a:p>
      </dsp:txBody>
      <dsp:txXfrm>
        <a:off x="1307452" y="445243"/>
        <a:ext cx="598356" cy="443942"/>
      </dsp:txXfrm>
    </dsp:sp>
    <dsp:sp modelId="{D91418D0-BE91-43F5-8C9D-3A9016CBBC4E}">
      <dsp:nvSpPr>
        <dsp:cNvPr id="0" name=""/>
        <dsp:cNvSpPr/>
      </dsp:nvSpPr>
      <dsp:spPr>
        <a:xfrm>
          <a:off x="446784" y="163630"/>
          <a:ext cx="1621353" cy="1621353"/>
        </a:xfrm>
        <a:prstGeom prst="pie">
          <a:avLst>
            <a:gd name="adj1" fmla="val 0"/>
            <a:gd name="adj2" fmla="val 540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kumimoji="1" lang="en-US" altLang="ja-JP" sz="1400" b="1" kern="1200" dirty="0"/>
            <a:t>Do      (2)</a:t>
          </a:r>
          <a:endParaRPr kumimoji="1" lang="ja-JP" altLang="en-US" sz="1400" b="1" kern="1200" dirty="0"/>
        </a:p>
      </dsp:txBody>
      <dsp:txXfrm>
        <a:off x="1307452" y="1004996"/>
        <a:ext cx="598356" cy="443942"/>
      </dsp:txXfrm>
    </dsp:sp>
    <dsp:sp modelId="{9AF1B967-D9D9-4854-A80F-1C3D61B7E159}">
      <dsp:nvSpPr>
        <dsp:cNvPr id="0" name=""/>
        <dsp:cNvSpPr/>
      </dsp:nvSpPr>
      <dsp:spPr>
        <a:xfrm>
          <a:off x="392353" y="163630"/>
          <a:ext cx="1621353" cy="1621353"/>
        </a:xfrm>
        <a:prstGeom prst="pie">
          <a:avLst>
            <a:gd name="adj1" fmla="val 5400000"/>
            <a:gd name="adj2" fmla="val 1080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kumimoji="1" lang="en-US" altLang="ja-JP" sz="1400" b="1" kern="1200" dirty="0"/>
            <a:t>Check (3)</a:t>
          </a:r>
          <a:endParaRPr kumimoji="1" lang="ja-JP" altLang="en-US" sz="1400" b="1" kern="1200" dirty="0"/>
        </a:p>
      </dsp:txBody>
      <dsp:txXfrm>
        <a:off x="554681" y="1004996"/>
        <a:ext cx="598356" cy="443942"/>
      </dsp:txXfrm>
    </dsp:sp>
    <dsp:sp modelId="{82D39A0B-F7D4-4316-A0A1-48A31E79141C}">
      <dsp:nvSpPr>
        <dsp:cNvPr id="0" name=""/>
        <dsp:cNvSpPr/>
      </dsp:nvSpPr>
      <dsp:spPr>
        <a:xfrm>
          <a:off x="392353" y="109199"/>
          <a:ext cx="1621353" cy="1621353"/>
        </a:xfrm>
        <a:prstGeom prst="pie">
          <a:avLst>
            <a:gd name="adj1" fmla="val 10800000"/>
            <a:gd name="adj2" fmla="val 1620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kumimoji="1" lang="en-US" altLang="ja-JP" sz="1400" b="1" kern="1200" dirty="0"/>
            <a:t>Act     (4)</a:t>
          </a:r>
          <a:endParaRPr kumimoji="1" lang="ja-JP" altLang="en-US" sz="1400" b="1" kern="1200" dirty="0"/>
        </a:p>
      </dsp:txBody>
      <dsp:txXfrm>
        <a:off x="554681" y="445243"/>
        <a:ext cx="598356" cy="443942"/>
      </dsp:txXfrm>
    </dsp:sp>
    <dsp:sp modelId="{0874246B-7BDB-49AF-83ED-E5E26844C65F}">
      <dsp:nvSpPr>
        <dsp:cNvPr id="0" name=""/>
        <dsp:cNvSpPr/>
      </dsp:nvSpPr>
      <dsp:spPr>
        <a:xfrm>
          <a:off x="346414" y="8829"/>
          <a:ext cx="1822092" cy="1822092"/>
        </a:xfrm>
        <a:prstGeom prst="circularArrow">
          <a:avLst>
            <a:gd name="adj1" fmla="val 5085"/>
            <a:gd name="adj2" fmla="val 327528"/>
            <a:gd name="adj3" fmla="val 21272472"/>
            <a:gd name="adj4" fmla="val 16200000"/>
            <a:gd name="adj5" fmla="val 5932"/>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762A712-49CD-4FD6-9EC6-8D90E2D61034}">
      <dsp:nvSpPr>
        <dsp:cNvPr id="0" name=""/>
        <dsp:cNvSpPr/>
      </dsp:nvSpPr>
      <dsp:spPr>
        <a:xfrm>
          <a:off x="346414" y="63260"/>
          <a:ext cx="1822092" cy="1822092"/>
        </a:xfrm>
        <a:prstGeom prst="circularArrow">
          <a:avLst>
            <a:gd name="adj1" fmla="val 5085"/>
            <a:gd name="adj2" fmla="val 327528"/>
            <a:gd name="adj3" fmla="val 5072472"/>
            <a:gd name="adj4" fmla="val 0"/>
            <a:gd name="adj5" fmla="val 5932"/>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AEFA271-FC44-4F86-ACFA-80F32B99A67B}">
      <dsp:nvSpPr>
        <dsp:cNvPr id="0" name=""/>
        <dsp:cNvSpPr/>
      </dsp:nvSpPr>
      <dsp:spPr>
        <a:xfrm>
          <a:off x="291983" y="63260"/>
          <a:ext cx="1822092" cy="1822092"/>
        </a:xfrm>
        <a:prstGeom prst="circularArrow">
          <a:avLst>
            <a:gd name="adj1" fmla="val 5085"/>
            <a:gd name="adj2" fmla="val 327528"/>
            <a:gd name="adj3" fmla="val 10472472"/>
            <a:gd name="adj4" fmla="val 5400000"/>
            <a:gd name="adj5" fmla="val 5932"/>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4D2F3D7-C0C4-424D-89D1-7637E9BB490E}">
      <dsp:nvSpPr>
        <dsp:cNvPr id="0" name=""/>
        <dsp:cNvSpPr/>
      </dsp:nvSpPr>
      <dsp:spPr>
        <a:xfrm>
          <a:off x="291983" y="8829"/>
          <a:ext cx="1822092" cy="1822092"/>
        </a:xfrm>
        <a:prstGeom prst="circularArrow">
          <a:avLst>
            <a:gd name="adj1" fmla="val 5085"/>
            <a:gd name="adj2" fmla="val 327528"/>
            <a:gd name="adj3" fmla="val 15872472"/>
            <a:gd name="adj4" fmla="val 10800000"/>
            <a:gd name="adj5" fmla="val 5932"/>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A3371-BFFE-40C1-99FA-06F573FC5305}">
      <dsp:nvSpPr>
        <dsp:cNvPr id="0" name=""/>
        <dsp:cNvSpPr/>
      </dsp:nvSpPr>
      <dsp:spPr>
        <a:xfrm>
          <a:off x="370690" y="76436"/>
          <a:ext cx="1203737" cy="1203737"/>
        </a:xfrm>
        <a:prstGeom prst="pie">
          <a:avLst>
            <a:gd name="adj1" fmla="val 16200000"/>
            <a:gd name="adj2" fmla="val 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kumimoji="1" lang="en-US" altLang="ja-JP" sz="1000" b="1" kern="1200" dirty="0"/>
            <a:t>Plan</a:t>
          </a:r>
          <a:endParaRPr kumimoji="1" lang="ja-JP" altLang="en-US" sz="1000" b="1" kern="1200" dirty="0"/>
        </a:p>
      </dsp:txBody>
      <dsp:txXfrm>
        <a:off x="1009674" y="325925"/>
        <a:ext cx="444236" cy="329594"/>
      </dsp:txXfrm>
    </dsp:sp>
    <dsp:sp modelId="{D91418D0-BE91-43F5-8C9D-3A9016CBBC4E}">
      <dsp:nvSpPr>
        <dsp:cNvPr id="0" name=""/>
        <dsp:cNvSpPr/>
      </dsp:nvSpPr>
      <dsp:spPr>
        <a:xfrm>
          <a:off x="370690" y="116847"/>
          <a:ext cx="1203737" cy="1203737"/>
        </a:xfrm>
        <a:prstGeom prst="pie">
          <a:avLst>
            <a:gd name="adj1" fmla="val 0"/>
            <a:gd name="adj2" fmla="val 540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kumimoji="1" lang="en-US" altLang="ja-JP" sz="1000" b="1" kern="1200" dirty="0"/>
            <a:t>Do</a:t>
          </a:r>
          <a:endParaRPr kumimoji="1" lang="ja-JP" altLang="en-US" sz="1000" b="1" kern="1200" dirty="0"/>
        </a:p>
      </dsp:txBody>
      <dsp:txXfrm>
        <a:off x="1009674" y="741501"/>
        <a:ext cx="444236" cy="329594"/>
      </dsp:txXfrm>
    </dsp:sp>
    <dsp:sp modelId="{9AF1B967-D9D9-4854-A80F-1C3D61B7E159}">
      <dsp:nvSpPr>
        <dsp:cNvPr id="0" name=""/>
        <dsp:cNvSpPr/>
      </dsp:nvSpPr>
      <dsp:spPr>
        <a:xfrm>
          <a:off x="330279" y="116847"/>
          <a:ext cx="1203737" cy="1203737"/>
        </a:xfrm>
        <a:prstGeom prst="pie">
          <a:avLst>
            <a:gd name="adj1" fmla="val 5400000"/>
            <a:gd name="adj2" fmla="val 1080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kumimoji="1" lang="en-US" altLang="ja-JP" sz="1000" b="1" kern="1200" dirty="0"/>
            <a:t>Check</a:t>
          </a:r>
          <a:endParaRPr kumimoji="1" lang="ja-JP" altLang="en-US" sz="1000" b="1" kern="1200" dirty="0"/>
        </a:p>
      </dsp:txBody>
      <dsp:txXfrm>
        <a:off x="450796" y="741501"/>
        <a:ext cx="444236" cy="329594"/>
      </dsp:txXfrm>
    </dsp:sp>
    <dsp:sp modelId="{82D39A0B-F7D4-4316-A0A1-48A31E79141C}">
      <dsp:nvSpPr>
        <dsp:cNvPr id="0" name=""/>
        <dsp:cNvSpPr/>
      </dsp:nvSpPr>
      <dsp:spPr>
        <a:xfrm>
          <a:off x="330279" y="76436"/>
          <a:ext cx="1203737" cy="1203737"/>
        </a:xfrm>
        <a:prstGeom prst="pie">
          <a:avLst>
            <a:gd name="adj1" fmla="val 10800000"/>
            <a:gd name="adj2" fmla="val 1620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kumimoji="1" lang="en-US" altLang="ja-JP" sz="1000" b="1" kern="1200" dirty="0"/>
            <a:t>Act</a:t>
          </a:r>
          <a:endParaRPr kumimoji="1" lang="ja-JP" altLang="en-US" sz="1000" b="1" kern="1200" dirty="0"/>
        </a:p>
      </dsp:txBody>
      <dsp:txXfrm>
        <a:off x="450796" y="325925"/>
        <a:ext cx="444236" cy="329594"/>
      </dsp:txXfrm>
    </dsp:sp>
    <dsp:sp modelId="{0874246B-7BDB-49AF-83ED-E5E26844C65F}">
      <dsp:nvSpPr>
        <dsp:cNvPr id="0" name=""/>
        <dsp:cNvSpPr/>
      </dsp:nvSpPr>
      <dsp:spPr>
        <a:xfrm>
          <a:off x="296173" y="1918"/>
          <a:ext cx="1352771" cy="1352771"/>
        </a:xfrm>
        <a:prstGeom prst="circularArrow">
          <a:avLst>
            <a:gd name="adj1" fmla="val 5085"/>
            <a:gd name="adj2" fmla="val 327528"/>
            <a:gd name="adj3" fmla="val 21272472"/>
            <a:gd name="adj4" fmla="val 16200000"/>
            <a:gd name="adj5" fmla="val 5932"/>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762A712-49CD-4FD6-9EC6-8D90E2D61034}">
      <dsp:nvSpPr>
        <dsp:cNvPr id="0" name=""/>
        <dsp:cNvSpPr/>
      </dsp:nvSpPr>
      <dsp:spPr>
        <a:xfrm>
          <a:off x="296173" y="42330"/>
          <a:ext cx="1352771" cy="1352771"/>
        </a:xfrm>
        <a:prstGeom prst="circularArrow">
          <a:avLst>
            <a:gd name="adj1" fmla="val 5085"/>
            <a:gd name="adj2" fmla="val 327528"/>
            <a:gd name="adj3" fmla="val 5072472"/>
            <a:gd name="adj4" fmla="val 0"/>
            <a:gd name="adj5" fmla="val 5932"/>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AEFA271-FC44-4F86-ACFA-80F32B99A67B}">
      <dsp:nvSpPr>
        <dsp:cNvPr id="0" name=""/>
        <dsp:cNvSpPr/>
      </dsp:nvSpPr>
      <dsp:spPr>
        <a:xfrm>
          <a:off x="255762" y="42330"/>
          <a:ext cx="1352771" cy="1352771"/>
        </a:xfrm>
        <a:prstGeom prst="circularArrow">
          <a:avLst>
            <a:gd name="adj1" fmla="val 5085"/>
            <a:gd name="adj2" fmla="val 327528"/>
            <a:gd name="adj3" fmla="val 10472472"/>
            <a:gd name="adj4" fmla="val 5400000"/>
            <a:gd name="adj5" fmla="val 5932"/>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4D2F3D7-C0C4-424D-89D1-7637E9BB490E}">
      <dsp:nvSpPr>
        <dsp:cNvPr id="0" name=""/>
        <dsp:cNvSpPr/>
      </dsp:nvSpPr>
      <dsp:spPr>
        <a:xfrm>
          <a:off x="255762" y="1918"/>
          <a:ext cx="1352771" cy="1352771"/>
        </a:xfrm>
        <a:prstGeom prst="circularArrow">
          <a:avLst>
            <a:gd name="adj1" fmla="val 5085"/>
            <a:gd name="adj2" fmla="val 327528"/>
            <a:gd name="adj3" fmla="val 15872472"/>
            <a:gd name="adj4" fmla="val 10800000"/>
            <a:gd name="adj5" fmla="val 5932"/>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A3371-BFFE-40C1-99FA-06F573FC5305}">
      <dsp:nvSpPr>
        <dsp:cNvPr id="0" name=""/>
        <dsp:cNvSpPr/>
      </dsp:nvSpPr>
      <dsp:spPr>
        <a:xfrm>
          <a:off x="446784" y="109199"/>
          <a:ext cx="1621353" cy="1621353"/>
        </a:xfrm>
        <a:prstGeom prst="pie">
          <a:avLst>
            <a:gd name="adj1" fmla="val 16200000"/>
            <a:gd name="adj2" fmla="val 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kumimoji="1" lang="en-US" altLang="ja-JP" sz="1400" b="1" kern="1200" dirty="0"/>
            <a:t>Plan   (1)</a:t>
          </a:r>
          <a:endParaRPr kumimoji="1" lang="ja-JP" altLang="en-US" sz="1400" b="1" kern="1200" dirty="0"/>
        </a:p>
      </dsp:txBody>
      <dsp:txXfrm>
        <a:off x="1307452" y="445243"/>
        <a:ext cx="598356" cy="443942"/>
      </dsp:txXfrm>
    </dsp:sp>
    <dsp:sp modelId="{D91418D0-BE91-43F5-8C9D-3A9016CBBC4E}">
      <dsp:nvSpPr>
        <dsp:cNvPr id="0" name=""/>
        <dsp:cNvSpPr/>
      </dsp:nvSpPr>
      <dsp:spPr>
        <a:xfrm>
          <a:off x="446784" y="163630"/>
          <a:ext cx="1621353" cy="1621353"/>
        </a:xfrm>
        <a:prstGeom prst="pie">
          <a:avLst>
            <a:gd name="adj1" fmla="val 0"/>
            <a:gd name="adj2" fmla="val 540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kumimoji="1" lang="en-US" altLang="ja-JP" sz="1400" b="1" kern="1200" dirty="0"/>
            <a:t>Do      (2)</a:t>
          </a:r>
          <a:endParaRPr kumimoji="1" lang="ja-JP" altLang="en-US" sz="1400" b="1" kern="1200" dirty="0"/>
        </a:p>
      </dsp:txBody>
      <dsp:txXfrm>
        <a:off x="1307452" y="1004996"/>
        <a:ext cx="598356" cy="443942"/>
      </dsp:txXfrm>
    </dsp:sp>
    <dsp:sp modelId="{9AF1B967-D9D9-4854-A80F-1C3D61B7E159}">
      <dsp:nvSpPr>
        <dsp:cNvPr id="0" name=""/>
        <dsp:cNvSpPr/>
      </dsp:nvSpPr>
      <dsp:spPr>
        <a:xfrm>
          <a:off x="392353" y="163630"/>
          <a:ext cx="1621353" cy="1621353"/>
        </a:xfrm>
        <a:prstGeom prst="pie">
          <a:avLst>
            <a:gd name="adj1" fmla="val 5400000"/>
            <a:gd name="adj2" fmla="val 1080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kumimoji="1" lang="en-US" altLang="ja-JP" sz="1400" b="1" kern="1200" dirty="0"/>
            <a:t>Check (3)</a:t>
          </a:r>
          <a:endParaRPr kumimoji="1" lang="ja-JP" altLang="en-US" sz="1400" b="1" kern="1200" dirty="0"/>
        </a:p>
      </dsp:txBody>
      <dsp:txXfrm>
        <a:off x="554681" y="1004996"/>
        <a:ext cx="598356" cy="443942"/>
      </dsp:txXfrm>
    </dsp:sp>
    <dsp:sp modelId="{82D39A0B-F7D4-4316-A0A1-48A31E79141C}">
      <dsp:nvSpPr>
        <dsp:cNvPr id="0" name=""/>
        <dsp:cNvSpPr/>
      </dsp:nvSpPr>
      <dsp:spPr>
        <a:xfrm>
          <a:off x="392353" y="109199"/>
          <a:ext cx="1621353" cy="1621353"/>
        </a:xfrm>
        <a:prstGeom prst="pie">
          <a:avLst>
            <a:gd name="adj1" fmla="val 10800000"/>
            <a:gd name="adj2" fmla="val 1620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kumimoji="1" lang="en-US" altLang="ja-JP" sz="1400" b="1" kern="1200" dirty="0"/>
            <a:t>Act     (4)</a:t>
          </a:r>
          <a:endParaRPr kumimoji="1" lang="ja-JP" altLang="en-US" sz="1400" b="1" kern="1200" dirty="0"/>
        </a:p>
      </dsp:txBody>
      <dsp:txXfrm>
        <a:off x="554681" y="445243"/>
        <a:ext cx="598356" cy="443942"/>
      </dsp:txXfrm>
    </dsp:sp>
    <dsp:sp modelId="{0874246B-7BDB-49AF-83ED-E5E26844C65F}">
      <dsp:nvSpPr>
        <dsp:cNvPr id="0" name=""/>
        <dsp:cNvSpPr/>
      </dsp:nvSpPr>
      <dsp:spPr>
        <a:xfrm>
          <a:off x="346414" y="8829"/>
          <a:ext cx="1822092" cy="1822092"/>
        </a:xfrm>
        <a:prstGeom prst="circularArrow">
          <a:avLst>
            <a:gd name="adj1" fmla="val 5085"/>
            <a:gd name="adj2" fmla="val 327528"/>
            <a:gd name="adj3" fmla="val 21272472"/>
            <a:gd name="adj4" fmla="val 16200000"/>
            <a:gd name="adj5" fmla="val 5932"/>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762A712-49CD-4FD6-9EC6-8D90E2D61034}">
      <dsp:nvSpPr>
        <dsp:cNvPr id="0" name=""/>
        <dsp:cNvSpPr/>
      </dsp:nvSpPr>
      <dsp:spPr>
        <a:xfrm>
          <a:off x="346414" y="63260"/>
          <a:ext cx="1822092" cy="1822092"/>
        </a:xfrm>
        <a:prstGeom prst="circularArrow">
          <a:avLst>
            <a:gd name="adj1" fmla="val 5085"/>
            <a:gd name="adj2" fmla="val 327528"/>
            <a:gd name="adj3" fmla="val 5072472"/>
            <a:gd name="adj4" fmla="val 0"/>
            <a:gd name="adj5" fmla="val 5932"/>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AEFA271-FC44-4F86-ACFA-80F32B99A67B}">
      <dsp:nvSpPr>
        <dsp:cNvPr id="0" name=""/>
        <dsp:cNvSpPr/>
      </dsp:nvSpPr>
      <dsp:spPr>
        <a:xfrm>
          <a:off x="291983" y="63260"/>
          <a:ext cx="1822092" cy="1822092"/>
        </a:xfrm>
        <a:prstGeom prst="circularArrow">
          <a:avLst>
            <a:gd name="adj1" fmla="val 5085"/>
            <a:gd name="adj2" fmla="val 327528"/>
            <a:gd name="adj3" fmla="val 10472472"/>
            <a:gd name="adj4" fmla="val 5400000"/>
            <a:gd name="adj5" fmla="val 5932"/>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4D2F3D7-C0C4-424D-89D1-7637E9BB490E}">
      <dsp:nvSpPr>
        <dsp:cNvPr id="0" name=""/>
        <dsp:cNvSpPr/>
      </dsp:nvSpPr>
      <dsp:spPr>
        <a:xfrm>
          <a:off x="291983" y="8829"/>
          <a:ext cx="1822092" cy="1822092"/>
        </a:xfrm>
        <a:prstGeom prst="circularArrow">
          <a:avLst>
            <a:gd name="adj1" fmla="val 5085"/>
            <a:gd name="adj2" fmla="val 327528"/>
            <a:gd name="adj3" fmla="val 15872472"/>
            <a:gd name="adj4" fmla="val 10800000"/>
            <a:gd name="adj5" fmla="val 5932"/>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A3371-BFFE-40C1-99FA-06F573FC5305}">
      <dsp:nvSpPr>
        <dsp:cNvPr id="0" name=""/>
        <dsp:cNvSpPr/>
      </dsp:nvSpPr>
      <dsp:spPr>
        <a:xfrm>
          <a:off x="370690" y="76436"/>
          <a:ext cx="1203737" cy="1203737"/>
        </a:xfrm>
        <a:prstGeom prst="pie">
          <a:avLst>
            <a:gd name="adj1" fmla="val 16200000"/>
            <a:gd name="adj2" fmla="val 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kumimoji="1" lang="en-US" altLang="ja-JP" sz="1000" b="1" kern="1200"/>
            <a:t>Plan</a:t>
          </a:r>
          <a:endParaRPr kumimoji="1" lang="ja-JP" altLang="en-US" sz="1000" b="1" kern="1200" dirty="0"/>
        </a:p>
      </dsp:txBody>
      <dsp:txXfrm>
        <a:off x="1009674" y="325925"/>
        <a:ext cx="444236" cy="329594"/>
      </dsp:txXfrm>
    </dsp:sp>
    <dsp:sp modelId="{D91418D0-BE91-43F5-8C9D-3A9016CBBC4E}">
      <dsp:nvSpPr>
        <dsp:cNvPr id="0" name=""/>
        <dsp:cNvSpPr/>
      </dsp:nvSpPr>
      <dsp:spPr>
        <a:xfrm>
          <a:off x="370690" y="116847"/>
          <a:ext cx="1203737" cy="1203737"/>
        </a:xfrm>
        <a:prstGeom prst="pie">
          <a:avLst>
            <a:gd name="adj1" fmla="val 0"/>
            <a:gd name="adj2" fmla="val 540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kumimoji="1" lang="en-US" altLang="ja-JP" sz="1000" b="1" kern="1200" dirty="0"/>
            <a:t>Do</a:t>
          </a:r>
          <a:endParaRPr kumimoji="1" lang="ja-JP" altLang="en-US" sz="1000" b="1" kern="1200" dirty="0"/>
        </a:p>
      </dsp:txBody>
      <dsp:txXfrm>
        <a:off x="1009674" y="741501"/>
        <a:ext cx="444236" cy="329594"/>
      </dsp:txXfrm>
    </dsp:sp>
    <dsp:sp modelId="{9AF1B967-D9D9-4854-A80F-1C3D61B7E159}">
      <dsp:nvSpPr>
        <dsp:cNvPr id="0" name=""/>
        <dsp:cNvSpPr/>
      </dsp:nvSpPr>
      <dsp:spPr>
        <a:xfrm>
          <a:off x="330279" y="116847"/>
          <a:ext cx="1203737" cy="1203737"/>
        </a:xfrm>
        <a:prstGeom prst="pie">
          <a:avLst>
            <a:gd name="adj1" fmla="val 5400000"/>
            <a:gd name="adj2" fmla="val 1080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kumimoji="1" lang="en-US" altLang="ja-JP" sz="1000" b="1" kern="1200" dirty="0"/>
            <a:t>Check</a:t>
          </a:r>
          <a:endParaRPr kumimoji="1" lang="ja-JP" altLang="en-US" sz="1000" b="1" kern="1200" dirty="0"/>
        </a:p>
      </dsp:txBody>
      <dsp:txXfrm>
        <a:off x="450796" y="741501"/>
        <a:ext cx="444236" cy="329594"/>
      </dsp:txXfrm>
    </dsp:sp>
    <dsp:sp modelId="{82D39A0B-F7D4-4316-A0A1-48A31E79141C}">
      <dsp:nvSpPr>
        <dsp:cNvPr id="0" name=""/>
        <dsp:cNvSpPr/>
      </dsp:nvSpPr>
      <dsp:spPr>
        <a:xfrm>
          <a:off x="330279" y="76436"/>
          <a:ext cx="1203737" cy="1203737"/>
        </a:xfrm>
        <a:prstGeom prst="pie">
          <a:avLst>
            <a:gd name="adj1" fmla="val 10800000"/>
            <a:gd name="adj2" fmla="val 1620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kumimoji="1" lang="en-US" altLang="ja-JP" sz="1000" b="1" kern="1200" dirty="0"/>
            <a:t>Act</a:t>
          </a:r>
          <a:endParaRPr kumimoji="1" lang="ja-JP" altLang="en-US" sz="1000" b="1" kern="1200" dirty="0"/>
        </a:p>
      </dsp:txBody>
      <dsp:txXfrm>
        <a:off x="450796" y="325925"/>
        <a:ext cx="444236" cy="329594"/>
      </dsp:txXfrm>
    </dsp:sp>
    <dsp:sp modelId="{0874246B-7BDB-49AF-83ED-E5E26844C65F}">
      <dsp:nvSpPr>
        <dsp:cNvPr id="0" name=""/>
        <dsp:cNvSpPr/>
      </dsp:nvSpPr>
      <dsp:spPr>
        <a:xfrm>
          <a:off x="296173" y="1918"/>
          <a:ext cx="1352771" cy="1352771"/>
        </a:xfrm>
        <a:prstGeom prst="circularArrow">
          <a:avLst>
            <a:gd name="adj1" fmla="val 5085"/>
            <a:gd name="adj2" fmla="val 327528"/>
            <a:gd name="adj3" fmla="val 21272472"/>
            <a:gd name="adj4" fmla="val 16200000"/>
            <a:gd name="adj5" fmla="val 5932"/>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762A712-49CD-4FD6-9EC6-8D90E2D61034}">
      <dsp:nvSpPr>
        <dsp:cNvPr id="0" name=""/>
        <dsp:cNvSpPr/>
      </dsp:nvSpPr>
      <dsp:spPr>
        <a:xfrm>
          <a:off x="296173" y="42330"/>
          <a:ext cx="1352771" cy="1352771"/>
        </a:xfrm>
        <a:prstGeom prst="circularArrow">
          <a:avLst>
            <a:gd name="adj1" fmla="val 5085"/>
            <a:gd name="adj2" fmla="val 327528"/>
            <a:gd name="adj3" fmla="val 5072472"/>
            <a:gd name="adj4" fmla="val 0"/>
            <a:gd name="adj5" fmla="val 5932"/>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AEFA271-FC44-4F86-ACFA-80F32B99A67B}">
      <dsp:nvSpPr>
        <dsp:cNvPr id="0" name=""/>
        <dsp:cNvSpPr/>
      </dsp:nvSpPr>
      <dsp:spPr>
        <a:xfrm>
          <a:off x="255762" y="42330"/>
          <a:ext cx="1352771" cy="1352771"/>
        </a:xfrm>
        <a:prstGeom prst="circularArrow">
          <a:avLst>
            <a:gd name="adj1" fmla="val 5085"/>
            <a:gd name="adj2" fmla="val 327528"/>
            <a:gd name="adj3" fmla="val 10472472"/>
            <a:gd name="adj4" fmla="val 5400000"/>
            <a:gd name="adj5" fmla="val 5932"/>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4D2F3D7-C0C4-424D-89D1-7637E9BB490E}">
      <dsp:nvSpPr>
        <dsp:cNvPr id="0" name=""/>
        <dsp:cNvSpPr/>
      </dsp:nvSpPr>
      <dsp:spPr>
        <a:xfrm>
          <a:off x="255762" y="1918"/>
          <a:ext cx="1352771" cy="1352771"/>
        </a:xfrm>
        <a:prstGeom prst="circularArrow">
          <a:avLst>
            <a:gd name="adj1" fmla="val 5085"/>
            <a:gd name="adj2" fmla="val 327528"/>
            <a:gd name="adj3" fmla="val 15872472"/>
            <a:gd name="adj4" fmla="val 10800000"/>
            <a:gd name="adj5" fmla="val 5932"/>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98849B-A888-D35E-9D38-CD428271A3F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4DD46C3-455F-7291-0612-7A922F2990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F113817-6F9A-5729-2203-3DFFD8207EFC}"/>
              </a:ext>
            </a:extLst>
          </p:cNvPr>
          <p:cNvSpPr>
            <a:spLocks noGrp="1"/>
          </p:cNvSpPr>
          <p:nvPr>
            <p:ph type="dt" sz="half" idx="10"/>
          </p:nvPr>
        </p:nvSpPr>
        <p:spPr/>
        <p:txBody>
          <a:bodyPr/>
          <a:lstStyle/>
          <a:p>
            <a:fld id="{BB0972F9-F3E5-4E46-AC45-D87A505C1C8E}" type="datetimeFigureOut">
              <a:rPr kumimoji="1" lang="ja-JP" altLang="en-US" smtClean="0"/>
              <a:t>2024/3/6</a:t>
            </a:fld>
            <a:endParaRPr kumimoji="1" lang="ja-JP" altLang="en-US"/>
          </a:p>
        </p:txBody>
      </p:sp>
      <p:sp>
        <p:nvSpPr>
          <p:cNvPr id="5" name="フッター プレースホルダー 4">
            <a:extLst>
              <a:ext uri="{FF2B5EF4-FFF2-40B4-BE49-F238E27FC236}">
                <a16:creationId xmlns:a16="http://schemas.microsoft.com/office/drawing/2014/main" id="{D4723009-F21A-36EA-0704-5E65B6C3D5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648E96-30EC-18D8-4254-1607B5B3B19A}"/>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177807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6DB68B-5323-9B0D-9371-530584A920A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43CC084-055E-9991-3700-5D2D1D0BD19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D87B46-C22E-A350-9B64-99C14358B0B5}"/>
              </a:ext>
            </a:extLst>
          </p:cNvPr>
          <p:cNvSpPr>
            <a:spLocks noGrp="1"/>
          </p:cNvSpPr>
          <p:nvPr>
            <p:ph type="dt" sz="half" idx="10"/>
          </p:nvPr>
        </p:nvSpPr>
        <p:spPr/>
        <p:txBody>
          <a:bodyPr/>
          <a:lstStyle/>
          <a:p>
            <a:fld id="{BB0972F9-F3E5-4E46-AC45-D87A505C1C8E}" type="datetimeFigureOut">
              <a:rPr kumimoji="1" lang="ja-JP" altLang="en-US" smtClean="0"/>
              <a:t>2024/3/6</a:t>
            </a:fld>
            <a:endParaRPr kumimoji="1" lang="ja-JP" altLang="en-US"/>
          </a:p>
        </p:txBody>
      </p:sp>
      <p:sp>
        <p:nvSpPr>
          <p:cNvPr id="5" name="フッター プレースホルダー 4">
            <a:extLst>
              <a:ext uri="{FF2B5EF4-FFF2-40B4-BE49-F238E27FC236}">
                <a16:creationId xmlns:a16="http://schemas.microsoft.com/office/drawing/2014/main" id="{5FA0BDAD-5B7E-C4BE-F5DD-E5BDEC037D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E989D2-5FF9-E09E-9E31-2F927E101666}"/>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1601914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9DE9420-BB30-56F3-9BC4-34C8FC356DA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6C7409-251C-6ABD-3C4F-E0FF9A17F37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C9E90F-39AC-C462-ADDC-23F82636A2C4}"/>
              </a:ext>
            </a:extLst>
          </p:cNvPr>
          <p:cNvSpPr>
            <a:spLocks noGrp="1"/>
          </p:cNvSpPr>
          <p:nvPr>
            <p:ph type="dt" sz="half" idx="10"/>
          </p:nvPr>
        </p:nvSpPr>
        <p:spPr/>
        <p:txBody>
          <a:bodyPr/>
          <a:lstStyle/>
          <a:p>
            <a:fld id="{BB0972F9-F3E5-4E46-AC45-D87A505C1C8E}" type="datetimeFigureOut">
              <a:rPr kumimoji="1" lang="ja-JP" altLang="en-US" smtClean="0"/>
              <a:t>2024/3/6</a:t>
            </a:fld>
            <a:endParaRPr kumimoji="1" lang="ja-JP" altLang="en-US"/>
          </a:p>
        </p:txBody>
      </p:sp>
      <p:sp>
        <p:nvSpPr>
          <p:cNvPr id="5" name="フッター プレースホルダー 4">
            <a:extLst>
              <a:ext uri="{FF2B5EF4-FFF2-40B4-BE49-F238E27FC236}">
                <a16:creationId xmlns:a16="http://schemas.microsoft.com/office/drawing/2014/main" id="{09B7170B-1D15-CDB1-EFAE-68051FB856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4EA99F-A163-F0A3-8DC3-E0B89551DF4F}"/>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242050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E4D0E1-A0E6-7CF1-4C21-EF595335B63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AA04A40-C0FC-5FEA-C9A0-EE3EE2FB3A4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C83953-F992-292C-77B2-DE4BD4F38593}"/>
              </a:ext>
            </a:extLst>
          </p:cNvPr>
          <p:cNvSpPr>
            <a:spLocks noGrp="1"/>
          </p:cNvSpPr>
          <p:nvPr>
            <p:ph type="dt" sz="half" idx="10"/>
          </p:nvPr>
        </p:nvSpPr>
        <p:spPr/>
        <p:txBody>
          <a:bodyPr/>
          <a:lstStyle/>
          <a:p>
            <a:fld id="{BB0972F9-F3E5-4E46-AC45-D87A505C1C8E}" type="datetimeFigureOut">
              <a:rPr kumimoji="1" lang="ja-JP" altLang="en-US" smtClean="0"/>
              <a:t>2024/3/6</a:t>
            </a:fld>
            <a:endParaRPr kumimoji="1" lang="ja-JP" altLang="en-US"/>
          </a:p>
        </p:txBody>
      </p:sp>
      <p:sp>
        <p:nvSpPr>
          <p:cNvPr id="5" name="フッター プレースホルダー 4">
            <a:extLst>
              <a:ext uri="{FF2B5EF4-FFF2-40B4-BE49-F238E27FC236}">
                <a16:creationId xmlns:a16="http://schemas.microsoft.com/office/drawing/2014/main" id="{5F3B2B26-71AC-6807-1A6D-AB871CA418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DF650A-2F14-3E38-EF68-872251578BEC}"/>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314817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9282EE-F142-45B6-C269-1CAF3C396A7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DC3B69C-E6B3-19BA-EC50-F7CFFB098B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46DFF14-5BF8-1036-3C4E-DDC4C6B0E0A1}"/>
              </a:ext>
            </a:extLst>
          </p:cNvPr>
          <p:cNvSpPr>
            <a:spLocks noGrp="1"/>
          </p:cNvSpPr>
          <p:nvPr>
            <p:ph type="dt" sz="half" idx="10"/>
          </p:nvPr>
        </p:nvSpPr>
        <p:spPr/>
        <p:txBody>
          <a:bodyPr/>
          <a:lstStyle/>
          <a:p>
            <a:fld id="{BB0972F9-F3E5-4E46-AC45-D87A505C1C8E}" type="datetimeFigureOut">
              <a:rPr kumimoji="1" lang="ja-JP" altLang="en-US" smtClean="0"/>
              <a:t>2024/3/6</a:t>
            </a:fld>
            <a:endParaRPr kumimoji="1" lang="ja-JP" altLang="en-US"/>
          </a:p>
        </p:txBody>
      </p:sp>
      <p:sp>
        <p:nvSpPr>
          <p:cNvPr id="5" name="フッター プレースホルダー 4">
            <a:extLst>
              <a:ext uri="{FF2B5EF4-FFF2-40B4-BE49-F238E27FC236}">
                <a16:creationId xmlns:a16="http://schemas.microsoft.com/office/drawing/2014/main" id="{18E2F112-148F-0D12-A8F0-0E30767810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7FC3F4-98C8-5577-DA6D-756FFAC9C3E6}"/>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74263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3E2872-E318-9FCC-402F-69419D63A4D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68A264-86A8-8831-17FF-BDC456AE450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0D6C520-126E-C06B-95A6-AB7C596668D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1D525C-8AFE-E00D-5C98-FC37BFCFAB96}"/>
              </a:ext>
            </a:extLst>
          </p:cNvPr>
          <p:cNvSpPr>
            <a:spLocks noGrp="1"/>
          </p:cNvSpPr>
          <p:nvPr>
            <p:ph type="dt" sz="half" idx="10"/>
          </p:nvPr>
        </p:nvSpPr>
        <p:spPr/>
        <p:txBody>
          <a:bodyPr/>
          <a:lstStyle/>
          <a:p>
            <a:fld id="{BB0972F9-F3E5-4E46-AC45-D87A505C1C8E}" type="datetimeFigureOut">
              <a:rPr kumimoji="1" lang="ja-JP" altLang="en-US" smtClean="0"/>
              <a:t>2024/3/6</a:t>
            </a:fld>
            <a:endParaRPr kumimoji="1" lang="ja-JP" altLang="en-US"/>
          </a:p>
        </p:txBody>
      </p:sp>
      <p:sp>
        <p:nvSpPr>
          <p:cNvPr id="6" name="フッター プレースホルダー 5">
            <a:extLst>
              <a:ext uri="{FF2B5EF4-FFF2-40B4-BE49-F238E27FC236}">
                <a16:creationId xmlns:a16="http://schemas.microsoft.com/office/drawing/2014/main" id="{4E89DEF8-0774-B220-0497-49BF41662E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3D5D18-C094-1E72-925C-98CB1F744CA4}"/>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45339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C5A2E6-DB8E-7421-2646-9EAE228F98F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7F6C07F-35A7-FA47-0466-39A786281D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C44623E-4653-7F60-4425-890C221769B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330D3A2-BD36-08F7-7003-2DB02E6371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23ABCF9-2B1B-3C02-E226-A6ACA36F2FF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08E97DF-5CC0-905D-A5FB-860EE4025BF9}"/>
              </a:ext>
            </a:extLst>
          </p:cNvPr>
          <p:cNvSpPr>
            <a:spLocks noGrp="1"/>
          </p:cNvSpPr>
          <p:nvPr>
            <p:ph type="dt" sz="half" idx="10"/>
          </p:nvPr>
        </p:nvSpPr>
        <p:spPr/>
        <p:txBody>
          <a:bodyPr/>
          <a:lstStyle/>
          <a:p>
            <a:fld id="{BB0972F9-F3E5-4E46-AC45-D87A505C1C8E}" type="datetimeFigureOut">
              <a:rPr kumimoji="1" lang="ja-JP" altLang="en-US" smtClean="0"/>
              <a:t>2024/3/6</a:t>
            </a:fld>
            <a:endParaRPr kumimoji="1" lang="ja-JP" altLang="en-US"/>
          </a:p>
        </p:txBody>
      </p:sp>
      <p:sp>
        <p:nvSpPr>
          <p:cNvPr id="8" name="フッター プレースホルダー 7">
            <a:extLst>
              <a:ext uri="{FF2B5EF4-FFF2-40B4-BE49-F238E27FC236}">
                <a16:creationId xmlns:a16="http://schemas.microsoft.com/office/drawing/2014/main" id="{49EEDB4C-6188-E91D-5420-47D97AA68FA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013304-F425-ED66-1448-4AA77D00DDC9}"/>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329217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C4F208-EB8A-FF92-612A-AFD915FAC59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62B7FF1-955F-EB78-4727-1A257F55DD76}"/>
              </a:ext>
            </a:extLst>
          </p:cNvPr>
          <p:cNvSpPr>
            <a:spLocks noGrp="1"/>
          </p:cNvSpPr>
          <p:nvPr>
            <p:ph type="dt" sz="half" idx="10"/>
          </p:nvPr>
        </p:nvSpPr>
        <p:spPr/>
        <p:txBody>
          <a:bodyPr/>
          <a:lstStyle/>
          <a:p>
            <a:fld id="{BB0972F9-F3E5-4E46-AC45-D87A505C1C8E}" type="datetimeFigureOut">
              <a:rPr kumimoji="1" lang="ja-JP" altLang="en-US" smtClean="0"/>
              <a:t>2024/3/6</a:t>
            </a:fld>
            <a:endParaRPr kumimoji="1" lang="ja-JP" altLang="en-US"/>
          </a:p>
        </p:txBody>
      </p:sp>
      <p:sp>
        <p:nvSpPr>
          <p:cNvPr id="4" name="フッター プレースホルダー 3">
            <a:extLst>
              <a:ext uri="{FF2B5EF4-FFF2-40B4-BE49-F238E27FC236}">
                <a16:creationId xmlns:a16="http://schemas.microsoft.com/office/drawing/2014/main" id="{5FCD632F-57BE-38F0-BB05-5E2101321E0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2A58CCD-742D-EC0C-12A4-89E9EB518AFD}"/>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2478232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8486D43-AD3B-AB9B-78D9-738155EF737A}"/>
              </a:ext>
            </a:extLst>
          </p:cNvPr>
          <p:cNvSpPr>
            <a:spLocks noGrp="1"/>
          </p:cNvSpPr>
          <p:nvPr>
            <p:ph type="dt" sz="half" idx="10"/>
          </p:nvPr>
        </p:nvSpPr>
        <p:spPr/>
        <p:txBody>
          <a:bodyPr/>
          <a:lstStyle/>
          <a:p>
            <a:fld id="{BB0972F9-F3E5-4E46-AC45-D87A505C1C8E}" type="datetimeFigureOut">
              <a:rPr kumimoji="1" lang="ja-JP" altLang="en-US" smtClean="0"/>
              <a:t>2024/3/6</a:t>
            </a:fld>
            <a:endParaRPr kumimoji="1" lang="ja-JP" altLang="en-US"/>
          </a:p>
        </p:txBody>
      </p:sp>
      <p:sp>
        <p:nvSpPr>
          <p:cNvPr id="3" name="フッター プレースホルダー 2">
            <a:extLst>
              <a:ext uri="{FF2B5EF4-FFF2-40B4-BE49-F238E27FC236}">
                <a16:creationId xmlns:a16="http://schemas.microsoft.com/office/drawing/2014/main" id="{28C70833-4C97-8426-BEEF-75E0BF04FD8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069AAAA-D38A-4B78-4BAA-5AD049015F49}"/>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222151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225C0C-E7E6-6B00-ED04-BE95409D3A4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7E2C034-BACE-5507-F6BA-149BFF1507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E8557A7-1B5A-E3A2-1AEB-7F7DD168E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DAD41DC-CBBE-39E5-77CC-CD66BE20C143}"/>
              </a:ext>
            </a:extLst>
          </p:cNvPr>
          <p:cNvSpPr>
            <a:spLocks noGrp="1"/>
          </p:cNvSpPr>
          <p:nvPr>
            <p:ph type="dt" sz="half" idx="10"/>
          </p:nvPr>
        </p:nvSpPr>
        <p:spPr/>
        <p:txBody>
          <a:bodyPr/>
          <a:lstStyle/>
          <a:p>
            <a:fld id="{BB0972F9-F3E5-4E46-AC45-D87A505C1C8E}" type="datetimeFigureOut">
              <a:rPr kumimoji="1" lang="ja-JP" altLang="en-US" smtClean="0"/>
              <a:t>2024/3/6</a:t>
            </a:fld>
            <a:endParaRPr kumimoji="1" lang="ja-JP" altLang="en-US"/>
          </a:p>
        </p:txBody>
      </p:sp>
      <p:sp>
        <p:nvSpPr>
          <p:cNvPr id="6" name="フッター プレースホルダー 5">
            <a:extLst>
              <a:ext uri="{FF2B5EF4-FFF2-40B4-BE49-F238E27FC236}">
                <a16:creationId xmlns:a16="http://schemas.microsoft.com/office/drawing/2014/main" id="{E076A5FD-16FF-C9F6-BDDD-10511685C7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7FFD69-3029-012E-702B-D43BBC9A66D9}"/>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4092153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A89F0-8648-205C-6CFB-4BC8F1FA04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8FA3E5E-5AD6-F1A1-7572-F15310D458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3CD1BEB-7D3D-81A4-E0C5-2540791F8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9FA7A0-41E1-C55B-FDC8-4EEDF22660C8}"/>
              </a:ext>
            </a:extLst>
          </p:cNvPr>
          <p:cNvSpPr>
            <a:spLocks noGrp="1"/>
          </p:cNvSpPr>
          <p:nvPr>
            <p:ph type="dt" sz="half" idx="10"/>
          </p:nvPr>
        </p:nvSpPr>
        <p:spPr/>
        <p:txBody>
          <a:bodyPr/>
          <a:lstStyle/>
          <a:p>
            <a:fld id="{BB0972F9-F3E5-4E46-AC45-D87A505C1C8E}" type="datetimeFigureOut">
              <a:rPr kumimoji="1" lang="ja-JP" altLang="en-US" smtClean="0"/>
              <a:t>2024/3/6</a:t>
            </a:fld>
            <a:endParaRPr kumimoji="1" lang="ja-JP" altLang="en-US"/>
          </a:p>
        </p:txBody>
      </p:sp>
      <p:sp>
        <p:nvSpPr>
          <p:cNvPr id="6" name="フッター プレースホルダー 5">
            <a:extLst>
              <a:ext uri="{FF2B5EF4-FFF2-40B4-BE49-F238E27FC236}">
                <a16:creationId xmlns:a16="http://schemas.microsoft.com/office/drawing/2014/main" id="{A9559034-3F41-D730-EB8A-04068862CA2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09213D-2B2A-233A-9786-365DC57511A1}"/>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2259612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212BE04-10ED-6B8E-8C90-BD9B4D091A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EBF370-EA85-18F8-7F22-E97EBD7A96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0163B0-3900-20F0-420A-BFD6A91165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0972F9-F3E5-4E46-AC45-D87A505C1C8E}" type="datetimeFigureOut">
              <a:rPr kumimoji="1" lang="ja-JP" altLang="en-US" smtClean="0"/>
              <a:t>2024/3/6</a:t>
            </a:fld>
            <a:endParaRPr kumimoji="1" lang="ja-JP" altLang="en-US"/>
          </a:p>
        </p:txBody>
      </p:sp>
      <p:sp>
        <p:nvSpPr>
          <p:cNvPr id="5" name="フッター プレースホルダー 4">
            <a:extLst>
              <a:ext uri="{FF2B5EF4-FFF2-40B4-BE49-F238E27FC236}">
                <a16:creationId xmlns:a16="http://schemas.microsoft.com/office/drawing/2014/main" id="{6C7ABB95-5836-FB19-0014-3BB849A05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DA25291-766F-A8C3-65BA-3AAA500C14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4247534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image" Target="../media/image2.svg"/><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s>
</file>

<file path=ppt/slides/_rels/slide4.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3" Type="http://schemas.openxmlformats.org/officeDocument/2006/relationships/image" Target="../media/image2.svg"/><Relationship Id="rId7" Type="http://schemas.openxmlformats.org/officeDocument/2006/relationships/diagramColors" Target="../diagrams/colors5.xml"/><Relationship Id="rId12" Type="http://schemas.openxmlformats.org/officeDocument/2006/relationships/diagramColors" Target="../diagrams/colors6.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0" Type="http://schemas.openxmlformats.org/officeDocument/2006/relationships/diagramLayout" Target="../diagrams/layout6.xml"/><Relationship Id="rId4" Type="http://schemas.openxmlformats.org/officeDocument/2006/relationships/diagramData" Target="../diagrams/data5.xml"/><Relationship Id="rId9" Type="http://schemas.openxmlformats.org/officeDocument/2006/relationships/diagramData" Target="../diagrams/data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1" y="1092041"/>
            <a:ext cx="10015695" cy="1569660"/>
          </a:xfrm>
          <a:prstGeom prst="rect">
            <a:avLst/>
          </a:prstGeom>
          <a:noFill/>
        </p:spPr>
        <p:txBody>
          <a:bodyPr wrap="square" rtlCol="0">
            <a:spAutoFit/>
          </a:bodyPr>
          <a:lstStyle/>
          <a:p>
            <a:r>
              <a:rPr lang="en-US" altLang="ja-JP" sz="2400" b="1" dirty="0">
                <a:solidFill>
                  <a:srgbClr val="FF0000"/>
                </a:solidFill>
              </a:rPr>
              <a:t>SDCA</a:t>
            </a:r>
            <a:r>
              <a:rPr lang="ja-JP" altLang="en-US" sz="2400" b="1" dirty="0">
                <a:solidFill>
                  <a:srgbClr val="FF0000"/>
                </a:solidFill>
              </a:rPr>
              <a:t>（</a:t>
            </a:r>
            <a:r>
              <a:rPr lang="en-US" altLang="ja-JP" sz="2400" b="1" dirty="0">
                <a:solidFill>
                  <a:srgbClr val="FF0000"/>
                </a:solidFill>
              </a:rPr>
              <a:t>Standard Do Check Act</a:t>
            </a:r>
            <a:r>
              <a:rPr lang="ja-JP" altLang="en-US" sz="2400" b="1" dirty="0">
                <a:solidFill>
                  <a:srgbClr val="FF0000"/>
                </a:solidFill>
              </a:rPr>
              <a:t>）</a:t>
            </a:r>
            <a:endParaRPr lang="en-US" altLang="ja-JP" sz="2400" b="0" i="0" dirty="0">
              <a:solidFill>
                <a:srgbClr val="333333"/>
              </a:solidFill>
              <a:effectLst/>
              <a:latin typeface="Noto Sans JP"/>
            </a:endParaRPr>
          </a:p>
          <a:p>
            <a:endParaRPr lang="en-US" altLang="ja-JP" sz="2400" b="0" i="0" dirty="0">
              <a:effectLst/>
              <a:latin typeface="Noto Sans JP"/>
            </a:endParaRPr>
          </a:p>
          <a:p>
            <a:r>
              <a:rPr lang="en-US" altLang="ja-JP" sz="2400" b="0" i="0" dirty="0">
                <a:effectLst/>
                <a:latin typeface="Noto Sans JP"/>
              </a:rPr>
              <a:t>Standard</a:t>
            </a:r>
            <a:r>
              <a:rPr lang="ja-JP" altLang="en-US" sz="2400" b="0" i="0" dirty="0">
                <a:effectLst/>
                <a:latin typeface="Noto Sans JP"/>
              </a:rPr>
              <a:t>（標準化）</a:t>
            </a:r>
            <a:r>
              <a:rPr lang="ja-JP" altLang="en-US" sz="2400" dirty="0">
                <a:latin typeface="Noto Sans JP"/>
              </a:rPr>
              <a:t>、</a:t>
            </a:r>
            <a:r>
              <a:rPr lang="en-US" altLang="ja-JP" sz="2400" b="0" i="0" dirty="0">
                <a:effectLst/>
                <a:latin typeface="Noto Sans JP"/>
              </a:rPr>
              <a:t>Do</a:t>
            </a:r>
            <a:r>
              <a:rPr lang="ja-JP" altLang="en-US" sz="2400" b="0" i="0" dirty="0">
                <a:effectLst/>
                <a:latin typeface="Noto Sans JP"/>
              </a:rPr>
              <a:t>（実行</a:t>
            </a:r>
            <a:r>
              <a:rPr lang="ja-JP" altLang="en-US" sz="2400" dirty="0">
                <a:latin typeface="Noto Sans JP"/>
              </a:rPr>
              <a:t>）、</a:t>
            </a:r>
            <a:r>
              <a:rPr lang="en-US" altLang="ja-JP" sz="2400" b="0" i="0" dirty="0">
                <a:effectLst/>
                <a:latin typeface="Noto Sans JP"/>
              </a:rPr>
              <a:t>Check</a:t>
            </a:r>
            <a:r>
              <a:rPr lang="ja-JP" altLang="en-US" sz="2400" b="0" i="0" dirty="0">
                <a:effectLst/>
                <a:latin typeface="Noto Sans JP"/>
              </a:rPr>
              <a:t>（評価</a:t>
            </a:r>
            <a:r>
              <a:rPr lang="ja-JP" altLang="en-US" sz="2400" dirty="0">
                <a:latin typeface="Noto Sans JP"/>
              </a:rPr>
              <a:t>）、</a:t>
            </a:r>
            <a:r>
              <a:rPr lang="en-US" altLang="ja-JP" sz="2400" b="0" i="0" dirty="0">
                <a:effectLst/>
                <a:latin typeface="Noto Sans JP"/>
              </a:rPr>
              <a:t>Act</a:t>
            </a:r>
            <a:r>
              <a:rPr lang="ja-JP" altLang="en-US" sz="2400" b="0" i="0" dirty="0">
                <a:effectLst/>
                <a:latin typeface="Noto Sans JP"/>
              </a:rPr>
              <a:t>（措置）の</a:t>
            </a:r>
            <a:r>
              <a:rPr lang="en-US" altLang="ja-JP" sz="2400" b="0" i="0" dirty="0">
                <a:effectLst/>
                <a:latin typeface="Noto Sans JP"/>
              </a:rPr>
              <a:t>4</a:t>
            </a:r>
            <a:r>
              <a:rPr lang="ja-JP" altLang="en-US" sz="2400" b="0" i="0" dirty="0">
                <a:effectLst/>
                <a:latin typeface="Noto Sans JP"/>
              </a:rPr>
              <a:t>段階を繰り返すことによって、</a:t>
            </a:r>
            <a:r>
              <a:rPr lang="ja-JP" altLang="en-US" sz="2400" b="1" i="0" dirty="0">
                <a:effectLst/>
                <a:latin typeface="Noto Sans JP"/>
              </a:rPr>
              <a:t>日常管理</a:t>
            </a:r>
            <a:r>
              <a:rPr lang="ja-JP" altLang="en-US" sz="2400" b="0" i="0" dirty="0">
                <a:effectLst/>
                <a:latin typeface="Noto Sans JP"/>
              </a:rPr>
              <a:t>を行う手法のこと。</a:t>
            </a:r>
            <a:endParaRPr lang="en-US" altLang="ja-JP" sz="2400" b="0" i="0" dirty="0">
              <a:solidFill>
                <a:srgbClr val="333333"/>
              </a:solidFill>
              <a:effectLst/>
              <a:latin typeface="Noto Sans JP"/>
            </a:endParaRPr>
          </a:p>
        </p:txBody>
      </p:sp>
      <p:graphicFrame>
        <p:nvGraphicFramePr>
          <p:cNvPr id="2" name="図表 1">
            <a:extLst>
              <a:ext uri="{FF2B5EF4-FFF2-40B4-BE49-F238E27FC236}">
                <a16:creationId xmlns:a16="http://schemas.microsoft.com/office/drawing/2014/main" id="{38AF707A-4B8E-63EF-6F21-BF0C3FFAB397}"/>
              </a:ext>
            </a:extLst>
          </p:cNvPr>
          <p:cNvGraphicFramePr/>
          <p:nvPr/>
        </p:nvGraphicFramePr>
        <p:xfrm>
          <a:off x="3320221" y="2925770"/>
          <a:ext cx="5551557" cy="3285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5239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7642" y="865519"/>
            <a:ext cx="10016716" cy="1754326"/>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4</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「標準化と管理の定着」の三つ目の留意点は、</a:t>
            </a:r>
            <a:r>
              <a:rPr lang="ja-JP" altLang="en-US" sz="2400" b="1" dirty="0">
                <a:solidFill>
                  <a:srgbClr val="FF0000"/>
                </a:solidFill>
              </a:rPr>
              <a:t>今後の設計、企画される類似の新製品、業務などに今回の改善の効果を活かす</a:t>
            </a:r>
            <a:r>
              <a:rPr lang="ja-JP" altLang="en-US" sz="2400" dirty="0"/>
              <a:t>ことである。その具体的な事例を以下の選択肢から選べ。</a:t>
            </a:r>
            <a:endParaRPr lang="en-US" altLang="ja-JP" sz="2400" dirty="0"/>
          </a:p>
        </p:txBody>
      </p:sp>
      <p:sp>
        <p:nvSpPr>
          <p:cNvPr id="2" name="テキスト ボックス 1">
            <a:extLst>
              <a:ext uri="{FF2B5EF4-FFF2-40B4-BE49-F238E27FC236}">
                <a16:creationId xmlns:a16="http://schemas.microsoft.com/office/drawing/2014/main" id="{221541D5-231F-AC7A-63BE-F5068940A7E4}"/>
              </a:ext>
            </a:extLst>
          </p:cNvPr>
          <p:cNvSpPr txBox="1"/>
          <p:nvPr/>
        </p:nvSpPr>
        <p:spPr>
          <a:xfrm>
            <a:off x="791157" y="3113898"/>
            <a:ext cx="10910311" cy="3046988"/>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解決できなかったこと、やり残したことなどをもとに、今後の改善</a:t>
            </a:r>
            <a:endParaRPr lang="en-US" altLang="ja-JP" sz="2400" dirty="0">
              <a:solidFill>
                <a:srgbClr val="333333"/>
              </a:solidFill>
              <a:latin typeface="Clarimo UD PE Regular"/>
            </a:endParaRPr>
          </a:p>
          <a:p>
            <a:r>
              <a:rPr lang="ja-JP" altLang="en-US" sz="2400" dirty="0">
                <a:solidFill>
                  <a:srgbClr val="333333"/>
                </a:solidFill>
                <a:latin typeface="Clarimo UD PE Regular"/>
              </a:rPr>
              <a:t>　　　計画を立案する。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イ</a:t>
            </a:r>
            <a:r>
              <a:rPr lang="en-US" altLang="ja-JP" sz="2400" dirty="0">
                <a:solidFill>
                  <a:srgbClr val="333333"/>
                </a:solidFill>
                <a:latin typeface="Clarimo UD PE Regular"/>
              </a:rPr>
              <a:t>.</a:t>
            </a:r>
            <a:r>
              <a:rPr lang="ja-JP" altLang="en-US" sz="2400" dirty="0">
                <a:solidFill>
                  <a:srgbClr val="333333"/>
                </a:solidFill>
                <a:latin typeface="Clarimo UD PE Regular"/>
              </a:rPr>
              <a:t>この改善によって、自身やチームメンバーの能力レベルがどれだけ</a:t>
            </a:r>
            <a:endParaRPr lang="en-US" altLang="ja-JP" sz="2400" dirty="0">
              <a:solidFill>
                <a:srgbClr val="333333"/>
              </a:solidFill>
              <a:latin typeface="Clarimo UD PE Regular"/>
            </a:endParaRPr>
          </a:p>
          <a:p>
            <a:r>
              <a:rPr lang="ja-JP" altLang="en-US" sz="2400" dirty="0">
                <a:solidFill>
                  <a:srgbClr val="333333"/>
                </a:solidFill>
                <a:latin typeface="Clarimo UD PE Regular"/>
              </a:rPr>
              <a:t>　　　向上したかを評価する。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ウ</a:t>
            </a:r>
            <a:r>
              <a:rPr lang="en-US" altLang="ja-JP" sz="2400" dirty="0">
                <a:solidFill>
                  <a:srgbClr val="333333"/>
                </a:solidFill>
                <a:latin typeface="Clarimo UD PE Regular"/>
              </a:rPr>
              <a:t>.</a:t>
            </a:r>
            <a:r>
              <a:rPr lang="ja-JP" altLang="en-US" sz="2400" dirty="0">
                <a:solidFill>
                  <a:srgbClr val="333333"/>
                </a:solidFill>
                <a:latin typeface="Clarimo UD PE Regular"/>
              </a:rPr>
              <a:t>新製品や設計変更品の</a:t>
            </a:r>
            <a:r>
              <a:rPr lang="en-US" altLang="ja-JP" sz="2400" dirty="0">
                <a:solidFill>
                  <a:srgbClr val="333333"/>
                </a:solidFill>
                <a:latin typeface="Clarimo UD PE Regular"/>
              </a:rPr>
              <a:t>DR</a:t>
            </a:r>
            <a:r>
              <a:rPr lang="ja-JP" altLang="en-US" sz="2400" dirty="0">
                <a:solidFill>
                  <a:srgbClr val="333333"/>
                </a:solidFill>
                <a:latin typeface="Clarimo UD PE Regular"/>
              </a:rPr>
              <a:t>（設計審査）や</a:t>
            </a:r>
            <a:r>
              <a:rPr lang="en-US" altLang="ja-JP" sz="2400" dirty="0">
                <a:solidFill>
                  <a:srgbClr val="333333"/>
                </a:solidFill>
                <a:latin typeface="Clarimo UD PE Regular"/>
              </a:rPr>
              <a:t>FMEA</a:t>
            </a:r>
            <a:r>
              <a:rPr lang="ja-JP" altLang="en-US" sz="2400" dirty="0">
                <a:solidFill>
                  <a:srgbClr val="333333"/>
                </a:solidFill>
                <a:latin typeface="Clarimo UD PE Regular"/>
              </a:rPr>
              <a:t>に積極的に参画し、それ</a:t>
            </a:r>
            <a:endParaRPr lang="en-US" altLang="ja-JP" sz="2400" dirty="0">
              <a:solidFill>
                <a:srgbClr val="333333"/>
              </a:solidFill>
              <a:latin typeface="Clarimo UD PE Regular"/>
            </a:endParaRPr>
          </a:p>
          <a:p>
            <a:r>
              <a:rPr lang="ja-JP" altLang="en-US" sz="2400" dirty="0">
                <a:solidFill>
                  <a:srgbClr val="333333"/>
                </a:solidFill>
                <a:latin typeface="Clarimo UD PE Regular"/>
              </a:rPr>
              <a:t>　　　までの改善活動で得た知見の提供やそれらに基づく改善提案を行う。</a:t>
            </a:r>
            <a:endParaRPr lang="en-US" altLang="ja-JP" sz="2400" dirty="0">
              <a:solidFill>
                <a:srgbClr val="333333"/>
              </a:solidFill>
              <a:latin typeface="Clarimo UD PE Regular"/>
            </a:endParaRPr>
          </a:p>
          <a:p>
            <a:r>
              <a:rPr lang="ja-JP" altLang="en-US" sz="2400" dirty="0">
                <a:solidFill>
                  <a:srgbClr val="333333"/>
                </a:solidFill>
                <a:latin typeface="Clarimo UD PE Regular"/>
              </a:rPr>
              <a:t>　　</a:t>
            </a:r>
            <a:endParaRPr lang="en-US" altLang="ja-JP" sz="2400" dirty="0">
              <a:solidFill>
                <a:srgbClr val="333333"/>
              </a:solidFill>
              <a:latin typeface="Clarimo UD PE Regular"/>
            </a:endParaRPr>
          </a:p>
        </p:txBody>
      </p:sp>
      <p:sp>
        <p:nvSpPr>
          <p:cNvPr id="3" name="楕円 2">
            <a:extLst>
              <a:ext uri="{FF2B5EF4-FFF2-40B4-BE49-F238E27FC236}">
                <a16:creationId xmlns:a16="http://schemas.microsoft.com/office/drawing/2014/main" id="{4DF3B49A-A25F-865F-3D7F-44036E0C80A8}"/>
              </a:ext>
            </a:extLst>
          </p:cNvPr>
          <p:cNvSpPr/>
          <p:nvPr/>
        </p:nvSpPr>
        <p:spPr>
          <a:xfrm>
            <a:off x="1427967" y="4947781"/>
            <a:ext cx="438411" cy="38830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2121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843563"/>
            <a:ext cx="10015695" cy="1938992"/>
          </a:xfrm>
          <a:prstGeom prst="rect">
            <a:avLst/>
          </a:prstGeom>
          <a:noFill/>
        </p:spPr>
        <p:txBody>
          <a:bodyPr wrap="square" rtlCol="0">
            <a:spAutoFit/>
          </a:bodyPr>
          <a:lstStyle/>
          <a:p>
            <a:r>
              <a:rPr lang="en-US" altLang="ja-JP" sz="2400" b="1" dirty="0">
                <a:solidFill>
                  <a:srgbClr val="FF0000"/>
                </a:solidFill>
              </a:rPr>
              <a:t>PDCA</a:t>
            </a:r>
            <a:r>
              <a:rPr lang="ja-JP" altLang="en-US" sz="2400" b="1" dirty="0">
                <a:solidFill>
                  <a:srgbClr val="FF0000"/>
                </a:solidFill>
              </a:rPr>
              <a:t>（</a:t>
            </a:r>
            <a:r>
              <a:rPr lang="en-US" altLang="ja-JP" sz="2400" b="1" dirty="0">
                <a:solidFill>
                  <a:srgbClr val="FF0000"/>
                </a:solidFill>
              </a:rPr>
              <a:t>Plan Do Check Act</a:t>
            </a:r>
            <a:r>
              <a:rPr lang="ja-JP" altLang="en-US" sz="2400" b="1" dirty="0">
                <a:solidFill>
                  <a:srgbClr val="FF0000"/>
                </a:solidFill>
              </a:rPr>
              <a:t>）</a:t>
            </a:r>
            <a:endParaRPr lang="en-US" altLang="ja-JP" sz="2400" b="0" i="0" dirty="0">
              <a:solidFill>
                <a:srgbClr val="333333"/>
              </a:solidFill>
              <a:effectLst/>
              <a:latin typeface="Noto Sans JP"/>
            </a:endParaRPr>
          </a:p>
          <a:p>
            <a:endParaRPr lang="en-US" altLang="ja-JP" sz="2400" b="0" i="0" dirty="0">
              <a:effectLst/>
              <a:latin typeface="Noto Sans JP"/>
            </a:endParaRPr>
          </a:p>
          <a:p>
            <a:r>
              <a:rPr lang="en-US" altLang="ja-JP" sz="2400" b="0" i="0" dirty="0">
                <a:effectLst/>
                <a:latin typeface="Noto Sans JP"/>
              </a:rPr>
              <a:t>Plan</a:t>
            </a:r>
            <a:r>
              <a:rPr lang="ja-JP" altLang="en-US" sz="2400" b="0" i="0" dirty="0">
                <a:effectLst/>
                <a:latin typeface="Noto Sans JP"/>
              </a:rPr>
              <a:t>（計画）</a:t>
            </a:r>
            <a:r>
              <a:rPr lang="ja-JP" altLang="en-US" sz="2400" dirty="0">
                <a:latin typeface="Noto Sans JP"/>
              </a:rPr>
              <a:t>、</a:t>
            </a:r>
            <a:r>
              <a:rPr lang="en-US" altLang="ja-JP" sz="2400" b="0" i="0" dirty="0">
                <a:effectLst/>
                <a:latin typeface="Noto Sans JP"/>
              </a:rPr>
              <a:t>Do</a:t>
            </a:r>
            <a:r>
              <a:rPr lang="ja-JP" altLang="en-US" sz="2400" b="0" i="0" dirty="0">
                <a:effectLst/>
                <a:latin typeface="Noto Sans JP"/>
              </a:rPr>
              <a:t>（実行</a:t>
            </a:r>
            <a:r>
              <a:rPr lang="ja-JP" altLang="en-US" sz="2400" dirty="0">
                <a:latin typeface="Noto Sans JP"/>
              </a:rPr>
              <a:t>）、</a:t>
            </a:r>
            <a:r>
              <a:rPr lang="en-US" altLang="ja-JP" sz="2400" b="0" i="0" dirty="0">
                <a:effectLst/>
                <a:latin typeface="Noto Sans JP"/>
              </a:rPr>
              <a:t>Check</a:t>
            </a:r>
            <a:r>
              <a:rPr lang="ja-JP" altLang="en-US" sz="2400" b="0" i="0" dirty="0">
                <a:effectLst/>
                <a:latin typeface="Noto Sans JP"/>
              </a:rPr>
              <a:t>（評価</a:t>
            </a:r>
            <a:r>
              <a:rPr lang="ja-JP" altLang="en-US" sz="2400" dirty="0">
                <a:latin typeface="Noto Sans JP"/>
              </a:rPr>
              <a:t>）、</a:t>
            </a:r>
            <a:r>
              <a:rPr lang="en-US" altLang="ja-JP" sz="2400" b="0" i="0" dirty="0">
                <a:effectLst/>
                <a:latin typeface="Noto Sans JP"/>
              </a:rPr>
              <a:t>Act</a:t>
            </a:r>
            <a:r>
              <a:rPr lang="ja-JP" altLang="en-US" sz="2400" b="0" i="0" dirty="0">
                <a:effectLst/>
                <a:latin typeface="Noto Sans JP"/>
              </a:rPr>
              <a:t>（見直し、改善）の</a:t>
            </a:r>
            <a:r>
              <a:rPr lang="en-US" altLang="ja-JP" sz="2400" b="0" i="0" dirty="0">
                <a:effectLst/>
                <a:latin typeface="Noto Sans JP"/>
              </a:rPr>
              <a:t>4</a:t>
            </a:r>
            <a:r>
              <a:rPr lang="ja-JP" altLang="en-US" sz="2400" b="0" i="0" dirty="0">
                <a:effectLst/>
                <a:latin typeface="Noto Sans JP"/>
              </a:rPr>
              <a:t>段階を繰り返すことによって、業務を継続的に</a:t>
            </a:r>
            <a:r>
              <a:rPr lang="ja-JP" altLang="en-US" sz="2400" b="1" i="0" dirty="0">
                <a:effectLst/>
                <a:latin typeface="Noto Sans JP"/>
              </a:rPr>
              <a:t>改善</a:t>
            </a:r>
            <a:r>
              <a:rPr lang="ja-JP" altLang="en-US" sz="2400" b="0" i="0" dirty="0">
                <a:effectLst/>
                <a:latin typeface="Noto Sans JP"/>
              </a:rPr>
              <a:t>する手法のこと。各種のマネジメント手法に取り入れられている。</a:t>
            </a:r>
            <a:endParaRPr lang="en-US" altLang="ja-JP" sz="2400" b="0" i="0" dirty="0">
              <a:solidFill>
                <a:srgbClr val="333333"/>
              </a:solidFill>
              <a:effectLst/>
              <a:latin typeface="Noto Sans JP"/>
            </a:endParaRPr>
          </a:p>
        </p:txBody>
      </p:sp>
      <p:graphicFrame>
        <p:nvGraphicFramePr>
          <p:cNvPr id="3" name="図表 2">
            <a:extLst>
              <a:ext uri="{FF2B5EF4-FFF2-40B4-BE49-F238E27FC236}">
                <a16:creationId xmlns:a16="http://schemas.microsoft.com/office/drawing/2014/main" id="{A4A640B1-C44A-CC2B-B71F-F941A5435B8A}"/>
              </a:ext>
            </a:extLst>
          </p:cNvPr>
          <p:cNvGraphicFramePr/>
          <p:nvPr>
            <p:extLst>
              <p:ext uri="{D42A27DB-BD31-4B8C-83A1-F6EECF244321}">
                <p14:modId xmlns:p14="http://schemas.microsoft.com/office/powerpoint/2010/main" val="525147523"/>
              </p:ext>
            </p:extLst>
          </p:nvPr>
        </p:nvGraphicFramePr>
        <p:xfrm>
          <a:off x="4163744" y="2882645"/>
          <a:ext cx="3376923" cy="3267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0200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グラフィックス 24" descr="戻る 単色塗りつぶし">
            <a:extLst>
              <a:ext uri="{FF2B5EF4-FFF2-40B4-BE49-F238E27FC236}">
                <a16:creationId xmlns:a16="http://schemas.microsoft.com/office/drawing/2014/main" id="{8B9F656B-3C2D-6CBD-428D-DA5B32AE47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1177841">
            <a:off x="1600757" y="1618546"/>
            <a:ext cx="8597996" cy="1713661"/>
          </a:xfrm>
          <a:prstGeom prst="rect">
            <a:avLst/>
          </a:prstGeom>
        </p:spPr>
      </p:pic>
      <p:sp>
        <p:nvSpPr>
          <p:cNvPr id="4" name="テキスト ボックス 3">
            <a:extLst>
              <a:ext uri="{FF2B5EF4-FFF2-40B4-BE49-F238E27FC236}">
                <a16:creationId xmlns:a16="http://schemas.microsoft.com/office/drawing/2014/main" id="{A2A41970-13D0-93F0-961A-319D56239CD9}"/>
              </a:ext>
            </a:extLst>
          </p:cNvPr>
          <p:cNvSpPr txBox="1"/>
          <p:nvPr/>
        </p:nvSpPr>
        <p:spPr>
          <a:xfrm>
            <a:off x="1260882" y="289321"/>
            <a:ext cx="9670234" cy="1015663"/>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1</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a:t>
            </a:r>
            <a:r>
              <a:rPr lang="en-US" altLang="ja-JP" sz="2400" dirty="0"/>
              <a:t>PDCA</a:t>
            </a:r>
            <a:r>
              <a:rPr lang="ja-JP" altLang="en-US" sz="2400" dirty="0"/>
              <a:t>の（１）から（５）に入るものを選択肢から選びなさい。</a:t>
            </a:r>
            <a:endParaRPr lang="en-US" altLang="ja-JP" sz="2400" dirty="0"/>
          </a:p>
        </p:txBody>
      </p:sp>
      <p:sp>
        <p:nvSpPr>
          <p:cNvPr id="2" name="テキスト ボックス 1">
            <a:extLst>
              <a:ext uri="{FF2B5EF4-FFF2-40B4-BE49-F238E27FC236}">
                <a16:creationId xmlns:a16="http://schemas.microsoft.com/office/drawing/2014/main" id="{221541D5-231F-AC7A-63BE-F5068940A7E4}"/>
              </a:ext>
            </a:extLst>
          </p:cNvPr>
          <p:cNvSpPr txBox="1"/>
          <p:nvPr/>
        </p:nvSpPr>
        <p:spPr>
          <a:xfrm>
            <a:off x="640844" y="3877985"/>
            <a:ext cx="10910311" cy="2677656"/>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社内標準に問題が無いかを検討する。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イ</a:t>
            </a:r>
            <a:r>
              <a:rPr lang="en-US" altLang="ja-JP" sz="2400" dirty="0">
                <a:solidFill>
                  <a:srgbClr val="333333"/>
                </a:solidFill>
                <a:latin typeface="Clarimo UD PE Regular"/>
              </a:rPr>
              <a:t>.</a:t>
            </a:r>
            <a:r>
              <a:rPr lang="ja-JP" altLang="en-US" sz="2400" dirty="0">
                <a:solidFill>
                  <a:srgbClr val="333333"/>
                </a:solidFill>
                <a:latin typeface="Clarimo UD PE Regular"/>
              </a:rPr>
              <a:t>社内標準通りに実施する。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ウ</a:t>
            </a:r>
            <a:r>
              <a:rPr lang="en-US" altLang="ja-JP" sz="2400" dirty="0">
                <a:solidFill>
                  <a:srgbClr val="333333"/>
                </a:solidFill>
                <a:latin typeface="Clarimo UD PE Regular"/>
              </a:rPr>
              <a:t>.</a:t>
            </a:r>
            <a:r>
              <a:rPr lang="ja-JP" altLang="en-US" sz="2400" dirty="0">
                <a:solidFill>
                  <a:srgbClr val="333333"/>
                </a:solidFill>
                <a:latin typeface="Clarimo UD PE Regular"/>
              </a:rPr>
              <a:t>社内標準を改訂し、良いレベルに移行する。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エ</a:t>
            </a:r>
            <a:r>
              <a:rPr lang="en-US" altLang="ja-JP" sz="2400" dirty="0">
                <a:solidFill>
                  <a:srgbClr val="333333"/>
                </a:solidFill>
                <a:latin typeface="Clarimo UD PE Regular"/>
              </a:rPr>
              <a:t>.</a:t>
            </a:r>
            <a:r>
              <a:rPr lang="ja-JP" altLang="en-US" sz="2400" dirty="0">
                <a:solidFill>
                  <a:srgbClr val="333333"/>
                </a:solidFill>
                <a:latin typeface="Clarimo UD PE Regular"/>
              </a:rPr>
              <a:t>社内標準を作成する。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ja-JP" altLang="en-US" sz="2400" dirty="0">
                <a:solidFill>
                  <a:srgbClr val="333333"/>
                </a:solidFill>
                <a:latin typeface="Clarimo UD PE Regular"/>
              </a:rPr>
              <a:t>社内標準の問題点の検討結果から、その原因を追究し、対策を検討し、</a:t>
            </a:r>
            <a:endParaRPr lang="en-US" altLang="ja-JP" sz="2400" dirty="0">
              <a:solidFill>
                <a:srgbClr val="333333"/>
              </a:solidFill>
              <a:latin typeface="Clarimo UD PE Regular"/>
            </a:endParaRPr>
          </a:p>
          <a:p>
            <a:r>
              <a:rPr lang="ja-JP" altLang="en-US" sz="2400" dirty="0">
                <a:solidFill>
                  <a:srgbClr val="333333"/>
                </a:solidFill>
                <a:latin typeface="Clarimo UD PE Regular"/>
              </a:rPr>
              <a:t>　　　必要であれば社内標準を改訂する。</a:t>
            </a:r>
            <a:endParaRPr lang="en-US" altLang="ja-JP" sz="2400" dirty="0">
              <a:solidFill>
                <a:srgbClr val="333333"/>
              </a:solidFill>
              <a:latin typeface="Clarimo UD PE Regular"/>
            </a:endParaRPr>
          </a:p>
        </p:txBody>
      </p:sp>
      <p:cxnSp>
        <p:nvCxnSpPr>
          <p:cNvPr id="5" name="直線矢印コネクタ 4">
            <a:extLst>
              <a:ext uri="{FF2B5EF4-FFF2-40B4-BE49-F238E27FC236}">
                <a16:creationId xmlns:a16="http://schemas.microsoft.com/office/drawing/2014/main" id="{26E7196F-FDB2-CE99-79DD-456CED8FB2CA}"/>
              </a:ext>
            </a:extLst>
          </p:cNvPr>
          <p:cNvCxnSpPr>
            <a:cxnSpLocks/>
          </p:cNvCxnSpPr>
          <p:nvPr/>
        </p:nvCxnSpPr>
        <p:spPr>
          <a:xfrm flipV="1">
            <a:off x="2079321" y="1553227"/>
            <a:ext cx="0" cy="21795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96261867-5B89-8A39-9058-3F56D17EF7F7}"/>
              </a:ext>
            </a:extLst>
          </p:cNvPr>
          <p:cNvCxnSpPr>
            <a:cxnSpLocks/>
          </p:cNvCxnSpPr>
          <p:nvPr/>
        </p:nvCxnSpPr>
        <p:spPr>
          <a:xfrm flipV="1">
            <a:off x="2079321" y="3732756"/>
            <a:ext cx="7427934" cy="7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E8B71F7-83A8-4D58-044E-E8F7AD0FDB92}"/>
              </a:ext>
            </a:extLst>
          </p:cNvPr>
          <p:cNvSpPr txBox="1"/>
          <p:nvPr/>
        </p:nvSpPr>
        <p:spPr>
          <a:xfrm>
            <a:off x="1528175" y="1552047"/>
            <a:ext cx="415498" cy="923330"/>
          </a:xfrm>
          <a:prstGeom prst="rect">
            <a:avLst/>
          </a:prstGeom>
          <a:noFill/>
        </p:spPr>
        <p:txBody>
          <a:bodyPr wrap="none" rtlCol="0">
            <a:spAutoFit/>
          </a:bodyPr>
          <a:lstStyle/>
          <a:p>
            <a:r>
              <a:rPr kumimoji="1" lang="ja-JP" altLang="en-US" dirty="0"/>
              <a:t>レ</a:t>
            </a:r>
            <a:endParaRPr kumimoji="1" lang="en-US" altLang="ja-JP" dirty="0"/>
          </a:p>
          <a:p>
            <a:r>
              <a:rPr kumimoji="1" lang="ja-JP" altLang="en-US" dirty="0"/>
              <a:t>ベ</a:t>
            </a:r>
            <a:endParaRPr kumimoji="1" lang="en-US" altLang="ja-JP" dirty="0"/>
          </a:p>
          <a:p>
            <a:r>
              <a:rPr kumimoji="1" lang="ja-JP" altLang="en-US" dirty="0"/>
              <a:t>ル</a:t>
            </a:r>
          </a:p>
        </p:txBody>
      </p:sp>
      <p:sp>
        <p:nvSpPr>
          <p:cNvPr id="12" name="テキスト ボックス 11">
            <a:extLst>
              <a:ext uri="{FF2B5EF4-FFF2-40B4-BE49-F238E27FC236}">
                <a16:creationId xmlns:a16="http://schemas.microsoft.com/office/drawing/2014/main" id="{84B9A9C1-8CE6-574C-BAE1-CB008CEF10D0}"/>
              </a:ext>
            </a:extLst>
          </p:cNvPr>
          <p:cNvSpPr txBox="1"/>
          <p:nvPr/>
        </p:nvSpPr>
        <p:spPr>
          <a:xfrm>
            <a:off x="9058404" y="3885156"/>
            <a:ext cx="1162833" cy="369332"/>
          </a:xfrm>
          <a:prstGeom prst="rect">
            <a:avLst/>
          </a:prstGeom>
          <a:noFill/>
        </p:spPr>
        <p:txBody>
          <a:bodyPr wrap="square" rtlCol="0">
            <a:spAutoFit/>
          </a:bodyPr>
          <a:lstStyle/>
          <a:p>
            <a:r>
              <a:rPr lang="ja-JP" altLang="en-US" dirty="0"/>
              <a:t>時間</a:t>
            </a:r>
            <a:endParaRPr kumimoji="1" lang="ja-JP" altLang="en-US" dirty="0"/>
          </a:p>
        </p:txBody>
      </p:sp>
      <p:graphicFrame>
        <p:nvGraphicFramePr>
          <p:cNvPr id="14" name="図表 13">
            <a:extLst>
              <a:ext uri="{FF2B5EF4-FFF2-40B4-BE49-F238E27FC236}">
                <a16:creationId xmlns:a16="http://schemas.microsoft.com/office/drawing/2014/main" id="{5CCFA308-2052-E37A-68EF-315EA0148654}"/>
              </a:ext>
            </a:extLst>
          </p:cNvPr>
          <p:cNvGraphicFramePr/>
          <p:nvPr>
            <p:extLst>
              <p:ext uri="{D42A27DB-BD31-4B8C-83A1-F6EECF244321}">
                <p14:modId xmlns:p14="http://schemas.microsoft.com/office/powerpoint/2010/main" val="2770827532"/>
              </p:ext>
            </p:extLst>
          </p:nvPr>
        </p:nvGraphicFramePr>
        <p:xfrm>
          <a:off x="2493504" y="1762096"/>
          <a:ext cx="2496491" cy="19301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5" name="図表 14">
            <a:extLst>
              <a:ext uri="{FF2B5EF4-FFF2-40B4-BE49-F238E27FC236}">
                <a16:creationId xmlns:a16="http://schemas.microsoft.com/office/drawing/2014/main" id="{01499C2B-CC1A-0476-2218-2C9B44EC1147}"/>
              </a:ext>
            </a:extLst>
          </p:cNvPr>
          <p:cNvGraphicFramePr/>
          <p:nvPr>
            <p:extLst>
              <p:ext uri="{D42A27DB-BD31-4B8C-83A1-F6EECF244321}">
                <p14:modId xmlns:p14="http://schemas.microsoft.com/office/powerpoint/2010/main" val="2354397022"/>
              </p:ext>
            </p:extLst>
          </p:nvPr>
        </p:nvGraphicFramePr>
        <p:xfrm>
          <a:off x="5240984" y="1540416"/>
          <a:ext cx="1940708" cy="143302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6" name="テキスト ボックス 25">
            <a:extLst>
              <a:ext uri="{FF2B5EF4-FFF2-40B4-BE49-F238E27FC236}">
                <a16:creationId xmlns:a16="http://schemas.microsoft.com/office/drawing/2014/main" id="{B16991AC-03D6-BEDF-4874-7B2D2C5EA5C2}"/>
              </a:ext>
            </a:extLst>
          </p:cNvPr>
          <p:cNvSpPr txBox="1"/>
          <p:nvPr/>
        </p:nvSpPr>
        <p:spPr>
          <a:xfrm>
            <a:off x="4762027" y="1852610"/>
            <a:ext cx="597075" cy="400110"/>
          </a:xfrm>
          <a:prstGeom prst="rect">
            <a:avLst/>
          </a:prstGeom>
          <a:solidFill>
            <a:schemeClr val="bg1"/>
          </a:solidFill>
        </p:spPr>
        <p:txBody>
          <a:bodyPr wrap="square" rtlCol="0">
            <a:spAutoFit/>
          </a:bodyPr>
          <a:lstStyle/>
          <a:p>
            <a:r>
              <a:rPr lang="en-US" altLang="ja-JP" sz="2000" dirty="0"/>
              <a:t>(5)</a:t>
            </a:r>
            <a:endParaRPr kumimoji="1" lang="ja-JP" altLang="en-US" sz="2000" dirty="0"/>
          </a:p>
        </p:txBody>
      </p:sp>
    </p:spTree>
    <p:extLst>
      <p:ext uri="{BB962C8B-B14F-4D97-AF65-F5344CB8AC3E}">
        <p14:creationId xmlns:p14="http://schemas.microsoft.com/office/powerpoint/2010/main" val="238141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グラフィックス 24" descr="戻る 単色塗りつぶし">
            <a:extLst>
              <a:ext uri="{FF2B5EF4-FFF2-40B4-BE49-F238E27FC236}">
                <a16:creationId xmlns:a16="http://schemas.microsoft.com/office/drawing/2014/main" id="{8B9F656B-3C2D-6CBD-428D-DA5B32AE47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1177841">
            <a:off x="1600757" y="1618546"/>
            <a:ext cx="8597996" cy="1713661"/>
          </a:xfrm>
          <a:prstGeom prst="rect">
            <a:avLst/>
          </a:prstGeom>
        </p:spPr>
      </p:pic>
      <p:sp>
        <p:nvSpPr>
          <p:cNvPr id="4" name="テキスト ボックス 3">
            <a:extLst>
              <a:ext uri="{FF2B5EF4-FFF2-40B4-BE49-F238E27FC236}">
                <a16:creationId xmlns:a16="http://schemas.microsoft.com/office/drawing/2014/main" id="{A2A41970-13D0-93F0-961A-319D56239CD9}"/>
              </a:ext>
            </a:extLst>
          </p:cNvPr>
          <p:cNvSpPr txBox="1"/>
          <p:nvPr/>
        </p:nvSpPr>
        <p:spPr>
          <a:xfrm>
            <a:off x="1260882" y="289321"/>
            <a:ext cx="9670234" cy="1015663"/>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1</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a:t>
            </a:r>
            <a:r>
              <a:rPr lang="en-US" altLang="ja-JP" sz="2400" dirty="0"/>
              <a:t>PDCA</a:t>
            </a:r>
            <a:r>
              <a:rPr lang="ja-JP" altLang="en-US" sz="2400" dirty="0"/>
              <a:t>の（１）から（５）に入るものを選択肢から選びなさい。</a:t>
            </a:r>
            <a:endParaRPr lang="en-US" altLang="ja-JP" sz="2400" dirty="0"/>
          </a:p>
        </p:txBody>
      </p:sp>
      <p:sp>
        <p:nvSpPr>
          <p:cNvPr id="2" name="テキスト ボックス 1">
            <a:extLst>
              <a:ext uri="{FF2B5EF4-FFF2-40B4-BE49-F238E27FC236}">
                <a16:creationId xmlns:a16="http://schemas.microsoft.com/office/drawing/2014/main" id="{221541D5-231F-AC7A-63BE-F5068940A7E4}"/>
              </a:ext>
            </a:extLst>
          </p:cNvPr>
          <p:cNvSpPr txBox="1"/>
          <p:nvPr/>
        </p:nvSpPr>
        <p:spPr>
          <a:xfrm>
            <a:off x="756182" y="3881135"/>
            <a:ext cx="10910311" cy="2677656"/>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社内標準に問題が無いかを検討する。</a:t>
            </a:r>
            <a:r>
              <a:rPr lang="ja-JP" altLang="en-US" sz="2400" b="1" dirty="0">
                <a:solidFill>
                  <a:srgbClr val="FF0000"/>
                </a:solidFill>
                <a:latin typeface="Clarimo UD PE Regular"/>
              </a:rPr>
              <a:t>⇒（３）</a:t>
            </a:r>
            <a:endParaRPr lang="en-US" altLang="ja-JP" sz="2400" b="1" dirty="0">
              <a:solidFill>
                <a:srgbClr val="FF0000"/>
              </a:solidFill>
              <a:latin typeface="Clarimo UD PE Regular"/>
            </a:endParaRPr>
          </a:p>
          <a:p>
            <a:r>
              <a:rPr lang="ja-JP" altLang="en-US" sz="2400" dirty="0">
                <a:solidFill>
                  <a:srgbClr val="333333"/>
                </a:solidFill>
                <a:latin typeface="Clarimo UD PE Regular"/>
              </a:rPr>
              <a:t>　　イ</a:t>
            </a:r>
            <a:r>
              <a:rPr lang="en-US" altLang="ja-JP" sz="2400" dirty="0">
                <a:solidFill>
                  <a:srgbClr val="333333"/>
                </a:solidFill>
                <a:latin typeface="Clarimo UD PE Regular"/>
              </a:rPr>
              <a:t>.</a:t>
            </a:r>
            <a:r>
              <a:rPr lang="ja-JP" altLang="en-US" sz="2400" dirty="0">
                <a:solidFill>
                  <a:srgbClr val="333333"/>
                </a:solidFill>
                <a:latin typeface="Clarimo UD PE Regular"/>
              </a:rPr>
              <a:t>社内標準通りに実施する。</a:t>
            </a:r>
            <a:r>
              <a:rPr lang="ja-JP" altLang="en-US" sz="2400" b="1" dirty="0">
                <a:solidFill>
                  <a:srgbClr val="FF0000"/>
                </a:solidFill>
                <a:latin typeface="Clarimo UD PE Regular"/>
              </a:rPr>
              <a:t>⇒（２）</a:t>
            </a:r>
            <a:endParaRPr lang="en-US" altLang="ja-JP" sz="2400" b="1" dirty="0">
              <a:solidFill>
                <a:srgbClr val="FF0000"/>
              </a:solidFill>
              <a:latin typeface="Clarimo UD PE Regular"/>
            </a:endParaRPr>
          </a:p>
          <a:p>
            <a:r>
              <a:rPr lang="ja-JP" altLang="en-US" sz="2400" dirty="0">
                <a:solidFill>
                  <a:srgbClr val="333333"/>
                </a:solidFill>
                <a:latin typeface="Clarimo UD PE Regular"/>
              </a:rPr>
              <a:t>　　ウ</a:t>
            </a:r>
            <a:r>
              <a:rPr lang="en-US" altLang="ja-JP" sz="2400" dirty="0">
                <a:solidFill>
                  <a:srgbClr val="333333"/>
                </a:solidFill>
                <a:latin typeface="Clarimo UD PE Regular"/>
              </a:rPr>
              <a:t>.</a:t>
            </a:r>
            <a:r>
              <a:rPr lang="ja-JP" altLang="en-US" sz="2400" dirty="0">
                <a:solidFill>
                  <a:srgbClr val="333333"/>
                </a:solidFill>
                <a:latin typeface="Clarimo UD PE Regular"/>
              </a:rPr>
              <a:t>社内標準を改訂し、良いレベルに移行する。</a:t>
            </a:r>
            <a:r>
              <a:rPr lang="ja-JP" altLang="en-US" sz="2400" b="1" dirty="0">
                <a:solidFill>
                  <a:srgbClr val="FF0000"/>
                </a:solidFill>
                <a:latin typeface="Clarimo UD PE Regular"/>
              </a:rPr>
              <a:t>⇒（５）</a:t>
            </a:r>
            <a:endParaRPr lang="en-US" altLang="ja-JP" sz="2400" b="1" dirty="0">
              <a:solidFill>
                <a:srgbClr val="FF0000"/>
              </a:solidFill>
              <a:latin typeface="Clarimo UD PE Regular"/>
            </a:endParaRPr>
          </a:p>
          <a:p>
            <a:r>
              <a:rPr lang="ja-JP" altLang="en-US" sz="2400" dirty="0">
                <a:solidFill>
                  <a:srgbClr val="333333"/>
                </a:solidFill>
                <a:latin typeface="Clarimo UD PE Regular"/>
              </a:rPr>
              <a:t>　　エ</a:t>
            </a:r>
            <a:r>
              <a:rPr lang="en-US" altLang="ja-JP" sz="2400" dirty="0">
                <a:solidFill>
                  <a:srgbClr val="333333"/>
                </a:solidFill>
                <a:latin typeface="Clarimo UD PE Regular"/>
              </a:rPr>
              <a:t>.</a:t>
            </a:r>
            <a:r>
              <a:rPr lang="ja-JP" altLang="en-US" sz="2400" dirty="0">
                <a:solidFill>
                  <a:srgbClr val="333333"/>
                </a:solidFill>
                <a:latin typeface="Clarimo UD PE Regular"/>
              </a:rPr>
              <a:t>社内標準を作成する。</a:t>
            </a:r>
            <a:r>
              <a:rPr lang="ja-JP" altLang="en-US" sz="2400" b="1" dirty="0">
                <a:solidFill>
                  <a:srgbClr val="FF0000"/>
                </a:solidFill>
                <a:latin typeface="Clarimo UD PE Regular"/>
              </a:rPr>
              <a:t>⇒（１）</a:t>
            </a:r>
            <a:endParaRPr lang="en-US" altLang="ja-JP" sz="2400" b="1" dirty="0">
              <a:solidFill>
                <a:srgbClr val="FF0000"/>
              </a:solidFill>
              <a:latin typeface="Clarimo UD PE Regular"/>
            </a:endParaRPr>
          </a:p>
          <a:p>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ja-JP" altLang="en-US" sz="2400" dirty="0">
                <a:solidFill>
                  <a:srgbClr val="333333"/>
                </a:solidFill>
                <a:latin typeface="Clarimo UD PE Regular"/>
              </a:rPr>
              <a:t>社内標準の問題点の検討結果から、その原因を追究し、対策を検討し、</a:t>
            </a:r>
            <a:endParaRPr lang="en-US" altLang="ja-JP" sz="2400" dirty="0">
              <a:solidFill>
                <a:srgbClr val="333333"/>
              </a:solidFill>
              <a:latin typeface="Clarimo UD PE Regular"/>
            </a:endParaRPr>
          </a:p>
          <a:p>
            <a:r>
              <a:rPr lang="ja-JP" altLang="en-US" sz="2400" dirty="0">
                <a:solidFill>
                  <a:srgbClr val="333333"/>
                </a:solidFill>
                <a:latin typeface="Clarimo UD PE Regular"/>
              </a:rPr>
              <a:t>　　　必要であれば社内標準を改訂する。</a:t>
            </a:r>
            <a:r>
              <a:rPr lang="ja-JP" altLang="en-US" sz="2400" b="1" dirty="0">
                <a:solidFill>
                  <a:srgbClr val="FF0000"/>
                </a:solidFill>
                <a:latin typeface="Clarimo UD PE Regular"/>
              </a:rPr>
              <a:t>⇒（４）</a:t>
            </a:r>
            <a:endParaRPr lang="en-US" altLang="ja-JP" sz="2400" b="1" dirty="0">
              <a:solidFill>
                <a:srgbClr val="FF0000"/>
              </a:solidFill>
              <a:latin typeface="Clarimo UD PE Regular"/>
            </a:endParaRPr>
          </a:p>
        </p:txBody>
      </p:sp>
      <p:cxnSp>
        <p:nvCxnSpPr>
          <p:cNvPr id="5" name="直線矢印コネクタ 4">
            <a:extLst>
              <a:ext uri="{FF2B5EF4-FFF2-40B4-BE49-F238E27FC236}">
                <a16:creationId xmlns:a16="http://schemas.microsoft.com/office/drawing/2014/main" id="{26E7196F-FDB2-CE99-79DD-456CED8FB2CA}"/>
              </a:ext>
            </a:extLst>
          </p:cNvPr>
          <p:cNvCxnSpPr>
            <a:cxnSpLocks/>
          </p:cNvCxnSpPr>
          <p:nvPr/>
        </p:nvCxnSpPr>
        <p:spPr>
          <a:xfrm flipV="1">
            <a:off x="2079321" y="1553227"/>
            <a:ext cx="0" cy="21795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96261867-5B89-8A39-9058-3F56D17EF7F7}"/>
              </a:ext>
            </a:extLst>
          </p:cNvPr>
          <p:cNvCxnSpPr>
            <a:cxnSpLocks/>
          </p:cNvCxnSpPr>
          <p:nvPr/>
        </p:nvCxnSpPr>
        <p:spPr>
          <a:xfrm flipV="1">
            <a:off x="2079321" y="3732756"/>
            <a:ext cx="7427934" cy="7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E8B71F7-83A8-4D58-044E-E8F7AD0FDB92}"/>
              </a:ext>
            </a:extLst>
          </p:cNvPr>
          <p:cNvSpPr txBox="1"/>
          <p:nvPr/>
        </p:nvSpPr>
        <p:spPr>
          <a:xfrm>
            <a:off x="1528175" y="1552047"/>
            <a:ext cx="415498" cy="923330"/>
          </a:xfrm>
          <a:prstGeom prst="rect">
            <a:avLst/>
          </a:prstGeom>
          <a:noFill/>
        </p:spPr>
        <p:txBody>
          <a:bodyPr wrap="none" rtlCol="0">
            <a:spAutoFit/>
          </a:bodyPr>
          <a:lstStyle/>
          <a:p>
            <a:r>
              <a:rPr kumimoji="1" lang="ja-JP" altLang="en-US" dirty="0"/>
              <a:t>レ</a:t>
            </a:r>
            <a:endParaRPr kumimoji="1" lang="en-US" altLang="ja-JP" dirty="0"/>
          </a:p>
          <a:p>
            <a:r>
              <a:rPr kumimoji="1" lang="ja-JP" altLang="en-US" dirty="0"/>
              <a:t>ベ</a:t>
            </a:r>
            <a:endParaRPr kumimoji="1" lang="en-US" altLang="ja-JP" dirty="0"/>
          </a:p>
          <a:p>
            <a:r>
              <a:rPr kumimoji="1" lang="ja-JP" altLang="en-US" dirty="0"/>
              <a:t>ル</a:t>
            </a:r>
          </a:p>
        </p:txBody>
      </p:sp>
      <p:sp>
        <p:nvSpPr>
          <p:cNvPr id="12" name="テキスト ボックス 11">
            <a:extLst>
              <a:ext uri="{FF2B5EF4-FFF2-40B4-BE49-F238E27FC236}">
                <a16:creationId xmlns:a16="http://schemas.microsoft.com/office/drawing/2014/main" id="{84B9A9C1-8CE6-574C-BAE1-CB008CEF10D0}"/>
              </a:ext>
            </a:extLst>
          </p:cNvPr>
          <p:cNvSpPr txBox="1"/>
          <p:nvPr/>
        </p:nvSpPr>
        <p:spPr>
          <a:xfrm>
            <a:off x="9058404" y="3885156"/>
            <a:ext cx="1162833" cy="369332"/>
          </a:xfrm>
          <a:prstGeom prst="rect">
            <a:avLst/>
          </a:prstGeom>
          <a:noFill/>
        </p:spPr>
        <p:txBody>
          <a:bodyPr wrap="square" rtlCol="0">
            <a:spAutoFit/>
          </a:bodyPr>
          <a:lstStyle/>
          <a:p>
            <a:r>
              <a:rPr lang="ja-JP" altLang="en-US" dirty="0"/>
              <a:t>時間</a:t>
            </a:r>
            <a:endParaRPr kumimoji="1" lang="ja-JP" altLang="en-US" dirty="0"/>
          </a:p>
        </p:txBody>
      </p:sp>
      <p:graphicFrame>
        <p:nvGraphicFramePr>
          <p:cNvPr id="14" name="図表 13">
            <a:extLst>
              <a:ext uri="{FF2B5EF4-FFF2-40B4-BE49-F238E27FC236}">
                <a16:creationId xmlns:a16="http://schemas.microsoft.com/office/drawing/2014/main" id="{5CCFA308-2052-E37A-68EF-315EA0148654}"/>
              </a:ext>
            </a:extLst>
          </p:cNvPr>
          <p:cNvGraphicFramePr/>
          <p:nvPr/>
        </p:nvGraphicFramePr>
        <p:xfrm>
          <a:off x="2493504" y="1762096"/>
          <a:ext cx="2496491" cy="19301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5" name="図表 14">
            <a:extLst>
              <a:ext uri="{FF2B5EF4-FFF2-40B4-BE49-F238E27FC236}">
                <a16:creationId xmlns:a16="http://schemas.microsoft.com/office/drawing/2014/main" id="{01499C2B-CC1A-0476-2218-2C9B44EC1147}"/>
              </a:ext>
            </a:extLst>
          </p:cNvPr>
          <p:cNvGraphicFramePr/>
          <p:nvPr/>
        </p:nvGraphicFramePr>
        <p:xfrm>
          <a:off x="5240984" y="1540416"/>
          <a:ext cx="1940708" cy="143302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6" name="テキスト ボックス 25">
            <a:extLst>
              <a:ext uri="{FF2B5EF4-FFF2-40B4-BE49-F238E27FC236}">
                <a16:creationId xmlns:a16="http://schemas.microsoft.com/office/drawing/2014/main" id="{B16991AC-03D6-BEDF-4874-7B2D2C5EA5C2}"/>
              </a:ext>
            </a:extLst>
          </p:cNvPr>
          <p:cNvSpPr txBox="1"/>
          <p:nvPr/>
        </p:nvSpPr>
        <p:spPr>
          <a:xfrm>
            <a:off x="4762027" y="1852610"/>
            <a:ext cx="597075" cy="400110"/>
          </a:xfrm>
          <a:prstGeom prst="rect">
            <a:avLst/>
          </a:prstGeom>
          <a:solidFill>
            <a:schemeClr val="bg1"/>
          </a:solidFill>
        </p:spPr>
        <p:txBody>
          <a:bodyPr wrap="square" rtlCol="0">
            <a:spAutoFit/>
          </a:bodyPr>
          <a:lstStyle/>
          <a:p>
            <a:r>
              <a:rPr lang="en-US" altLang="ja-JP" sz="2000" dirty="0"/>
              <a:t>(5)</a:t>
            </a:r>
            <a:endParaRPr kumimoji="1" lang="ja-JP" altLang="en-US" sz="2000" dirty="0"/>
          </a:p>
        </p:txBody>
      </p:sp>
    </p:spTree>
    <p:extLst>
      <p:ext uri="{BB962C8B-B14F-4D97-AF65-F5344CB8AC3E}">
        <p14:creationId xmlns:p14="http://schemas.microsoft.com/office/powerpoint/2010/main" val="307351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7642" y="740258"/>
            <a:ext cx="10016716" cy="2123658"/>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2</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en-US" altLang="ja-JP" sz="2400" dirty="0"/>
              <a:t>QC</a:t>
            </a:r>
            <a:r>
              <a:rPr lang="ja-JP" altLang="en-US" sz="2400" dirty="0"/>
              <a:t>的問題解決プロセスの中に、「標準化と管理の定着」がある。このプロセスでの留意点の一つは、改善効果を維持し、改善前の状態に戻らないように改善事項の定着を図ることである。その具体的な活動内容を以下の選択肢から実施順に答えよ。</a:t>
            </a:r>
            <a:endParaRPr lang="en-US" altLang="ja-JP" sz="2400" dirty="0"/>
          </a:p>
        </p:txBody>
      </p:sp>
      <p:sp>
        <p:nvSpPr>
          <p:cNvPr id="2" name="テキスト ボックス 1">
            <a:extLst>
              <a:ext uri="{FF2B5EF4-FFF2-40B4-BE49-F238E27FC236}">
                <a16:creationId xmlns:a16="http://schemas.microsoft.com/office/drawing/2014/main" id="{221541D5-231F-AC7A-63BE-F5068940A7E4}"/>
              </a:ext>
            </a:extLst>
          </p:cNvPr>
          <p:cNvSpPr txBox="1"/>
          <p:nvPr/>
        </p:nvSpPr>
        <p:spPr>
          <a:xfrm>
            <a:off x="791157" y="3113898"/>
            <a:ext cx="10910311" cy="3416320"/>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作業標準書に規定された決め事の順守が定着するまで、決め事が守ら</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れているかどうかをチェックする。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イ</a:t>
            </a:r>
            <a:r>
              <a:rPr lang="en-US" altLang="ja-JP" sz="2400" dirty="0">
                <a:solidFill>
                  <a:srgbClr val="333333"/>
                </a:solidFill>
                <a:latin typeface="Clarimo UD PE Regular"/>
              </a:rPr>
              <a:t>.</a:t>
            </a:r>
            <a:r>
              <a:rPr lang="ja-JP" altLang="en-US" sz="2400" dirty="0">
                <a:solidFill>
                  <a:srgbClr val="333333"/>
                </a:solidFill>
                <a:latin typeface="Clarimo UD PE Regular"/>
              </a:rPr>
              <a:t>改善効果の推移を監視し、効果が持続しているか、また他に弊害など</a:t>
            </a:r>
            <a:endParaRPr lang="en-US" altLang="ja-JP" sz="2400" dirty="0">
              <a:solidFill>
                <a:srgbClr val="333333"/>
              </a:solidFill>
              <a:latin typeface="Clarimo UD PE Regular"/>
            </a:endParaRPr>
          </a:p>
          <a:p>
            <a:r>
              <a:rPr lang="ja-JP" altLang="en-US" sz="2400" dirty="0">
                <a:solidFill>
                  <a:srgbClr val="333333"/>
                </a:solidFill>
                <a:latin typeface="Clarimo UD PE Regular"/>
              </a:rPr>
              <a:t>　　　が発生していないかを確認し、効果が維持されていることを確認したら</a:t>
            </a:r>
            <a:endParaRPr lang="en-US" altLang="ja-JP" sz="2400" dirty="0">
              <a:solidFill>
                <a:srgbClr val="333333"/>
              </a:solidFill>
              <a:latin typeface="Clarimo UD PE Regular"/>
            </a:endParaRPr>
          </a:p>
          <a:p>
            <a:r>
              <a:rPr lang="ja-JP" altLang="en-US" sz="2400" dirty="0">
                <a:solidFill>
                  <a:srgbClr val="333333"/>
                </a:solidFill>
                <a:latin typeface="Clarimo UD PE Regular"/>
              </a:rPr>
              <a:t>　　　通常の業務管理に移行する。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ウ</a:t>
            </a:r>
            <a:r>
              <a:rPr lang="en-US" altLang="ja-JP" sz="2400" dirty="0">
                <a:solidFill>
                  <a:srgbClr val="333333"/>
                </a:solidFill>
                <a:latin typeface="Clarimo UD PE Regular"/>
              </a:rPr>
              <a:t>.</a:t>
            </a:r>
            <a:r>
              <a:rPr lang="ja-JP" altLang="en-US" sz="2400" dirty="0">
                <a:solidFill>
                  <a:srgbClr val="333333"/>
                </a:solidFill>
                <a:latin typeface="Clarimo UD PE Regular"/>
              </a:rPr>
              <a:t>自職場で現在使用中の作業標準書を改訂し、作業標準書を守って作業</a:t>
            </a:r>
            <a:endParaRPr lang="en-US" altLang="ja-JP" sz="2400" dirty="0">
              <a:solidFill>
                <a:srgbClr val="333333"/>
              </a:solidFill>
              <a:latin typeface="Clarimo UD PE Regular"/>
            </a:endParaRPr>
          </a:p>
          <a:p>
            <a:r>
              <a:rPr lang="ja-JP" altLang="en-US" sz="2400" dirty="0">
                <a:solidFill>
                  <a:srgbClr val="333333"/>
                </a:solidFill>
                <a:latin typeface="Clarimo UD PE Regular"/>
              </a:rPr>
              <a:t>　　　ができるように教育訓練をする。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a:t>
            </a:r>
            <a:endParaRPr lang="en-US" altLang="ja-JP" sz="2400" dirty="0">
              <a:solidFill>
                <a:srgbClr val="333333"/>
              </a:solidFill>
              <a:latin typeface="Clarimo UD PE Regular"/>
            </a:endParaRPr>
          </a:p>
        </p:txBody>
      </p:sp>
    </p:spTree>
    <p:extLst>
      <p:ext uri="{BB962C8B-B14F-4D97-AF65-F5344CB8AC3E}">
        <p14:creationId xmlns:p14="http://schemas.microsoft.com/office/powerpoint/2010/main" val="1336674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7642" y="740258"/>
            <a:ext cx="10016716" cy="2123658"/>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2</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en-US" altLang="ja-JP" sz="2400" dirty="0"/>
              <a:t>QC</a:t>
            </a:r>
            <a:r>
              <a:rPr lang="ja-JP" altLang="en-US" sz="2400" dirty="0"/>
              <a:t>的問題解決プロセスの中に、「標準化と管理の定着」がある。このプロセスでの留意点の一つは、改善効果を維持し、改善前の状態に戻らないように改善事項の定着を図ることである。その具体的な活動内容を以下の選択肢から実施順に答えよ。</a:t>
            </a:r>
            <a:endParaRPr lang="en-US" altLang="ja-JP" sz="2400" dirty="0"/>
          </a:p>
        </p:txBody>
      </p:sp>
      <p:sp>
        <p:nvSpPr>
          <p:cNvPr id="2" name="テキスト ボックス 1">
            <a:extLst>
              <a:ext uri="{FF2B5EF4-FFF2-40B4-BE49-F238E27FC236}">
                <a16:creationId xmlns:a16="http://schemas.microsoft.com/office/drawing/2014/main" id="{221541D5-231F-AC7A-63BE-F5068940A7E4}"/>
              </a:ext>
            </a:extLst>
          </p:cNvPr>
          <p:cNvSpPr txBox="1"/>
          <p:nvPr/>
        </p:nvSpPr>
        <p:spPr>
          <a:xfrm>
            <a:off x="791157" y="3113898"/>
            <a:ext cx="10910311" cy="3046988"/>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作業標準書に規定された決め事の順守が定着するまで、決め事が守ら</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れているかどうかをチェックする。</a:t>
            </a:r>
            <a:r>
              <a:rPr lang="ja-JP" altLang="en-US" sz="2400" b="1" dirty="0">
                <a:solidFill>
                  <a:srgbClr val="FF0000"/>
                </a:solidFill>
                <a:latin typeface="Clarimo UD PE Regular"/>
              </a:rPr>
              <a:t>⇒（２）</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イ</a:t>
            </a:r>
            <a:r>
              <a:rPr lang="en-US" altLang="ja-JP" sz="2400" dirty="0">
                <a:solidFill>
                  <a:srgbClr val="333333"/>
                </a:solidFill>
                <a:latin typeface="Clarimo UD PE Regular"/>
              </a:rPr>
              <a:t>.</a:t>
            </a:r>
            <a:r>
              <a:rPr lang="ja-JP" altLang="en-US" sz="2400" dirty="0">
                <a:solidFill>
                  <a:srgbClr val="333333"/>
                </a:solidFill>
                <a:latin typeface="Clarimo UD PE Regular"/>
              </a:rPr>
              <a:t>改善効果の推移を監視し、効果が持続しているか、また他に弊害など</a:t>
            </a:r>
            <a:endParaRPr lang="en-US" altLang="ja-JP" sz="2400" dirty="0">
              <a:solidFill>
                <a:srgbClr val="333333"/>
              </a:solidFill>
              <a:latin typeface="Clarimo UD PE Regular"/>
            </a:endParaRPr>
          </a:p>
          <a:p>
            <a:r>
              <a:rPr lang="ja-JP" altLang="en-US" sz="2400" dirty="0">
                <a:solidFill>
                  <a:srgbClr val="333333"/>
                </a:solidFill>
                <a:latin typeface="Clarimo UD PE Regular"/>
              </a:rPr>
              <a:t>　　　が発生していないかを確認し、効果が維持されていることを確認したら</a:t>
            </a:r>
            <a:endParaRPr lang="en-US" altLang="ja-JP" sz="2400" dirty="0">
              <a:solidFill>
                <a:srgbClr val="333333"/>
              </a:solidFill>
              <a:latin typeface="Clarimo UD PE Regular"/>
            </a:endParaRPr>
          </a:p>
          <a:p>
            <a:r>
              <a:rPr lang="ja-JP" altLang="en-US" sz="2400" dirty="0">
                <a:solidFill>
                  <a:srgbClr val="333333"/>
                </a:solidFill>
                <a:latin typeface="Clarimo UD PE Regular"/>
              </a:rPr>
              <a:t>　　　通常の業務管理に移行する。</a:t>
            </a:r>
            <a:r>
              <a:rPr lang="ja-JP" altLang="en-US" sz="2400" b="1" dirty="0">
                <a:solidFill>
                  <a:srgbClr val="FF0000"/>
                </a:solidFill>
                <a:latin typeface="Clarimo UD PE Regular"/>
              </a:rPr>
              <a:t>⇒（３）</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ウ</a:t>
            </a:r>
            <a:r>
              <a:rPr lang="en-US" altLang="ja-JP" sz="2400" dirty="0">
                <a:solidFill>
                  <a:srgbClr val="333333"/>
                </a:solidFill>
                <a:latin typeface="Clarimo UD PE Regular"/>
              </a:rPr>
              <a:t>.</a:t>
            </a:r>
            <a:r>
              <a:rPr lang="ja-JP" altLang="en-US" sz="2400" dirty="0">
                <a:solidFill>
                  <a:srgbClr val="333333"/>
                </a:solidFill>
                <a:latin typeface="Clarimo UD PE Regular"/>
              </a:rPr>
              <a:t>自職場で現在使用中の作業標準書を改訂し、作業標準書を守って作業</a:t>
            </a:r>
            <a:endParaRPr lang="en-US" altLang="ja-JP" sz="2400" dirty="0">
              <a:solidFill>
                <a:srgbClr val="333333"/>
              </a:solidFill>
              <a:latin typeface="Clarimo UD PE Regular"/>
            </a:endParaRPr>
          </a:p>
          <a:p>
            <a:r>
              <a:rPr lang="ja-JP" altLang="en-US" sz="2400" dirty="0">
                <a:solidFill>
                  <a:srgbClr val="333333"/>
                </a:solidFill>
                <a:latin typeface="Clarimo UD PE Regular"/>
              </a:rPr>
              <a:t>　　　ができるように教育訓練をする。</a:t>
            </a:r>
            <a:r>
              <a:rPr lang="ja-JP" altLang="en-US" sz="2400" b="1" dirty="0">
                <a:solidFill>
                  <a:srgbClr val="FF0000"/>
                </a:solidFill>
                <a:latin typeface="Clarimo UD PE Regular"/>
              </a:rPr>
              <a:t>⇒（１）</a:t>
            </a:r>
            <a:r>
              <a:rPr lang="ja-JP" altLang="en-US" sz="2400" dirty="0">
                <a:solidFill>
                  <a:srgbClr val="333333"/>
                </a:solidFill>
                <a:latin typeface="Clarimo UD PE Regular"/>
              </a:rPr>
              <a:t>　　</a:t>
            </a:r>
            <a:endParaRPr lang="en-US" altLang="ja-JP" sz="2400" dirty="0">
              <a:solidFill>
                <a:srgbClr val="333333"/>
              </a:solidFill>
              <a:latin typeface="Clarimo UD PE Regular"/>
            </a:endParaRPr>
          </a:p>
        </p:txBody>
      </p:sp>
    </p:spTree>
    <p:extLst>
      <p:ext uri="{BB962C8B-B14F-4D97-AF65-F5344CB8AC3E}">
        <p14:creationId xmlns:p14="http://schemas.microsoft.com/office/powerpoint/2010/main" val="2910154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7642" y="865519"/>
            <a:ext cx="10016716" cy="1754326"/>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3</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「標準化と管理の定着」の二つ目の留意点は、同類の製品や業務を扱う他の部署に水平展開を図ることである。その具体的な事例を以下の選択肢から選べ。</a:t>
            </a:r>
            <a:endParaRPr lang="en-US" altLang="ja-JP" sz="2400" dirty="0"/>
          </a:p>
        </p:txBody>
      </p:sp>
      <p:sp>
        <p:nvSpPr>
          <p:cNvPr id="2" name="テキスト ボックス 1">
            <a:extLst>
              <a:ext uri="{FF2B5EF4-FFF2-40B4-BE49-F238E27FC236}">
                <a16:creationId xmlns:a16="http://schemas.microsoft.com/office/drawing/2014/main" id="{221541D5-231F-AC7A-63BE-F5068940A7E4}"/>
              </a:ext>
            </a:extLst>
          </p:cNvPr>
          <p:cNvSpPr txBox="1"/>
          <p:nvPr/>
        </p:nvSpPr>
        <p:spPr>
          <a:xfrm>
            <a:off x="791157" y="3113898"/>
            <a:ext cx="10910311" cy="2677656"/>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 改善効果は、自分たちの活動の成果なので、成果は独り占めし、重要</a:t>
            </a:r>
            <a:endParaRPr lang="en-US" altLang="ja-JP" sz="2400" dirty="0">
              <a:solidFill>
                <a:srgbClr val="333333"/>
              </a:solidFill>
              <a:latin typeface="Clarimo UD PE Regular"/>
            </a:endParaRPr>
          </a:p>
          <a:p>
            <a:r>
              <a:rPr lang="ja-JP" altLang="en-US" sz="2400" dirty="0">
                <a:solidFill>
                  <a:srgbClr val="333333"/>
                </a:solidFill>
                <a:latin typeface="Clarimo UD PE Regular"/>
              </a:rPr>
              <a:t>　　　部分は秘密にする。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イ</a:t>
            </a:r>
            <a:r>
              <a:rPr lang="en-US" altLang="ja-JP" sz="2400" dirty="0">
                <a:solidFill>
                  <a:srgbClr val="333333"/>
                </a:solidFill>
                <a:latin typeface="Clarimo UD PE Regular"/>
              </a:rPr>
              <a:t>.</a:t>
            </a:r>
            <a:r>
              <a:rPr lang="ja-JP" altLang="en-US" sz="2400" dirty="0">
                <a:solidFill>
                  <a:srgbClr val="333333"/>
                </a:solidFill>
                <a:latin typeface="Clarimo UD PE Regular"/>
              </a:rPr>
              <a:t>改善事項を「問題解決ノウハウ」事例などにまとめ、会議、報告会</a:t>
            </a:r>
            <a:endParaRPr lang="en-US" altLang="ja-JP" sz="2400" dirty="0">
              <a:solidFill>
                <a:srgbClr val="333333"/>
              </a:solidFill>
              <a:latin typeface="Clarimo UD PE Regular"/>
            </a:endParaRPr>
          </a:p>
          <a:p>
            <a:r>
              <a:rPr lang="ja-JP" altLang="en-US" sz="2400" dirty="0">
                <a:solidFill>
                  <a:srgbClr val="333333"/>
                </a:solidFill>
                <a:latin typeface="Clarimo UD PE Regular"/>
              </a:rPr>
              <a:t>　　　などを通して情報公開する。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ウ</a:t>
            </a:r>
            <a:r>
              <a:rPr lang="en-US" altLang="ja-JP" sz="2400" dirty="0">
                <a:solidFill>
                  <a:srgbClr val="333333"/>
                </a:solidFill>
                <a:latin typeface="Clarimo UD PE Regular"/>
              </a:rPr>
              <a:t>.</a:t>
            </a:r>
            <a:r>
              <a:rPr lang="ja-JP" altLang="en-US" sz="2400" dirty="0">
                <a:solidFill>
                  <a:srgbClr val="333333"/>
                </a:solidFill>
                <a:latin typeface="Clarimo UD PE Regular"/>
              </a:rPr>
              <a:t>改善の進め方を反省し、次の改善テーマへの取り組みに活かす。</a:t>
            </a:r>
            <a:endParaRPr lang="en-US" altLang="ja-JP" sz="2400" dirty="0">
              <a:solidFill>
                <a:srgbClr val="333333"/>
              </a:solidFill>
              <a:latin typeface="Clarimo UD PE Regular"/>
            </a:endParaRPr>
          </a:p>
          <a:p>
            <a:r>
              <a:rPr lang="ja-JP" altLang="en-US" sz="2400" dirty="0">
                <a:solidFill>
                  <a:srgbClr val="333333"/>
                </a:solidFill>
                <a:latin typeface="Clarimo UD PE Regular"/>
              </a:rPr>
              <a:t>　　</a:t>
            </a:r>
            <a:endParaRPr lang="en-US" altLang="ja-JP" sz="2400" dirty="0">
              <a:solidFill>
                <a:srgbClr val="333333"/>
              </a:solidFill>
              <a:latin typeface="Clarimo UD PE Regular"/>
            </a:endParaRPr>
          </a:p>
        </p:txBody>
      </p:sp>
    </p:spTree>
    <p:extLst>
      <p:ext uri="{BB962C8B-B14F-4D97-AF65-F5344CB8AC3E}">
        <p14:creationId xmlns:p14="http://schemas.microsoft.com/office/powerpoint/2010/main" val="1531633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7642" y="865519"/>
            <a:ext cx="10016716" cy="1754326"/>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3</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「標準化と管理の定着」の二つ目の留意点は、同類の製品や業務を扱う他の部署に</a:t>
            </a:r>
            <a:r>
              <a:rPr lang="ja-JP" altLang="en-US" sz="2400" b="1" dirty="0">
                <a:solidFill>
                  <a:srgbClr val="FF0000"/>
                </a:solidFill>
              </a:rPr>
              <a:t>水平展開</a:t>
            </a:r>
            <a:r>
              <a:rPr lang="ja-JP" altLang="en-US" sz="2400" dirty="0"/>
              <a:t>を図ることである。その具体的な事例を以下の選択肢から選べ。</a:t>
            </a:r>
            <a:endParaRPr lang="en-US" altLang="ja-JP" sz="2400" dirty="0"/>
          </a:p>
        </p:txBody>
      </p:sp>
      <p:sp>
        <p:nvSpPr>
          <p:cNvPr id="2" name="テキスト ボックス 1">
            <a:extLst>
              <a:ext uri="{FF2B5EF4-FFF2-40B4-BE49-F238E27FC236}">
                <a16:creationId xmlns:a16="http://schemas.microsoft.com/office/drawing/2014/main" id="{221541D5-231F-AC7A-63BE-F5068940A7E4}"/>
              </a:ext>
            </a:extLst>
          </p:cNvPr>
          <p:cNvSpPr txBox="1"/>
          <p:nvPr/>
        </p:nvSpPr>
        <p:spPr>
          <a:xfrm>
            <a:off x="791157" y="3113898"/>
            <a:ext cx="10910311" cy="2677656"/>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 改善効果は、自分たちの活動の成果なので、成果は独り占めし、重要</a:t>
            </a:r>
            <a:endParaRPr lang="en-US" altLang="ja-JP" sz="2400" dirty="0">
              <a:solidFill>
                <a:srgbClr val="333333"/>
              </a:solidFill>
              <a:latin typeface="Clarimo UD PE Regular"/>
            </a:endParaRPr>
          </a:p>
          <a:p>
            <a:r>
              <a:rPr lang="ja-JP" altLang="en-US" sz="2400" dirty="0">
                <a:solidFill>
                  <a:srgbClr val="333333"/>
                </a:solidFill>
                <a:latin typeface="Clarimo UD PE Regular"/>
              </a:rPr>
              <a:t>　　　部分は秘密にする。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イ</a:t>
            </a:r>
            <a:r>
              <a:rPr lang="en-US" altLang="ja-JP" sz="2400" dirty="0">
                <a:solidFill>
                  <a:srgbClr val="333333"/>
                </a:solidFill>
                <a:latin typeface="Clarimo UD PE Regular"/>
              </a:rPr>
              <a:t>.</a:t>
            </a:r>
            <a:r>
              <a:rPr lang="ja-JP" altLang="en-US" sz="2400" dirty="0">
                <a:solidFill>
                  <a:srgbClr val="333333"/>
                </a:solidFill>
                <a:latin typeface="Clarimo UD PE Regular"/>
              </a:rPr>
              <a:t>改善事項を「問題解決ノウハウ」事例などにまとめ、会議、報告会</a:t>
            </a:r>
            <a:endParaRPr lang="en-US" altLang="ja-JP" sz="2400" dirty="0">
              <a:solidFill>
                <a:srgbClr val="333333"/>
              </a:solidFill>
              <a:latin typeface="Clarimo UD PE Regular"/>
            </a:endParaRPr>
          </a:p>
          <a:p>
            <a:r>
              <a:rPr lang="ja-JP" altLang="en-US" sz="2400" dirty="0">
                <a:solidFill>
                  <a:srgbClr val="333333"/>
                </a:solidFill>
                <a:latin typeface="Clarimo UD PE Regular"/>
              </a:rPr>
              <a:t>　　　などを通して情報公開する。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ウ</a:t>
            </a:r>
            <a:r>
              <a:rPr lang="en-US" altLang="ja-JP" sz="2400" dirty="0">
                <a:solidFill>
                  <a:srgbClr val="333333"/>
                </a:solidFill>
                <a:latin typeface="Clarimo UD PE Regular"/>
              </a:rPr>
              <a:t>.</a:t>
            </a:r>
            <a:r>
              <a:rPr lang="ja-JP" altLang="en-US" sz="2400" dirty="0">
                <a:solidFill>
                  <a:srgbClr val="333333"/>
                </a:solidFill>
                <a:latin typeface="Clarimo UD PE Regular"/>
              </a:rPr>
              <a:t>改善の進め方を反省し、次の改善テーマへの取り組みに活かす。</a:t>
            </a:r>
            <a:endParaRPr lang="en-US" altLang="ja-JP" sz="2400" dirty="0">
              <a:solidFill>
                <a:srgbClr val="333333"/>
              </a:solidFill>
              <a:latin typeface="Clarimo UD PE Regular"/>
            </a:endParaRPr>
          </a:p>
          <a:p>
            <a:r>
              <a:rPr lang="ja-JP" altLang="en-US" sz="2400" dirty="0">
                <a:solidFill>
                  <a:srgbClr val="333333"/>
                </a:solidFill>
                <a:latin typeface="Clarimo UD PE Regular"/>
              </a:rPr>
              <a:t>　　</a:t>
            </a:r>
            <a:endParaRPr lang="en-US" altLang="ja-JP" sz="2400" dirty="0">
              <a:solidFill>
                <a:srgbClr val="333333"/>
              </a:solidFill>
              <a:latin typeface="Clarimo UD PE Regular"/>
            </a:endParaRPr>
          </a:p>
        </p:txBody>
      </p:sp>
      <p:sp>
        <p:nvSpPr>
          <p:cNvPr id="3" name="楕円 2">
            <a:extLst>
              <a:ext uri="{FF2B5EF4-FFF2-40B4-BE49-F238E27FC236}">
                <a16:creationId xmlns:a16="http://schemas.microsoft.com/office/drawing/2014/main" id="{D1CF0C10-6AF8-5434-0D46-4B58727874AF}"/>
              </a:ext>
            </a:extLst>
          </p:cNvPr>
          <p:cNvSpPr/>
          <p:nvPr/>
        </p:nvSpPr>
        <p:spPr>
          <a:xfrm>
            <a:off x="1427967" y="4221271"/>
            <a:ext cx="438411" cy="38830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45952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7642" y="865519"/>
            <a:ext cx="10016716" cy="1754326"/>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4</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「標準化と管理の定着」の三つ目の留意点は、今後の設計、企画される類似の新製品、業務などに今回の改善の効果を活かすことである。その具体的な事例を以下の選択肢から選べ。</a:t>
            </a:r>
            <a:endParaRPr lang="en-US" altLang="ja-JP" sz="2400" dirty="0"/>
          </a:p>
        </p:txBody>
      </p:sp>
      <p:sp>
        <p:nvSpPr>
          <p:cNvPr id="2" name="テキスト ボックス 1">
            <a:extLst>
              <a:ext uri="{FF2B5EF4-FFF2-40B4-BE49-F238E27FC236}">
                <a16:creationId xmlns:a16="http://schemas.microsoft.com/office/drawing/2014/main" id="{221541D5-231F-AC7A-63BE-F5068940A7E4}"/>
              </a:ext>
            </a:extLst>
          </p:cNvPr>
          <p:cNvSpPr txBox="1"/>
          <p:nvPr/>
        </p:nvSpPr>
        <p:spPr>
          <a:xfrm>
            <a:off x="791157" y="3113898"/>
            <a:ext cx="10910311" cy="3046988"/>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解決できなかったこと、やり残したことなどをもとに、今後の改善</a:t>
            </a:r>
            <a:endParaRPr lang="en-US" altLang="ja-JP" sz="2400" dirty="0">
              <a:solidFill>
                <a:srgbClr val="333333"/>
              </a:solidFill>
              <a:latin typeface="Clarimo UD PE Regular"/>
            </a:endParaRPr>
          </a:p>
          <a:p>
            <a:r>
              <a:rPr lang="ja-JP" altLang="en-US" sz="2400" dirty="0">
                <a:solidFill>
                  <a:srgbClr val="333333"/>
                </a:solidFill>
                <a:latin typeface="Clarimo UD PE Regular"/>
              </a:rPr>
              <a:t>　　　計画を立案する。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イ</a:t>
            </a:r>
            <a:r>
              <a:rPr lang="en-US" altLang="ja-JP" sz="2400" dirty="0">
                <a:solidFill>
                  <a:srgbClr val="333333"/>
                </a:solidFill>
                <a:latin typeface="Clarimo UD PE Regular"/>
              </a:rPr>
              <a:t>.</a:t>
            </a:r>
            <a:r>
              <a:rPr lang="ja-JP" altLang="en-US" sz="2400" dirty="0">
                <a:solidFill>
                  <a:srgbClr val="333333"/>
                </a:solidFill>
                <a:latin typeface="Clarimo UD PE Regular"/>
              </a:rPr>
              <a:t>この改善によって、自身やチームメンバーの能力レベルがどれだけ</a:t>
            </a:r>
            <a:endParaRPr lang="en-US" altLang="ja-JP" sz="2400" dirty="0">
              <a:solidFill>
                <a:srgbClr val="333333"/>
              </a:solidFill>
              <a:latin typeface="Clarimo UD PE Regular"/>
            </a:endParaRPr>
          </a:p>
          <a:p>
            <a:r>
              <a:rPr lang="ja-JP" altLang="en-US" sz="2400" dirty="0">
                <a:solidFill>
                  <a:srgbClr val="333333"/>
                </a:solidFill>
                <a:latin typeface="Clarimo UD PE Regular"/>
              </a:rPr>
              <a:t>　　　向上したかを評価する。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ウ</a:t>
            </a:r>
            <a:r>
              <a:rPr lang="en-US" altLang="ja-JP" sz="2400" dirty="0">
                <a:solidFill>
                  <a:srgbClr val="333333"/>
                </a:solidFill>
                <a:latin typeface="Clarimo UD PE Regular"/>
              </a:rPr>
              <a:t>.</a:t>
            </a:r>
            <a:r>
              <a:rPr lang="ja-JP" altLang="en-US" sz="2400" dirty="0">
                <a:solidFill>
                  <a:srgbClr val="333333"/>
                </a:solidFill>
                <a:latin typeface="Clarimo UD PE Regular"/>
              </a:rPr>
              <a:t>新製品や設計変更品の</a:t>
            </a:r>
            <a:r>
              <a:rPr lang="en-US" altLang="ja-JP" sz="2400" dirty="0">
                <a:solidFill>
                  <a:srgbClr val="333333"/>
                </a:solidFill>
                <a:latin typeface="Clarimo UD PE Regular"/>
              </a:rPr>
              <a:t>DR</a:t>
            </a:r>
            <a:r>
              <a:rPr lang="ja-JP" altLang="en-US" sz="2400" dirty="0">
                <a:solidFill>
                  <a:srgbClr val="333333"/>
                </a:solidFill>
                <a:latin typeface="Clarimo UD PE Regular"/>
              </a:rPr>
              <a:t>（設計審査）や</a:t>
            </a:r>
            <a:r>
              <a:rPr lang="en-US" altLang="ja-JP" sz="2400" dirty="0">
                <a:solidFill>
                  <a:srgbClr val="333333"/>
                </a:solidFill>
                <a:latin typeface="Clarimo UD PE Regular"/>
              </a:rPr>
              <a:t>FMEA</a:t>
            </a:r>
            <a:r>
              <a:rPr lang="ja-JP" altLang="en-US" sz="2400" dirty="0">
                <a:solidFill>
                  <a:srgbClr val="333333"/>
                </a:solidFill>
                <a:latin typeface="Clarimo UD PE Regular"/>
              </a:rPr>
              <a:t>に積極的に参画し、それ</a:t>
            </a:r>
            <a:endParaRPr lang="en-US" altLang="ja-JP" sz="2400" dirty="0">
              <a:solidFill>
                <a:srgbClr val="333333"/>
              </a:solidFill>
              <a:latin typeface="Clarimo UD PE Regular"/>
            </a:endParaRPr>
          </a:p>
          <a:p>
            <a:r>
              <a:rPr lang="ja-JP" altLang="en-US" sz="2400" dirty="0">
                <a:solidFill>
                  <a:srgbClr val="333333"/>
                </a:solidFill>
                <a:latin typeface="Clarimo UD PE Regular"/>
              </a:rPr>
              <a:t>　　　までの改善活動で得た知見の提供やそれらに基づく改善提案を行う。</a:t>
            </a:r>
            <a:endParaRPr lang="en-US" altLang="ja-JP" sz="2400" dirty="0">
              <a:solidFill>
                <a:srgbClr val="333333"/>
              </a:solidFill>
              <a:latin typeface="Clarimo UD PE Regular"/>
            </a:endParaRPr>
          </a:p>
          <a:p>
            <a:r>
              <a:rPr lang="ja-JP" altLang="en-US" sz="2400" dirty="0">
                <a:solidFill>
                  <a:srgbClr val="333333"/>
                </a:solidFill>
                <a:latin typeface="Clarimo UD PE Regular"/>
              </a:rPr>
              <a:t>　　</a:t>
            </a:r>
            <a:endParaRPr lang="en-US" altLang="ja-JP" sz="2400" dirty="0">
              <a:solidFill>
                <a:srgbClr val="333333"/>
              </a:solidFill>
              <a:latin typeface="Clarimo UD PE Regular"/>
            </a:endParaRPr>
          </a:p>
        </p:txBody>
      </p:sp>
    </p:spTree>
    <p:extLst>
      <p:ext uri="{BB962C8B-B14F-4D97-AF65-F5344CB8AC3E}">
        <p14:creationId xmlns:p14="http://schemas.microsoft.com/office/powerpoint/2010/main" val="79886133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1313</Words>
  <Application>Microsoft Office PowerPoint</Application>
  <PresentationFormat>ワイド画面</PresentationFormat>
  <Paragraphs>125</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Clarimo UD PE Regular</vt:lpstr>
      <vt:lpstr>Noto Sans JP</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12</cp:revision>
  <dcterms:created xsi:type="dcterms:W3CDTF">2024-03-06T00:46:31Z</dcterms:created>
  <dcterms:modified xsi:type="dcterms:W3CDTF">2024-03-06T01:27:56Z</dcterms:modified>
</cp:coreProperties>
</file>