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979" r:id="rId2"/>
    <p:sldId id="977" r:id="rId3"/>
    <p:sldId id="980" r:id="rId4"/>
    <p:sldId id="981" r:id="rId5"/>
    <p:sldId id="612" r:id="rId6"/>
    <p:sldId id="983" r:id="rId7"/>
    <p:sldId id="985" r:id="rId8"/>
    <p:sldId id="98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02CE"/>
    <a:srgbClr val="E2F0D9"/>
    <a:srgbClr val="DAE3F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9" autoAdjust="0"/>
    <p:restoredTop sz="94933" autoAdjust="0"/>
  </p:normalViewPr>
  <p:slideViewPr>
    <p:cSldViewPr snapToGrid="0">
      <p:cViewPr varScale="1">
        <p:scale>
          <a:sx n="81" d="100"/>
          <a:sy n="81" d="100"/>
        </p:scale>
        <p:origin x="712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37485-AC61-4037-93FD-DB1CB79EDBAE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72D1-6F72-45BF-9C3F-52E40963F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C3C28D-506C-CDDE-35B8-8B3E041FA646}"/>
              </a:ext>
            </a:extLst>
          </p:cNvPr>
          <p:cNvSpPr/>
          <p:nvPr/>
        </p:nvSpPr>
        <p:spPr>
          <a:xfrm>
            <a:off x="0" y="2151727"/>
            <a:ext cx="12192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情報セキュリティマネジメント試験対策</a:t>
            </a:r>
            <a:endParaRPr lang="en-US" altLang="ja-JP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en-US" altLang="ja-JP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-</a:t>
            </a:r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サポートユーティリティ</a:t>
            </a:r>
            <a:r>
              <a:rPr lang="en-US" altLang="ja-JP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-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340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B8A43433-5085-2FC5-2204-CFB34BEBB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898" y="712019"/>
            <a:ext cx="7720203" cy="543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6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F5E22700-B118-7C17-07B5-26B5F7367D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"/>
          <a:stretch/>
        </p:blipFill>
        <p:spPr>
          <a:xfrm>
            <a:off x="2455411" y="698642"/>
            <a:ext cx="7281178" cy="517940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DB4AAE2-28A2-7937-5B3E-FA19875CA0A2}"/>
              </a:ext>
            </a:extLst>
          </p:cNvPr>
          <p:cNvSpPr txBox="1"/>
          <p:nvPr/>
        </p:nvSpPr>
        <p:spPr>
          <a:xfrm>
            <a:off x="3047144" y="6042437"/>
            <a:ext cx="60977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/>
              <a:t>（出典）情報セキュリティ管理策の実践のための規範</a:t>
            </a:r>
          </a:p>
        </p:txBody>
      </p:sp>
    </p:spTree>
    <p:extLst>
      <p:ext uri="{BB962C8B-B14F-4D97-AF65-F5344CB8AC3E}">
        <p14:creationId xmlns:p14="http://schemas.microsoft.com/office/powerpoint/2010/main" val="140494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DB4AAE2-28A2-7937-5B3E-FA19875CA0A2}"/>
              </a:ext>
            </a:extLst>
          </p:cNvPr>
          <p:cNvSpPr txBox="1"/>
          <p:nvPr/>
        </p:nvSpPr>
        <p:spPr>
          <a:xfrm>
            <a:off x="2954677" y="4830086"/>
            <a:ext cx="60977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/>
              <a:t>（出典）情報セキュリティ管理策の実践のための規範</a:t>
            </a:r>
          </a:p>
        </p:txBody>
      </p:sp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E95A6C5D-5281-7B75-8D49-2DFAA11C1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78" y="1818526"/>
            <a:ext cx="9963843" cy="292093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6D17965-3DDE-AD64-5F13-E5A73901E714}"/>
              </a:ext>
            </a:extLst>
          </p:cNvPr>
          <p:cNvSpPr/>
          <p:nvPr/>
        </p:nvSpPr>
        <p:spPr>
          <a:xfrm>
            <a:off x="1335640" y="2116476"/>
            <a:ext cx="8589196" cy="4726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5BF9D12-6BB5-988D-AE56-E5AF11332117}"/>
              </a:ext>
            </a:extLst>
          </p:cNvPr>
          <p:cNvSpPr txBox="1"/>
          <p:nvPr/>
        </p:nvSpPr>
        <p:spPr>
          <a:xfrm>
            <a:off x="2671169" y="1502630"/>
            <a:ext cx="7423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rgbClr val="FF0000"/>
                </a:solidFill>
              </a:rPr>
              <a:t>Utility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：役に立つもの、電気・ガス・水道</a:t>
            </a:r>
          </a:p>
        </p:txBody>
      </p:sp>
    </p:spTree>
    <p:extLst>
      <p:ext uri="{BB962C8B-B14F-4D97-AF65-F5344CB8AC3E}">
        <p14:creationId xmlns:p14="http://schemas.microsoft.com/office/powerpoint/2010/main" val="32630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2C618E-4E47-6987-F9D3-39454EF13D86}"/>
              </a:ext>
            </a:extLst>
          </p:cNvPr>
          <p:cNvSpPr txBox="1"/>
          <p:nvPr/>
        </p:nvSpPr>
        <p:spPr>
          <a:xfrm>
            <a:off x="1093053" y="1198972"/>
            <a:ext cx="3252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新制度サンプル問題 科目</a:t>
            </a:r>
            <a:r>
              <a:rPr lang="en-US" altLang="ja-JP" sz="2000" b="1" dirty="0">
                <a:latin typeface="Noto Sans JP"/>
              </a:rPr>
              <a:t>A</a:t>
            </a:r>
          </a:p>
        </p:txBody>
      </p:sp>
      <p:pic>
        <p:nvPicPr>
          <p:cNvPr id="6" name="図 5" descr="テキスト&#10;&#10;自動的に生成された説明">
            <a:extLst>
              <a:ext uri="{FF2B5EF4-FFF2-40B4-BE49-F238E27FC236}">
                <a16:creationId xmlns:a16="http://schemas.microsoft.com/office/drawing/2014/main" id="{A06BC152-92A6-277C-BF76-E49B093A5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15" y="1842713"/>
            <a:ext cx="10594570" cy="317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8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2C618E-4E47-6987-F9D3-39454EF13D86}"/>
              </a:ext>
            </a:extLst>
          </p:cNvPr>
          <p:cNvSpPr txBox="1"/>
          <p:nvPr/>
        </p:nvSpPr>
        <p:spPr>
          <a:xfrm>
            <a:off x="1093053" y="1198972"/>
            <a:ext cx="3252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新制度サンプル問題 科目</a:t>
            </a:r>
            <a:r>
              <a:rPr lang="en-US" altLang="ja-JP" sz="2000" b="1" dirty="0">
                <a:latin typeface="Noto Sans JP"/>
              </a:rPr>
              <a:t>A</a:t>
            </a:r>
          </a:p>
        </p:txBody>
      </p:sp>
      <p:pic>
        <p:nvPicPr>
          <p:cNvPr id="6" name="図 5" descr="テキスト&#10;&#10;自動的に生成された説明">
            <a:extLst>
              <a:ext uri="{FF2B5EF4-FFF2-40B4-BE49-F238E27FC236}">
                <a16:creationId xmlns:a16="http://schemas.microsoft.com/office/drawing/2014/main" id="{A06BC152-92A6-277C-BF76-E49B093A5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15" y="1842713"/>
            <a:ext cx="10594570" cy="3172573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8196A7DF-A9A3-E009-1710-A4675084F1E6}"/>
              </a:ext>
            </a:extLst>
          </p:cNvPr>
          <p:cNvSpPr/>
          <p:nvPr/>
        </p:nvSpPr>
        <p:spPr>
          <a:xfrm>
            <a:off x="1483441" y="3973434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B13725F-94FC-19E0-C340-AC9D185DD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97" y="5149990"/>
            <a:ext cx="9411928" cy="661437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50855B8-4994-3D5D-4354-12CA62BF58AC}"/>
              </a:ext>
            </a:extLst>
          </p:cNvPr>
          <p:cNvSpPr/>
          <p:nvPr/>
        </p:nvSpPr>
        <p:spPr>
          <a:xfrm>
            <a:off x="9637160" y="5149990"/>
            <a:ext cx="934948" cy="661437"/>
          </a:xfrm>
          <a:prstGeom prst="ellipse">
            <a:avLst/>
          </a:prstGeom>
          <a:noFill/>
          <a:ln w="38100">
            <a:solidFill>
              <a:srgbClr val="2E02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44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テキスト, 手紙&#10;&#10;自動的に生成された説明">
            <a:extLst>
              <a:ext uri="{FF2B5EF4-FFF2-40B4-BE49-F238E27FC236}">
                <a16:creationId xmlns:a16="http://schemas.microsoft.com/office/drawing/2014/main" id="{09F7E757-2E45-7C60-E1D3-D22FA551F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71" y="1728676"/>
            <a:ext cx="10147658" cy="321386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2C618E-4E47-6987-F9D3-39454EF13D86}"/>
              </a:ext>
            </a:extLst>
          </p:cNvPr>
          <p:cNvSpPr txBox="1"/>
          <p:nvPr/>
        </p:nvSpPr>
        <p:spPr>
          <a:xfrm>
            <a:off x="1093053" y="1198972"/>
            <a:ext cx="3252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令和元年度 春季 午前</a:t>
            </a:r>
            <a:endParaRPr lang="en-US" altLang="ja-JP" sz="2000" b="1" dirty="0">
              <a:latin typeface="Noto Sans JP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E007B6-F6FE-C2AA-FBB1-CBF7C768C3C8}"/>
              </a:ext>
            </a:extLst>
          </p:cNvPr>
          <p:cNvSpPr txBox="1"/>
          <p:nvPr/>
        </p:nvSpPr>
        <p:spPr>
          <a:xfrm>
            <a:off x="3836894" y="3043222"/>
            <a:ext cx="4518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solidFill>
                  <a:srgbClr val="FF0000"/>
                </a:solidFill>
              </a:rPr>
              <a:t>同じ問題です</a:t>
            </a:r>
          </a:p>
        </p:txBody>
      </p:sp>
    </p:spTree>
    <p:extLst>
      <p:ext uri="{BB962C8B-B14F-4D97-AF65-F5344CB8AC3E}">
        <p14:creationId xmlns:p14="http://schemas.microsoft.com/office/powerpoint/2010/main" val="1945761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2C618E-4E47-6987-F9D3-39454EF13D86}"/>
              </a:ext>
            </a:extLst>
          </p:cNvPr>
          <p:cNvSpPr txBox="1"/>
          <p:nvPr/>
        </p:nvSpPr>
        <p:spPr>
          <a:xfrm>
            <a:off x="1093053" y="1198972"/>
            <a:ext cx="3252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平成</a:t>
            </a:r>
            <a:r>
              <a:rPr lang="en-US" altLang="ja-JP" sz="2000" b="1" dirty="0">
                <a:latin typeface="Noto Sans JP"/>
              </a:rPr>
              <a:t>29</a:t>
            </a:r>
            <a:r>
              <a:rPr lang="ja-JP" altLang="en-US" sz="2000" b="1" dirty="0">
                <a:latin typeface="Noto Sans JP"/>
              </a:rPr>
              <a:t>年度 秋季 午前</a:t>
            </a:r>
            <a:endParaRPr lang="en-US" altLang="ja-JP" sz="2000" b="1" dirty="0">
              <a:latin typeface="Noto Sans JP"/>
            </a:endParaRPr>
          </a:p>
        </p:txBody>
      </p:sp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119192CA-E226-D609-FD58-0CDAA85BD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22" y="1911957"/>
            <a:ext cx="10274755" cy="303408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E007B6-F6FE-C2AA-FBB1-CBF7C768C3C8}"/>
              </a:ext>
            </a:extLst>
          </p:cNvPr>
          <p:cNvSpPr txBox="1"/>
          <p:nvPr/>
        </p:nvSpPr>
        <p:spPr>
          <a:xfrm>
            <a:off x="3836894" y="3210734"/>
            <a:ext cx="4518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solidFill>
                  <a:srgbClr val="FF0000"/>
                </a:solidFill>
              </a:rPr>
              <a:t>同じ問題です</a:t>
            </a:r>
          </a:p>
        </p:txBody>
      </p:sp>
    </p:spTree>
    <p:extLst>
      <p:ext uri="{BB962C8B-B14F-4D97-AF65-F5344CB8AC3E}">
        <p14:creationId xmlns:p14="http://schemas.microsoft.com/office/powerpoint/2010/main" val="69169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</TotalTime>
  <Words>70</Words>
  <Application>Microsoft Office PowerPoint</Application>
  <PresentationFormat>ワイド画面</PresentationFormat>
  <Paragraphs>11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Noto Sans JP</vt:lpstr>
      <vt:lpstr>けいふぉんと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719</cp:revision>
  <dcterms:created xsi:type="dcterms:W3CDTF">2023-10-19T04:21:29Z</dcterms:created>
  <dcterms:modified xsi:type="dcterms:W3CDTF">2024-11-20T05:52:36Z</dcterms:modified>
</cp:coreProperties>
</file>