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536" r:id="rId2"/>
    <p:sldId id="979" r:id="rId3"/>
    <p:sldId id="981" r:id="rId4"/>
    <p:sldId id="977" r:id="rId5"/>
    <p:sldId id="982" r:id="rId6"/>
    <p:sldId id="985" r:id="rId7"/>
    <p:sldId id="325" r:id="rId8"/>
    <p:sldId id="326"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E2F0D9"/>
    <a:srgbClr val="DAE3F3"/>
    <a:srgbClr val="2E02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99" autoAdjust="0"/>
    <p:restoredTop sz="94933" autoAdjust="0"/>
  </p:normalViewPr>
  <p:slideViewPr>
    <p:cSldViewPr snapToGrid="0">
      <p:cViewPr varScale="1">
        <p:scale>
          <a:sx n="83" d="100"/>
          <a:sy n="83" d="100"/>
        </p:scale>
        <p:origin x="1073" y="7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637485-AC61-4037-93FD-DB1CB79EDBAE}" type="datetimeFigureOut">
              <a:rPr kumimoji="1" lang="ja-JP" altLang="en-US" smtClean="0"/>
              <a:t>2025/1/30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CF72D1-6F72-45BF-9C3F-52E40963F665}" type="slidenum">
              <a:rPr kumimoji="1" lang="ja-JP" altLang="en-US" smtClean="0"/>
              <a:t>‹#›</a:t>
            </a:fld>
            <a:endParaRPr kumimoji="1" lang="ja-JP" altLang="en-US"/>
          </a:p>
        </p:txBody>
      </p:sp>
    </p:spTree>
    <p:extLst>
      <p:ext uri="{BB962C8B-B14F-4D97-AF65-F5344CB8AC3E}">
        <p14:creationId xmlns:p14="http://schemas.microsoft.com/office/powerpoint/2010/main" val="37173234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13EE13-E53E-968F-10AA-3E5BD16991B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80139F6-0006-5DE6-ABC8-29A0802226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36D393B-E17B-BE59-CDB5-2B52AC1167B5}"/>
              </a:ext>
            </a:extLst>
          </p:cNvPr>
          <p:cNvSpPr>
            <a:spLocks noGrp="1"/>
          </p:cNvSpPr>
          <p:nvPr>
            <p:ph type="dt" sz="half" idx="10"/>
          </p:nvPr>
        </p:nvSpPr>
        <p:spPr/>
        <p:txBody>
          <a:bodyPr/>
          <a:lstStyle/>
          <a:p>
            <a:fld id="{7E6659E3-AF4E-4097-B951-5CEE4C68EC00}" type="datetimeFigureOut">
              <a:rPr kumimoji="1" lang="ja-JP" altLang="en-US" smtClean="0"/>
              <a:t>2025/1/30</a:t>
            </a:fld>
            <a:endParaRPr kumimoji="1" lang="ja-JP" altLang="en-US"/>
          </a:p>
        </p:txBody>
      </p:sp>
      <p:sp>
        <p:nvSpPr>
          <p:cNvPr id="5" name="フッター プレースホルダー 4">
            <a:extLst>
              <a:ext uri="{FF2B5EF4-FFF2-40B4-BE49-F238E27FC236}">
                <a16:creationId xmlns:a16="http://schemas.microsoft.com/office/drawing/2014/main" id="{ECC20AC5-313F-68FB-1F82-9A1C040FADD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7F714C-63B4-E0A6-2634-DC561C25641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1246233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251349-E83E-189C-3F6F-02919DF17A5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F9EE85F-5471-5414-28E5-3BA55E64E3C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0E5D245-05A9-8B7A-2CDD-2A7B4E51589A}"/>
              </a:ext>
            </a:extLst>
          </p:cNvPr>
          <p:cNvSpPr>
            <a:spLocks noGrp="1"/>
          </p:cNvSpPr>
          <p:nvPr>
            <p:ph type="dt" sz="half" idx="10"/>
          </p:nvPr>
        </p:nvSpPr>
        <p:spPr/>
        <p:txBody>
          <a:bodyPr/>
          <a:lstStyle/>
          <a:p>
            <a:fld id="{7E6659E3-AF4E-4097-B951-5CEE4C68EC00}" type="datetimeFigureOut">
              <a:rPr kumimoji="1" lang="ja-JP" altLang="en-US" smtClean="0"/>
              <a:t>2025/1/30</a:t>
            </a:fld>
            <a:endParaRPr kumimoji="1" lang="ja-JP" altLang="en-US"/>
          </a:p>
        </p:txBody>
      </p:sp>
      <p:sp>
        <p:nvSpPr>
          <p:cNvPr id="5" name="フッター プレースホルダー 4">
            <a:extLst>
              <a:ext uri="{FF2B5EF4-FFF2-40B4-BE49-F238E27FC236}">
                <a16:creationId xmlns:a16="http://schemas.microsoft.com/office/drawing/2014/main" id="{E813A2C2-F277-00F1-B0C7-43782D6ECD4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5C5759B-A2EA-E12E-BF72-D24375505EDD}"/>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2793792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975389E-1A6E-E07E-E236-F5CA39448A4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B913E6F-3D87-98A2-75E1-E3122A406CD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C342B24-18A5-4E75-CBA4-E1EDE74E45A3}"/>
              </a:ext>
            </a:extLst>
          </p:cNvPr>
          <p:cNvSpPr>
            <a:spLocks noGrp="1"/>
          </p:cNvSpPr>
          <p:nvPr>
            <p:ph type="dt" sz="half" idx="10"/>
          </p:nvPr>
        </p:nvSpPr>
        <p:spPr/>
        <p:txBody>
          <a:bodyPr/>
          <a:lstStyle/>
          <a:p>
            <a:fld id="{7E6659E3-AF4E-4097-B951-5CEE4C68EC00}" type="datetimeFigureOut">
              <a:rPr kumimoji="1" lang="ja-JP" altLang="en-US" smtClean="0"/>
              <a:t>2025/1/30</a:t>
            </a:fld>
            <a:endParaRPr kumimoji="1" lang="ja-JP" altLang="en-US"/>
          </a:p>
        </p:txBody>
      </p:sp>
      <p:sp>
        <p:nvSpPr>
          <p:cNvPr id="5" name="フッター プレースホルダー 4">
            <a:extLst>
              <a:ext uri="{FF2B5EF4-FFF2-40B4-BE49-F238E27FC236}">
                <a16:creationId xmlns:a16="http://schemas.microsoft.com/office/drawing/2014/main" id="{DDB8E504-2216-6822-D971-228FE511D6D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B6FF23-9AED-D68C-CA65-DBBD5F1C23AF}"/>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800030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650E4A-3EC1-972D-77E5-4923D1D2223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2C92F36-A6DF-D0B5-05DC-FFFFF883660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FC22459-9663-2080-9CF8-395CE08AB5B4}"/>
              </a:ext>
            </a:extLst>
          </p:cNvPr>
          <p:cNvSpPr>
            <a:spLocks noGrp="1"/>
          </p:cNvSpPr>
          <p:nvPr>
            <p:ph type="dt" sz="half" idx="10"/>
          </p:nvPr>
        </p:nvSpPr>
        <p:spPr/>
        <p:txBody>
          <a:bodyPr/>
          <a:lstStyle/>
          <a:p>
            <a:fld id="{7E6659E3-AF4E-4097-B951-5CEE4C68EC00}" type="datetimeFigureOut">
              <a:rPr kumimoji="1" lang="ja-JP" altLang="en-US" smtClean="0"/>
              <a:t>2025/1/30</a:t>
            </a:fld>
            <a:endParaRPr kumimoji="1" lang="ja-JP" altLang="en-US"/>
          </a:p>
        </p:txBody>
      </p:sp>
      <p:sp>
        <p:nvSpPr>
          <p:cNvPr id="5" name="フッター プレースホルダー 4">
            <a:extLst>
              <a:ext uri="{FF2B5EF4-FFF2-40B4-BE49-F238E27FC236}">
                <a16:creationId xmlns:a16="http://schemas.microsoft.com/office/drawing/2014/main" id="{2BE30E9B-2FA6-B5AB-ACE3-A50C2149F1F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028879-FD21-37E3-3552-85DAEEB00AE8}"/>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2247430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4BA3A2-874D-4BE9-C388-B3A0E374F47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AACCB62-16D5-08E5-CEBE-F05B066A5A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88D4585-BACF-06B0-2EA1-673595CD2531}"/>
              </a:ext>
            </a:extLst>
          </p:cNvPr>
          <p:cNvSpPr>
            <a:spLocks noGrp="1"/>
          </p:cNvSpPr>
          <p:nvPr>
            <p:ph type="dt" sz="half" idx="10"/>
          </p:nvPr>
        </p:nvSpPr>
        <p:spPr/>
        <p:txBody>
          <a:bodyPr/>
          <a:lstStyle/>
          <a:p>
            <a:fld id="{7E6659E3-AF4E-4097-B951-5CEE4C68EC00}" type="datetimeFigureOut">
              <a:rPr kumimoji="1" lang="ja-JP" altLang="en-US" smtClean="0"/>
              <a:t>2025/1/30</a:t>
            </a:fld>
            <a:endParaRPr kumimoji="1" lang="ja-JP" altLang="en-US"/>
          </a:p>
        </p:txBody>
      </p:sp>
      <p:sp>
        <p:nvSpPr>
          <p:cNvPr id="5" name="フッター プレースホルダー 4">
            <a:extLst>
              <a:ext uri="{FF2B5EF4-FFF2-40B4-BE49-F238E27FC236}">
                <a16:creationId xmlns:a16="http://schemas.microsoft.com/office/drawing/2014/main" id="{7305A1CF-D0F1-D75F-A992-2AE817BCE6B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16DD052-4C4A-CAB9-61A8-FA662BE1675B}"/>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316496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E3567D-A8ED-D111-D0F3-9A21536E27A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4C964D-D31A-AEF3-475D-19B96BDB818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8B00E2D-7C09-871D-07F9-BCA93E5BE67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A69DC15-3DAB-9BE6-D240-CF4A620AFF3A}"/>
              </a:ext>
            </a:extLst>
          </p:cNvPr>
          <p:cNvSpPr>
            <a:spLocks noGrp="1"/>
          </p:cNvSpPr>
          <p:nvPr>
            <p:ph type="dt" sz="half" idx="10"/>
          </p:nvPr>
        </p:nvSpPr>
        <p:spPr/>
        <p:txBody>
          <a:bodyPr/>
          <a:lstStyle/>
          <a:p>
            <a:fld id="{7E6659E3-AF4E-4097-B951-5CEE4C68EC00}" type="datetimeFigureOut">
              <a:rPr kumimoji="1" lang="ja-JP" altLang="en-US" smtClean="0"/>
              <a:t>2025/1/30</a:t>
            </a:fld>
            <a:endParaRPr kumimoji="1" lang="ja-JP" altLang="en-US"/>
          </a:p>
        </p:txBody>
      </p:sp>
      <p:sp>
        <p:nvSpPr>
          <p:cNvPr id="6" name="フッター プレースホルダー 5">
            <a:extLst>
              <a:ext uri="{FF2B5EF4-FFF2-40B4-BE49-F238E27FC236}">
                <a16:creationId xmlns:a16="http://schemas.microsoft.com/office/drawing/2014/main" id="{83385BEF-E649-B4EF-803A-4A1AA169FDE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B2662CD-7659-B569-8E30-51F404FCE88D}"/>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84210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B73D7A-CBB2-E8A7-0EE5-14427EF74A1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621B17B-FCEA-FF8D-163A-E51A6EA941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1B57FCA-C47F-031D-AE2E-6F48D69911A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8022031-A2AE-5E9C-231E-0B674A59BD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12758D5-3390-4047-167C-3EE3AC9E22D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E3E056F-2928-67C9-1B64-17EA35FB1253}"/>
              </a:ext>
            </a:extLst>
          </p:cNvPr>
          <p:cNvSpPr>
            <a:spLocks noGrp="1"/>
          </p:cNvSpPr>
          <p:nvPr>
            <p:ph type="dt" sz="half" idx="10"/>
          </p:nvPr>
        </p:nvSpPr>
        <p:spPr/>
        <p:txBody>
          <a:bodyPr/>
          <a:lstStyle/>
          <a:p>
            <a:fld id="{7E6659E3-AF4E-4097-B951-5CEE4C68EC00}" type="datetimeFigureOut">
              <a:rPr kumimoji="1" lang="ja-JP" altLang="en-US" smtClean="0"/>
              <a:t>2025/1/30</a:t>
            </a:fld>
            <a:endParaRPr kumimoji="1" lang="ja-JP" altLang="en-US"/>
          </a:p>
        </p:txBody>
      </p:sp>
      <p:sp>
        <p:nvSpPr>
          <p:cNvPr id="8" name="フッター プレースホルダー 7">
            <a:extLst>
              <a:ext uri="{FF2B5EF4-FFF2-40B4-BE49-F238E27FC236}">
                <a16:creationId xmlns:a16="http://schemas.microsoft.com/office/drawing/2014/main" id="{AF018C53-BA0E-007E-E622-25CEEC695B8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917D049-579A-DD47-19B3-8D81489FB1E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4089917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DA101-AC73-9BF6-9B5C-6DE970EF80E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D594641-2C8E-D76D-7628-A5C2C3DD3B51}"/>
              </a:ext>
            </a:extLst>
          </p:cNvPr>
          <p:cNvSpPr>
            <a:spLocks noGrp="1"/>
          </p:cNvSpPr>
          <p:nvPr>
            <p:ph type="dt" sz="half" idx="10"/>
          </p:nvPr>
        </p:nvSpPr>
        <p:spPr/>
        <p:txBody>
          <a:bodyPr/>
          <a:lstStyle/>
          <a:p>
            <a:fld id="{7E6659E3-AF4E-4097-B951-5CEE4C68EC00}" type="datetimeFigureOut">
              <a:rPr kumimoji="1" lang="ja-JP" altLang="en-US" smtClean="0"/>
              <a:t>2025/1/30</a:t>
            </a:fld>
            <a:endParaRPr kumimoji="1" lang="ja-JP" altLang="en-US"/>
          </a:p>
        </p:txBody>
      </p:sp>
      <p:sp>
        <p:nvSpPr>
          <p:cNvPr id="4" name="フッター プレースホルダー 3">
            <a:extLst>
              <a:ext uri="{FF2B5EF4-FFF2-40B4-BE49-F238E27FC236}">
                <a16:creationId xmlns:a16="http://schemas.microsoft.com/office/drawing/2014/main" id="{BCC370C7-D57C-0F5C-003A-F090A004574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6F4F308-9A95-CFBE-C5DC-8B5D53D45ED1}"/>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07894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C1A3471-3FD9-21D7-F730-DCE80BAF8F82}"/>
              </a:ext>
            </a:extLst>
          </p:cNvPr>
          <p:cNvSpPr>
            <a:spLocks noGrp="1"/>
          </p:cNvSpPr>
          <p:nvPr>
            <p:ph type="dt" sz="half" idx="10"/>
          </p:nvPr>
        </p:nvSpPr>
        <p:spPr/>
        <p:txBody>
          <a:bodyPr/>
          <a:lstStyle/>
          <a:p>
            <a:fld id="{7E6659E3-AF4E-4097-B951-5CEE4C68EC00}" type="datetimeFigureOut">
              <a:rPr kumimoji="1" lang="ja-JP" altLang="en-US" smtClean="0"/>
              <a:t>2025/1/30</a:t>
            </a:fld>
            <a:endParaRPr kumimoji="1" lang="ja-JP" altLang="en-US"/>
          </a:p>
        </p:txBody>
      </p:sp>
      <p:sp>
        <p:nvSpPr>
          <p:cNvPr id="3" name="フッター プレースホルダー 2">
            <a:extLst>
              <a:ext uri="{FF2B5EF4-FFF2-40B4-BE49-F238E27FC236}">
                <a16:creationId xmlns:a16="http://schemas.microsoft.com/office/drawing/2014/main" id="{212A1E2E-FFB2-7C2B-270D-BFD94A3D671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2D76C60-BB7F-CB36-158C-CE7891378D08}"/>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12942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C6154A-F873-61AA-7805-53B27E5B5BB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513261-1500-8A8E-F1F1-451DCA2378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69AED63-0AD7-6D39-DBB0-102603CF20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9569ADC-732C-872D-F810-3303EF1126E6}"/>
              </a:ext>
            </a:extLst>
          </p:cNvPr>
          <p:cNvSpPr>
            <a:spLocks noGrp="1"/>
          </p:cNvSpPr>
          <p:nvPr>
            <p:ph type="dt" sz="half" idx="10"/>
          </p:nvPr>
        </p:nvSpPr>
        <p:spPr/>
        <p:txBody>
          <a:bodyPr/>
          <a:lstStyle/>
          <a:p>
            <a:fld id="{7E6659E3-AF4E-4097-B951-5CEE4C68EC00}" type="datetimeFigureOut">
              <a:rPr kumimoji="1" lang="ja-JP" altLang="en-US" smtClean="0"/>
              <a:t>2025/1/30</a:t>
            </a:fld>
            <a:endParaRPr kumimoji="1" lang="ja-JP" altLang="en-US"/>
          </a:p>
        </p:txBody>
      </p:sp>
      <p:sp>
        <p:nvSpPr>
          <p:cNvPr id="6" name="フッター プレースホルダー 5">
            <a:extLst>
              <a:ext uri="{FF2B5EF4-FFF2-40B4-BE49-F238E27FC236}">
                <a16:creationId xmlns:a16="http://schemas.microsoft.com/office/drawing/2014/main" id="{86A99248-A80B-6DD7-C4F8-B6063368449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54404F0-A918-5F82-8E0E-EDA0FBF46A8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586006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6D44FD-8E6D-B02B-C9A6-082997C46A4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28458CF-2AA9-5B1D-B4BA-C274597DD5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EA36BC0-312F-E5EA-A324-89100030DE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4B7F34A-6207-D10B-2191-645ED96921B8}"/>
              </a:ext>
            </a:extLst>
          </p:cNvPr>
          <p:cNvSpPr>
            <a:spLocks noGrp="1"/>
          </p:cNvSpPr>
          <p:nvPr>
            <p:ph type="dt" sz="half" idx="10"/>
          </p:nvPr>
        </p:nvSpPr>
        <p:spPr/>
        <p:txBody>
          <a:bodyPr/>
          <a:lstStyle/>
          <a:p>
            <a:fld id="{7E6659E3-AF4E-4097-B951-5CEE4C68EC00}" type="datetimeFigureOut">
              <a:rPr kumimoji="1" lang="ja-JP" altLang="en-US" smtClean="0"/>
              <a:t>2025/1/30</a:t>
            </a:fld>
            <a:endParaRPr kumimoji="1" lang="ja-JP" altLang="en-US"/>
          </a:p>
        </p:txBody>
      </p:sp>
      <p:sp>
        <p:nvSpPr>
          <p:cNvPr id="6" name="フッター プレースホルダー 5">
            <a:extLst>
              <a:ext uri="{FF2B5EF4-FFF2-40B4-BE49-F238E27FC236}">
                <a16:creationId xmlns:a16="http://schemas.microsoft.com/office/drawing/2014/main" id="{E99D7CD2-5DAF-9E00-783B-C4402826B80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972243-B18D-C5B8-391B-2EE5DCABAD6E}"/>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978883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2D95810-6BE8-51BE-56C8-A1BEC246D8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6E507CC-6800-03FC-0943-6F0712A4A2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2987754-2B7D-1867-63AD-BC8CA072E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6659E3-AF4E-4097-B951-5CEE4C68EC00}" type="datetimeFigureOut">
              <a:rPr kumimoji="1" lang="ja-JP" altLang="en-US" smtClean="0"/>
              <a:t>2025/1/30</a:t>
            </a:fld>
            <a:endParaRPr kumimoji="1" lang="ja-JP" altLang="en-US"/>
          </a:p>
        </p:txBody>
      </p:sp>
      <p:sp>
        <p:nvSpPr>
          <p:cNvPr id="5" name="フッター プレースホルダー 4">
            <a:extLst>
              <a:ext uri="{FF2B5EF4-FFF2-40B4-BE49-F238E27FC236}">
                <a16:creationId xmlns:a16="http://schemas.microsoft.com/office/drawing/2014/main" id="{7712A0E5-4AA1-5ED8-A89A-995482AEB3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5ABE94A-721A-9BF8-F7D3-43AECE9A41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005563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6BC3C28D-506C-CDDE-35B8-8B3E041FA646}"/>
              </a:ext>
            </a:extLst>
          </p:cNvPr>
          <p:cNvSpPr/>
          <p:nvPr/>
        </p:nvSpPr>
        <p:spPr>
          <a:xfrm>
            <a:off x="0" y="2459504"/>
            <a:ext cx="12192000" cy="1938992"/>
          </a:xfrm>
          <a:prstGeom prst="rect">
            <a:avLst/>
          </a:prstGeom>
          <a:noFill/>
        </p:spPr>
        <p:txBody>
          <a:bodyPr wrap="square" lIns="91440" tIns="45720" rIns="91440" bIns="45720">
            <a:spAutoFit/>
          </a:bodyPr>
          <a:lstStyle/>
          <a:p>
            <a:pPr algn="ctr"/>
            <a:r>
              <a:rPr lang="ja-JP" altLang="en-US" sz="5400" b="1"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情報セキュリティマネジメント</a:t>
            </a:r>
            <a:r>
              <a:rPr lang="ja-JP" altLang="en-US" sz="54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試験対策</a:t>
            </a:r>
            <a:endParaRPr lang="en-US" altLang="ja-JP" sz="54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endParaRPr>
          </a:p>
          <a:p>
            <a:pPr algn="ctr"/>
            <a:r>
              <a:rPr lang="ja-JP" altLang="en-US" sz="66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シュリンクラップ契約</a:t>
            </a:r>
          </a:p>
        </p:txBody>
      </p:sp>
    </p:spTree>
    <p:extLst>
      <p:ext uri="{BB962C8B-B14F-4D97-AF65-F5344CB8AC3E}">
        <p14:creationId xmlns:p14="http://schemas.microsoft.com/office/powerpoint/2010/main" val="4279135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6BC3C28D-506C-CDDE-35B8-8B3E041FA646}"/>
              </a:ext>
            </a:extLst>
          </p:cNvPr>
          <p:cNvSpPr/>
          <p:nvPr/>
        </p:nvSpPr>
        <p:spPr>
          <a:xfrm>
            <a:off x="0" y="2044005"/>
            <a:ext cx="12192000" cy="2769989"/>
          </a:xfrm>
          <a:prstGeom prst="rect">
            <a:avLst/>
          </a:prstGeom>
          <a:noFill/>
        </p:spPr>
        <p:txBody>
          <a:bodyPr wrap="square" lIns="91440" tIns="45720" rIns="91440" bIns="45720">
            <a:spAutoFit/>
          </a:bodyPr>
          <a:lstStyle/>
          <a:p>
            <a:pPr algn="ctr"/>
            <a:r>
              <a:rPr lang="ja-JP" altLang="en-US" sz="5400" b="1"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情報セキュリティマネジメント</a:t>
            </a:r>
            <a:r>
              <a:rPr lang="ja-JP" altLang="en-US" sz="54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試験対策</a:t>
            </a:r>
            <a:endParaRPr lang="en-US" altLang="ja-JP" sz="54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endParaRPr>
          </a:p>
          <a:p>
            <a:pPr algn="ctr"/>
            <a:r>
              <a:rPr lang="ja-JP" altLang="en-US" sz="6600" b="1"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シュリンクラップ契約</a:t>
            </a:r>
            <a:endParaRPr lang="en-US" altLang="ja-JP" sz="6600" b="1"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endParaRPr>
          </a:p>
          <a:p>
            <a:pPr algn="ctr"/>
            <a:r>
              <a:rPr lang="en-US" altLang="ja-JP" sz="5400" b="1" cap="none" spc="0" dirty="0">
                <a:ln w="9525">
                  <a:solidFill>
                    <a:schemeClr val="bg1"/>
                  </a:solidFill>
                  <a:prstDash val="solid"/>
                </a:ln>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a:t>
            </a:r>
            <a:r>
              <a:rPr lang="ja-JP" altLang="en-US" sz="5400" b="1" cap="none" spc="0" dirty="0">
                <a:ln w="9525">
                  <a:solidFill>
                    <a:schemeClr val="bg1"/>
                  </a:solidFill>
                  <a:prstDash val="solid"/>
                </a:ln>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男性ボイス </a:t>
            </a:r>
            <a:r>
              <a:rPr lang="en-US" altLang="ja-JP" sz="5400" b="1" cap="none" spc="0" dirty="0">
                <a:ln w="9525">
                  <a:solidFill>
                    <a:schemeClr val="bg1"/>
                  </a:solidFill>
                  <a:prstDash val="solid"/>
                </a:ln>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Ver.-</a:t>
            </a:r>
            <a:endParaRPr lang="ja-JP" altLang="en-US" sz="5400" b="1" cap="none" spc="0" dirty="0">
              <a:ln w="9525">
                <a:solidFill>
                  <a:schemeClr val="bg1"/>
                </a:solidFill>
                <a:prstDash val="solid"/>
              </a:ln>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endParaRPr>
          </a:p>
        </p:txBody>
      </p:sp>
    </p:spTree>
    <p:extLst>
      <p:ext uri="{BB962C8B-B14F-4D97-AF65-F5344CB8AC3E}">
        <p14:creationId xmlns:p14="http://schemas.microsoft.com/office/powerpoint/2010/main" val="2822893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6BC3C28D-506C-CDDE-35B8-8B3E041FA646}"/>
              </a:ext>
            </a:extLst>
          </p:cNvPr>
          <p:cNvSpPr/>
          <p:nvPr/>
        </p:nvSpPr>
        <p:spPr>
          <a:xfrm>
            <a:off x="0" y="2044005"/>
            <a:ext cx="12192000" cy="2769989"/>
          </a:xfrm>
          <a:prstGeom prst="rect">
            <a:avLst/>
          </a:prstGeom>
          <a:noFill/>
        </p:spPr>
        <p:txBody>
          <a:bodyPr wrap="square" lIns="91440" tIns="45720" rIns="91440" bIns="45720">
            <a:spAutoFit/>
          </a:bodyPr>
          <a:lstStyle/>
          <a:p>
            <a:pPr algn="ctr"/>
            <a:r>
              <a:rPr lang="ja-JP" altLang="en-US" sz="5400" b="1"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情報セキュリティマネジメント</a:t>
            </a:r>
            <a:r>
              <a:rPr lang="ja-JP" altLang="en-US" sz="54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試験対策</a:t>
            </a:r>
            <a:endParaRPr lang="en-US" altLang="ja-JP" sz="54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endParaRPr>
          </a:p>
          <a:p>
            <a:pPr algn="ctr"/>
            <a:r>
              <a:rPr lang="ja-JP" altLang="en-US" sz="6600" b="1"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シュリンクラップ契約</a:t>
            </a:r>
            <a:endParaRPr lang="en-US" altLang="ja-JP" sz="6600" b="1"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endParaRPr>
          </a:p>
          <a:p>
            <a:pPr algn="ctr"/>
            <a:r>
              <a:rPr lang="en-US" altLang="ja-JP" sz="5400" b="1" cap="none" spc="0" dirty="0">
                <a:ln w="9525">
                  <a:solidFill>
                    <a:schemeClr val="bg1"/>
                  </a:solidFill>
                  <a:prstDash val="solid"/>
                </a:ln>
                <a:solidFill>
                  <a:srgbClr val="00B050"/>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a:t>
            </a:r>
            <a:r>
              <a:rPr lang="ja-JP" altLang="en-US" sz="5400" b="1" dirty="0">
                <a:ln w="9525">
                  <a:solidFill>
                    <a:schemeClr val="bg1"/>
                  </a:solidFill>
                  <a:prstDash val="solid"/>
                </a:ln>
                <a:solidFill>
                  <a:srgbClr val="00B050"/>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ずんだもん</a:t>
            </a:r>
            <a:r>
              <a:rPr lang="ja-JP" altLang="en-US" sz="5400" b="1" cap="none" spc="0" dirty="0">
                <a:ln w="9525">
                  <a:solidFill>
                    <a:schemeClr val="bg1"/>
                  </a:solidFill>
                  <a:prstDash val="solid"/>
                </a:ln>
                <a:solidFill>
                  <a:srgbClr val="00B050"/>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 </a:t>
            </a:r>
            <a:r>
              <a:rPr lang="en-US" altLang="ja-JP" sz="5400" b="1" cap="none" spc="0" dirty="0">
                <a:ln w="9525">
                  <a:solidFill>
                    <a:schemeClr val="bg1"/>
                  </a:solidFill>
                  <a:prstDash val="solid"/>
                </a:ln>
                <a:solidFill>
                  <a:srgbClr val="00B050"/>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Ver.-</a:t>
            </a:r>
            <a:endParaRPr lang="ja-JP" altLang="en-US" sz="5400" b="1" cap="none" spc="0" dirty="0">
              <a:ln w="9525">
                <a:solidFill>
                  <a:schemeClr val="bg1"/>
                </a:solidFill>
                <a:prstDash val="solid"/>
              </a:ln>
              <a:solidFill>
                <a:srgbClr val="00B050"/>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endParaRPr>
          </a:p>
        </p:txBody>
      </p:sp>
    </p:spTree>
    <p:extLst>
      <p:ext uri="{BB962C8B-B14F-4D97-AF65-F5344CB8AC3E}">
        <p14:creationId xmlns:p14="http://schemas.microsoft.com/office/powerpoint/2010/main" val="2402853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グラフィカル ユーザー インターフェイス, テキスト, アプリケーション, メール&#10;&#10;自動的に生成された説明">
            <a:extLst>
              <a:ext uri="{FF2B5EF4-FFF2-40B4-BE49-F238E27FC236}">
                <a16:creationId xmlns:a16="http://schemas.microsoft.com/office/drawing/2014/main" id="{00C57E5A-450C-C632-1917-B2A39FBE18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2355" y="786570"/>
            <a:ext cx="7927290" cy="5284860"/>
          </a:xfrm>
          <a:prstGeom prst="rect">
            <a:avLst/>
          </a:prstGeom>
        </p:spPr>
      </p:pic>
    </p:spTree>
    <p:extLst>
      <p:ext uri="{BB962C8B-B14F-4D97-AF65-F5344CB8AC3E}">
        <p14:creationId xmlns:p14="http://schemas.microsoft.com/office/powerpoint/2010/main" val="3534467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624143" y="961293"/>
            <a:ext cx="10943714" cy="1754326"/>
          </a:xfrm>
          <a:prstGeom prst="rect">
            <a:avLst/>
          </a:prstGeom>
          <a:noFill/>
        </p:spPr>
        <p:txBody>
          <a:bodyPr wrap="square" rtlCol="0">
            <a:spAutoFit/>
          </a:bodyPr>
          <a:lstStyle/>
          <a:p>
            <a:r>
              <a:rPr lang="ja-JP" altLang="en-US" sz="2400" b="1" dirty="0">
                <a:solidFill>
                  <a:srgbClr val="FF0000"/>
                </a:solidFill>
              </a:rPr>
              <a:t>シュリンクラップ契約</a:t>
            </a:r>
            <a:endParaRPr lang="en-US" altLang="ja-JP" sz="2400" b="1" dirty="0">
              <a:solidFill>
                <a:srgbClr val="FF0000"/>
              </a:solidFill>
            </a:endParaRPr>
          </a:p>
          <a:p>
            <a:endParaRPr lang="en-US" altLang="ja-JP" sz="1200" dirty="0">
              <a:solidFill>
                <a:srgbClr val="FF0000"/>
              </a:solidFill>
            </a:endParaRPr>
          </a:p>
          <a:p>
            <a:r>
              <a:rPr lang="ja-JP" altLang="en-US" sz="2400" b="1" i="0" dirty="0">
                <a:solidFill>
                  <a:srgbClr val="333333"/>
                </a:solidFill>
                <a:effectLst/>
                <a:latin typeface="Noto Sans JP"/>
              </a:rPr>
              <a:t>ソフトウェアのパッケージを開封することで使用許諾契約に同意したとみなす契約方式</a:t>
            </a:r>
            <a:r>
              <a:rPr lang="ja-JP" altLang="en-US" sz="2400" i="0" dirty="0">
                <a:solidFill>
                  <a:srgbClr val="333333"/>
                </a:solidFill>
                <a:effectLst/>
                <a:latin typeface="Noto Sans JP"/>
              </a:rPr>
              <a:t>のこと。パッケージの表面に使用許諾契約が印刷され、透明なフィルム（</a:t>
            </a:r>
            <a:r>
              <a:rPr lang="ja-JP" altLang="en-US" sz="2400" b="1" i="0" dirty="0">
                <a:solidFill>
                  <a:srgbClr val="333333"/>
                </a:solidFill>
                <a:effectLst/>
                <a:latin typeface="Noto Sans JP"/>
              </a:rPr>
              <a:t>シュリンクラップ</a:t>
            </a:r>
            <a:r>
              <a:rPr lang="ja-JP" altLang="en-US" sz="2400" i="0" dirty="0">
                <a:solidFill>
                  <a:srgbClr val="333333"/>
                </a:solidFill>
                <a:effectLst/>
                <a:latin typeface="Noto Sans JP"/>
              </a:rPr>
              <a:t>）で包装されているのが特徴。</a:t>
            </a:r>
          </a:p>
        </p:txBody>
      </p:sp>
      <p:pic>
        <p:nvPicPr>
          <p:cNvPr id="1026" name="Picture 2">
            <a:extLst>
              <a:ext uri="{FF2B5EF4-FFF2-40B4-BE49-F238E27FC236}">
                <a16:creationId xmlns:a16="http://schemas.microsoft.com/office/drawing/2014/main" id="{F860F2C3-FDB5-EA5D-AAF8-8C5D97A7D0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1" y="3127549"/>
            <a:ext cx="2608384" cy="2608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4550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624143" y="961293"/>
            <a:ext cx="10943714" cy="2123658"/>
          </a:xfrm>
          <a:prstGeom prst="rect">
            <a:avLst/>
          </a:prstGeom>
          <a:noFill/>
        </p:spPr>
        <p:txBody>
          <a:bodyPr wrap="square" rtlCol="0">
            <a:spAutoFit/>
          </a:bodyPr>
          <a:lstStyle/>
          <a:p>
            <a:r>
              <a:rPr lang="ja-JP" altLang="en-US" sz="2400" b="1" dirty="0">
                <a:solidFill>
                  <a:srgbClr val="FF0000"/>
                </a:solidFill>
              </a:rPr>
              <a:t>クリッククラップ契約（クリックオン契約）</a:t>
            </a:r>
            <a:endParaRPr lang="en-US" altLang="ja-JP" sz="2400" b="1" dirty="0">
              <a:solidFill>
                <a:srgbClr val="FF0000"/>
              </a:solidFill>
            </a:endParaRPr>
          </a:p>
          <a:p>
            <a:endParaRPr lang="en-US" altLang="ja-JP" sz="1200" dirty="0">
              <a:solidFill>
                <a:srgbClr val="FF0000"/>
              </a:solidFill>
            </a:endParaRPr>
          </a:p>
          <a:p>
            <a:r>
              <a:rPr lang="ja-JP" altLang="en-US" sz="2400" b="1" i="0" dirty="0">
                <a:solidFill>
                  <a:srgbClr val="333333"/>
                </a:solidFill>
                <a:effectLst/>
                <a:latin typeface="Noto Sans JP"/>
              </a:rPr>
              <a:t>ソフトウェアをインストールした後や初めて起動した時に契約条件が表示され、ユーザーがそれに対して同意することで、使用許諾契約に合意したとみなす契約形態</a:t>
            </a:r>
            <a:r>
              <a:rPr lang="ja-JP" altLang="en-US" sz="2400" i="0" dirty="0">
                <a:solidFill>
                  <a:srgbClr val="333333"/>
                </a:solidFill>
                <a:effectLst/>
                <a:latin typeface="Noto Sans JP"/>
              </a:rPr>
              <a:t>のこと。「同意する」ボタンなどのクリックまたは同様のプロセスを通して一連の契約条件に同意することを示す。</a:t>
            </a:r>
          </a:p>
        </p:txBody>
      </p:sp>
      <p:pic>
        <p:nvPicPr>
          <p:cNvPr id="2050" name="Picture 2">
            <a:extLst>
              <a:ext uri="{FF2B5EF4-FFF2-40B4-BE49-F238E27FC236}">
                <a16:creationId xmlns:a16="http://schemas.microsoft.com/office/drawing/2014/main" id="{B7BBC02A-CE1C-3DC3-2CC3-FCC9AD0AF0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4881" y="3255666"/>
            <a:ext cx="2808514" cy="2808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946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文字の書かれた紙&#10;&#10;中程度の精度で自動的に生成された説明">
            <a:extLst>
              <a:ext uri="{FF2B5EF4-FFF2-40B4-BE49-F238E27FC236}">
                <a16:creationId xmlns:a16="http://schemas.microsoft.com/office/drawing/2014/main" id="{C83C5CDF-BEB5-91C9-C5A9-DDDED22E0A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138" y="1366543"/>
            <a:ext cx="10767724" cy="3799793"/>
          </a:xfrm>
          <a:prstGeom prst="rect">
            <a:avLst/>
          </a:prstGeom>
        </p:spPr>
      </p:pic>
      <p:sp>
        <p:nvSpPr>
          <p:cNvPr id="2" name="テキスト ボックス 1">
            <a:extLst>
              <a:ext uri="{FF2B5EF4-FFF2-40B4-BE49-F238E27FC236}">
                <a16:creationId xmlns:a16="http://schemas.microsoft.com/office/drawing/2014/main" id="{5E6D5F31-E003-BDD1-433F-4FF94E37FC43}"/>
              </a:ext>
            </a:extLst>
          </p:cNvPr>
          <p:cNvSpPr txBox="1"/>
          <p:nvPr/>
        </p:nvSpPr>
        <p:spPr>
          <a:xfrm>
            <a:off x="861739" y="1166488"/>
            <a:ext cx="2517271" cy="400110"/>
          </a:xfrm>
          <a:prstGeom prst="rect">
            <a:avLst/>
          </a:prstGeom>
          <a:noFill/>
        </p:spPr>
        <p:txBody>
          <a:bodyPr wrap="square" rtlCol="0">
            <a:spAutoFit/>
          </a:bodyPr>
          <a:lstStyle/>
          <a:p>
            <a:r>
              <a:rPr lang="ja-JP" altLang="en-US" sz="2000" b="1" dirty="0">
                <a:latin typeface="Noto Sans JP"/>
              </a:rPr>
              <a:t>令和元年度 秋季</a:t>
            </a:r>
            <a:endParaRPr lang="en-US" altLang="ja-JP" sz="2000" b="1" dirty="0">
              <a:latin typeface="Noto Sans JP"/>
            </a:endParaRPr>
          </a:p>
        </p:txBody>
      </p:sp>
    </p:spTree>
    <p:extLst>
      <p:ext uri="{BB962C8B-B14F-4D97-AF65-F5344CB8AC3E}">
        <p14:creationId xmlns:p14="http://schemas.microsoft.com/office/powerpoint/2010/main" val="2752092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文字の書かれた紙&#10;&#10;中程度の精度で自動的に生成された説明">
            <a:extLst>
              <a:ext uri="{FF2B5EF4-FFF2-40B4-BE49-F238E27FC236}">
                <a16:creationId xmlns:a16="http://schemas.microsoft.com/office/drawing/2014/main" id="{C83C5CDF-BEB5-91C9-C5A9-DDDED22E0A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138" y="1366543"/>
            <a:ext cx="10767724" cy="3799793"/>
          </a:xfrm>
          <a:prstGeom prst="rect">
            <a:avLst/>
          </a:prstGeom>
        </p:spPr>
      </p:pic>
      <p:sp>
        <p:nvSpPr>
          <p:cNvPr id="2" name="楕円 1">
            <a:extLst>
              <a:ext uri="{FF2B5EF4-FFF2-40B4-BE49-F238E27FC236}">
                <a16:creationId xmlns:a16="http://schemas.microsoft.com/office/drawing/2014/main" id="{0CF10485-DCDA-320C-09A7-E7CFD97B43AE}"/>
              </a:ext>
            </a:extLst>
          </p:cNvPr>
          <p:cNvSpPr/>
          <p:nvPr/>
        </p:nvSpPr>
        <p:spPr>
          <a:xfrm>
            <a:off x="1396725" y="4080157"/>
            <a:ext cx="482321" cy="43207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9FBB6857-C71B-5CBA-8F2D-EC3BE224A47C}"/>
              </a:ext>
            </a:extLst>
          </p:cNvPr>
          <p:cNvSpPr txBox="1"/>
          <p:nvPr/>
        </p:nvSpPr>
        <p:spPr>
          <a:xfrm>
            <a:off x="2896437" y="2065495"/>
            <a:ext cx="7553848" cy="646331"/>
          </a:xfrm>
          <a:prstGeom prst="rect">
            <a:avLst/>
          </a:prstGeom>
          <a:noFill/>
        </p:spPr>
        <p:txBody>
          <a:bodyPr wrap="square">
            <a:spAutoFit/>
          </a:bodyPr>
          <a:lstStyle/>
          <a:p>
            <a:r>
              <a:rPr lang="ja-JP" altLang="en-US" b="1" i="0" dirty="0">
                <a:solidFill>
                  <a:srgbClr val="0070C0"/>
                </a:solidFill>
                <a:effectLst/>
                <a:latin typeface="Arial" panose="020B0604020202020204" pitchFamily="34" charset="0"/>
              </a:rPr>
              <a:t>シュリンクラップ契約とは、ソフトウェアのパッケージを開封することで使用許諾契約に同意したとみなす契約方式です。</a:t>
            </a:r>
            <a:endParaRPr lang="ja-JP" altLang="en-US" b="1" dirty="0">
              <a:solidFill>
                <a:srgbClr val="0070C0"/>
              </a:solidFill>
            </a:endParaRPr>
          </a:p>
        </p:txBody>
      </p:sp>
      <p:sp>
        <p:nvSpPr>
          <p:cNvPr id="4" name="テキスト ボックス 3">
            <a:extLst>
              <a:ext uri="{FF2B5EF4-FFF2-40B4-BE49-F238E27FC236}">
                <a16:creationId xmlns:a16="http://schemas.microsoft.com/office/drawing/2014/main" id="{283D302C-4DD7-0F5D-E834-DDC02FFA4317}"/>
              </a:ext>
            </a:extLst>
          </p:cNvPr>
          <p:cNvSpPr txBox="1"/>
          <p:nvPr/>
        </p:nvSpPr>
        <p:spPr>
          <a:xfrm>
            <a:off x="861739" y="1166488"/>
            <a:ext cx="2517271" cy="400110"/>
          </a:xfrm>
          <a:prstGeom prst="rect">
            <a:avLst/>
          </a:prstGeom>
          <a:noFill/>
        </p:spPr>
        <p:txBody>
          <a:bodyPr wrap="square" rtlCol="0">
            <a:spAutoFit/>
          </a:bodyPr>
          <a:lstStyle/>
          <a:p>
            <a:r>
              <a:rPr lang="ja-JP" altLang="en-US" sz="2000" b="1" dirty="0">
                <a:latin typeface="Noto Sans JP"/>
              </a:rPr>
              <a:t>令和元年度 秋季</a:t>
            </a:r>
            <a:endParaRPr lang="en-US" altLang="ja-JP" sz="2000" b="1" dirty="0">
              <a:latin typeface="Noto Sans JP"/>
            </a:endParaRPr>
          </a:p>
        </p:txBody>
      </p:sp>
    </p:spTree>
    <p:extLst>
      <p:ext uri="{BB962C8B-B14F-4D97-AF65-F5344CB8AC3E}">
        <p14:creationId xmlns:p14="http://schemas.microsoft.com/office/powerpoint/2010/main" val="279170447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2243</TotalTime>
  <Words>180</Words>
  <Application>Microsoft Office PowerPoint</Application>
  <PresentationFormat>ワイド画面</PresentationFormat>
  <Paragraphs>17</Paragraphs>
  <Slides>8</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8</vt:i4>
      </vt:variant>
    </vt:vector>
  </HeadingPairs>
  <TitlesOfParts>
    <vt:vector size="14" baseType="lpstr">
      <vt:lpstr>Noto Sans JP</vt:lpstr>
      <vt:lpstr>けいふぉんと</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旭化成グループ</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矢野　雅也(Yano, Masaya)</dc:creator>
  <cp:lastModifiedBy>矢野　雅也(Yano, Masaya)</cp:lastModifiedBy>
  <cp:revision>738</cp:revision>
  <dcterms:created xsi:type="dcterms:W3CDTF">2023-10-19T04:21:29Z</dcterms:created>
  <dcterms:modified xsi:type="dcterms:W3CDTF">2025-01-30T05:36:25Z</dcterms:modified>
</cp:coreProperties>
</file>