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48" r:id="rId2"/>
    <p:sldId id="568" r:id="rId3"/>
    <p:sldId id="570" r:id="rId4"/>
    <p:sldId id="558" r:id="rId5"/>
    <p:sldId id="571" r:id="rId6"/>
    <p:sldId id="572" r:id="rId7"/>
    <p:sldId id="573" r:id="rId8"/>
    <p:sldId id="574" r:id="rId9"/>
    <p:sldId id="575" r:id="rId10"/>
    <p:sldId id="576" r:id="rId11"/>
    <p:sldId id="5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78" d="100"/>
          <a:sy n="78" d="100"/>
        </p:scale>
        <p:origin x="58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761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446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62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07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46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91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46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28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21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9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46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.go.jp/shiken/mondai-kaiotu/2018h30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40513" y="813860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CB596A0-9062-E66C-33DB-702B24FB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79" y="1377986"/>
            <a:ext cx="8627244" cy="4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4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2CEB87-C2CA-D62F-FB60-E9467EEC9E6F}"/>
              </a:ext>
            </a:extLst>
          </p:cNvPr>
          <p:cNvSpPr txBox="1"/>
          <p:nvPr/>
        </p:nvSpPr>
        <p:spPr>
          <a:xfrm>
            <a:off x="1011219" y="1905506"/>
            <a:ext cx="10391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0070C0"/>
                </a:solidFill>
              </a:rPr>
              <a:t>環境設計による犯罪予防理論：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r>
              <a:rPr kumimoji="1" lang="ja-JP" altLang="en-US" sz="2400" dirty="0"/>
              <a:t>科学的根拠に基づいて物的な環境を適切に整備し、効果的に管理することで犯罪を予防しようとする考え方のこと。</a:t>
            </a:r>
            <a:endParaRPr kumimoji="1" lang="en-US" altLang="ja-JP" sz="2400" dirty="0"/>
          </a:p>
          <a:p>
            <a:endParaRPr kumimoji="1" lang="en-US" altLang="ja-JP" sz="2400" b="1" dirty="0">
              <a:solidFill>
                <a:srgbClr val="0070C0"/>
              </a:solidFill>
            </a:endParaRPr>
          </a:p>
          <a:p>
            <a:r>
              <a:rPr kumimoji="1" lang="ja-JP" altLang="en-US" sz="2400" b="1" dirty="0">
                <a:solidFill>
                  <a:srgbClr val="0070C0"/>
                </a:solidFill>
              </a:rPr>
              <a:t>日常活動理論：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r>
              <a:rPr kumimoji="1" lang="ja-JP" altLang="en-US" sz="2400" dirty="0"/>
              <a:t>ある時間・空間に「犯罪者」「犯行対象」「守り手の不在」という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要素が揃うことで犯罪機会が生まれるとする考え方のこと。</a:t>
            </a:r>
            <a:endParaRPr kumimoji="1" lang="en-US" altLang="ja-JP" sz="2400" dirty="0"/>
          </a:p>
          <a:p>
            <a:endParaRPr kumimoji="1" lang="ja-JP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329F13-83E9-229C-7158-E33A3874C110}"/>
              </a:ext>
            </a:extLst>
          </p:cNvPr>
          <p:cNvSpPr txBox="1"/>
          <p:nvPr/>
        </p:nvSpPr>
        <p:spPr>
          <a:xfrm>
            <a:off x="3047104" y="2970024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問題冊子・配点割合・解答例・採点講評（</a:t>
            </a:r>
            <a:r>
              <a:rPr lang="en-US" altLang="ja-JP" dirty="0">
                <a:hlinkClick r:id="rId3"/>
              </a:rPr>
              <a:t>2018</a:t>
            </a:r>
            <a:r>
              <a:rPr lang="ja-JP" altLang="en-US" dirty="0">
                <a:hlinkClick r:id="rId3"/>
              </a:rPr>
              <a:t>年度、平成</a:t>
            </a:r>
            <a:r>
              <a:rPr lang="en-US" altLang="ja-JP" dirty="0">
                <a:hlinkClick r:id="rId3"/>
              </a:rPr>
              <a:t>30</a:t>
            </a:r>
            <a:r>
              <a:rPr lang="ja-JP" altLang="en-US" dirty="0">
                <a:hlinkClick r:id="rId3"/>
              </a:rPr>
              <a:t>年度） </a:t>
            </a:r>
            <a:r>
              <a:rPr lang="en-US" altLang="ja-JP" dirty="0">
                <a:hlinkClick r:id="rId3"/>
              </a:rPr>
              <a:t>| </a:t>
            </a:r>
            <a:r>
              <a:rPr lang="ja-JP" altLang="en-US" dirty="0">
                <a:hlinkClick r:id="rId3"/>
              </a:rPr>
              <a:t>試験情報 </a:t>
            </a:r>
            <a:r>
              <a:rPr lang="en-US" altLang="ja-JP" dirty="0">
                <a:hlinkClick r:id="rId3"/>
              </a:rPr>
              <a:t>| IPA </a:t>
            </a:r>
            <a:r>
              <a:rPr lang="ja-JP" altLang="en-US" dirty="0">
                <a:hlinkClick r:id="rId3"/>
              </a:rPr>
              <a:t>独立行政法人 情報処理推進機構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40513" y="813860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CB596A0-9062-E66C-33DB-702B24FB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79" y="1377986"/>
            <a:ext cx="8627244" cy="452796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5FFBB47-4A5A-3100-5CFC-D19FB3E4CF77}"/>
              </a:ext>
            </a:extLst>
          </p:cNvPr>
          <p:cNvSpPr/>
          <p:nvPr/>
        </p:nvSpPr>
        <p:spPr>
          <a:xfrm>
            <a:off x="2050895" y="302341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2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40513" y="813860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CB596A0-9062-E66C-33DB-702B24FB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79" y="1377986"/>
            <a:ext cx="8627244" cy="452796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5FFBB47-4A5A-3100-5CFC-D19FB3E4CF77}"/>
              </a:ext>
            </a:extLst>
          </p:cNvPr>
          <p:cNvSpPr/>
          <p:nvPr/>
        </p:nvSpPr>
        <p:spPr>
          <a:xfrm>
            <a:off x="2050895" y="302341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37023F-F236-D1FB-5454-4BE0DFD9130C}"/>
              </a:ext>
            </a:extLst>
          </p:cNvPr>
          <p:cNvCxnSpPr/>
          <p:nvPr/>
        </p:nvCxnSpPr>
        <p:spPr>
          <a:xfrm>
            <a:off x="2807746" y="4238513"/>
            <a:ext cx="11403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D16EBF06-D422-7408-ED1A-89A487958191}"/>
              </a:ext>
            </a:extLst>
          </p:cNvPr>
          <p:cNvSpPr/>
          <p:nvPr/>
        </p:nvSpPr>
        <p:spPr>
          <a:xfrm rot="16376454">
            <a:off x="1750557" y="4768490"/>
            <a:ext cx="571479" cy="599855"/>
          </a:xfrm>
          <a:prstGeom prst="arc">
            <a:avLst>
              <a:gd name="adj1" fmla="val 9663649"/>
              <a:gd name="adj2" fmla="val 1198466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E0A4E74-B8FF-4613-C131-F53478F9FA44}"/>
              </a:ext>
            </a:extLst>
          </p:cNvPr>
          <p:cNvSpPr txBox="1"/>
          <p:nvPr/>
        </p:nvSpPr>
        <p:spPr>
          <a:xfrm>
            <a:off x="1246116" y="4883751"/>
            <a:ext cx="53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0070C0"/>
                </a:solidFill>
              </a:rPr>
              <a:t>逆</a:t>
            </a:r>
          </a:p>
        </p:txBody>
      </p:sp>
    </p:spTree>
    <p:extLst>
      <p:ext uri="{BB962C8B-B14F-4D97-AF65-F5344CB8AC3E}">
        <p14:creationId xmlns:p14="http://schemas.microsoft.com/office/powerpoint/2010/main" val="355183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35713" y="1505522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28</a:t>
            </a:r>
            <a:r>
              <a:rPr lang="ja-JP" altLang="en-US" sz="2400" b="1" dirty="0">
                <a:latin typeface="Noto Sans JP"/>
              </a:rPr>
              <a:t>年 春期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F7C50A4-CDF3-0584-B3A9-B30D4A4D8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97" y="2112835"/>
            <a:ext cx="9198794" cy="22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0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35713" y="1505522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28</a:t>
            </a:r>
            <a:r>
              <a:rPr lang="ja-JP" altLang="en-US" sz="2400" b="1" dirty="0">
                <a:latin typeface="Noto Sans JP"/>
              </a:rPr>
              <a:t>年 春期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F7C50A4-CDF3-0584-B3A9-B30D4A4D8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97" y="2112835"/>
            <a:ext cx="9198794" cy="223674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CFD8775-9079-3965-F3C0-9A631F5517D2}"/>
              </a:ext>
            </a:extLst>
          </p:cNvPr>
          <p:cNvSpPr/>
          <p:nvPr/>
        </p:nvSpPr>
        <p:spPr>
          <a:xfrm>
            <a:off x="1757818" y="350406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43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35713" y="1505522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28</a:t>
            </a:r>
            <a:r>
              <a:rPr lang="ja-JP" altLang="en-US" sz="2400" b="1" dirty="0">
                <a:latin typeface="Noto Sans JP"/>
              </a:rPr>
              <a:t>年 春期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F7C50A4-CDF3-0584-B3A9-B30D4A4D8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97" y="2112835"/>
            <a:ext cx="9198794" cy="223674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CFD8775-9079-3965-F3C0-9A631F5517D2}"/>
              </a:ext>
            </a:extLst>
          </p:cNvPr>
          <p:cNvSpPr/>
          <p:nvPr/>
        </p:nvSpPr>
        <p:spPr>
          <a:xfrm>
            <a:off x="1757818" y="350406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5BD9C0-2C14-53DC-79D7-64D659E66650}"/>
              </a:ext>
            </a:extLst>
          </p:cNvPr>
          <p:cNvSpPr txBox="1"/>
          <p:nvPr/>
        </p:nvSpPr>
        <p:spPr>
          <a:xfrm>
            <a:off x="9155698" y="3504064"/>
            <a:ext cx="12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kumimoji="1" lang="en-US" altLang="ja-JP" b="1" dirty="0">
                <a:solidFill>
                  <a:srgbClr val="0070C0"/>
                </a:solidFill>
              </a:rPr>
              <a:t>CIA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BCAE4E-502D-865E-D6AA-D07E6CA5BF9C}"/>
              </a:ext>
            </a:extLst>
          </p:cNvPr>
          <p:cNvSpPr txBox="1"/>
          <p:nvPr/>
        </p:nvSpPr>
        <p:spPr>
          <a:xfrm>
            <a:off x="2200268" y="4349579"/>
            <a:ext cx="144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⇒３</a:t>
            </a:r>
            <a:r>
              <a:rPr kumimoji="1" lang="en-US" altLang="ja-JP" b="1" dirty="0">
                <a:solidFill>
                  <a:srgbClr val="0070C0"/>
                </a:solidFill>
              </a:rPr>
              <a:t>C</a:t>
            </a:r>
            <a:r>
              <a:rPr kumimoji="1" lang="ja-JP" altLang="en-US" b="1" dirty="0">
                <a:solidFill>
                  <a:srgbClr val="0070C0"/>
                </a:solidFill>
              </a:rPr>
              <a:t>分析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5035B9-3504-46CC-9219-DF827EF00E88}"/>
              </a:ext>
            </a:extLst>
          </p:cNvPr>
          <p:cNvSpPr txBox="1"/>
          <p:nvPr/>
        </p:nvSpPr>
        <p:spPr>
          <a:xfrm>
            <a:off x="6537805" y="4310561"/>
            <a:ext cx="327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⇒アクセス制御の３要素</a:t>
            </a:r>
          </a:p>
        </p:txBody>
      </p:sp>
    </p:spTree>
    <p:extLst>
      <p:ext uri="{BB962C8B-B14F-4D97-AF65-F5344CB8AC3E}">
        <p14:creationId xmlns:p14="http://schemas.microsoft.com/office/powerpoint/2010/main" val="198411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76390" y="1573571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F97701-4AEF-D76C-75DC-0A55482CA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99" y="1967187"/>
            <a:ext cx="8632802" cy="31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4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76390" y="1573571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F97701-4AEF-D76C-75DC-0A55482CA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99" y="1967187"/>
            <a:ext cx="8632802" cy="317910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8581F2A-4B69-6F4B-E8C1-BE1FE037A2CB}"/>
              </a:ext>
            </a:extLst>
          </p:cNvPr>
          <p:cNvSpPr/>
          <p:nvPr/>
        </p:nvSpPr>
        <p:spPr>
          <a:xfrm>
            <a:off x="2121233" y="470554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81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76390" y="1573571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F97701-4AEF-D76C-75DC-0A55482CA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99" y="1967187"/>
            <a:ext cx="8632802" cy="317910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8581F2A-4B69-6F4B-E8C1-BE1FE037A2CB}"/>
              </a:ext>
            </a:extLst>
          </p:cNvPr>
          <p:cNvSpPr/>
          <p:nvPr/>
        </p:nvSpPr>
        <p:spPr>
          <a:xfrm>
            <a:off x="2121233" y="470554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5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166</Words>
  <Application>Microsoft Office PowerPoint</Application>
  <PresentationFormat>ワイド画面</PresentationFormat>
  <Paragraphs>30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677</cp:revision>
  <dcterms:created xsi:type="dcterms:W3CDTF">2023-10-19T04:21:29Z</dcterms:created>
  <dcterms:modified xsi:type="dcterms:W3CDTF">2024-02-28T23:40:38Z</dcterms:modified>
</cp:coreProperties>
</file>