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81" r:id="rId2"/>
    <p:sldId id="585" r:id="rId3"/>
    <p:sldId id="578" r:id="rId4"/>
    <p:sldId id="587" r:id="rId5"/>
    <p:sldId id="586" r:id="rId6"/>
    <p:sldId id="580" r:id="rId7"/>
    <p:sldId id="582" r:id="rId8"/>
    <p:sldId id="583" r:id="rId9"/>
    <p:sldId id="58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72" d="100"/>
          <a:sy n="72" d="100"/>
        </p:scale>
        <p:origin x="10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28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2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68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04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34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70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12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7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6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i.go.jp/policy/netsecurity/downloadfiles/IS_Management_Standard_H28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36203" y="60899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F71734A-6648-E51B-A062-41C91258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3" y="1070658"/>
            <a:ext cx="8426069" cy="50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36203" y="60899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F71734A-6648-E51B-A062-41C91258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03" y="1070658"/>
            <a:ext cx="8426069" cy="504916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98F5F71-E085-07EF-939C-C534235DFE5E}"/>
              </a:ext>
            </a:extLst>
          </p:cNvPr>
          <p:cNvSpPr/>
          <p:nvPr/>
        </p:nvSpPr>
        <p:spPr>
          <a:xfrm>
            <a:off x="2099178" y="322620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26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1EDCF66-FF1E-4050-8DBA-FE0A6314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55" y="1128531"/>
            <a:ext cx="9653411" cy="424946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EA2ADF-40E3-6778-C6B7-679B4BD2527A}"/>
              </a:ext>
            </a:extLst>
          </p:cNvPr>
          <p:cNvSpPr txBox="1"/>
          <p:nvPr/>
        </p:nvSpPr>
        <p:spPr>
          <a:xfrm>
            <a:off x="1219255" y="66686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28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14347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1EDCF66-FF1E-4050-8DBA-FE0A6314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55" y="1128531"/>
            <a:ext cx="9653411" cy="424946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EA2ADF-40E3-6778-C6B7-679B4BD2527A}"/>
              </a:ext>
            </a:extLst>
          </p:cNvPr>
          <p:cNvSpPr txBox="1"/>
          <p:nvPr/>
        </p:nvSpPr>
        <p:spPr>
          <a:xfrm>
            <a:off x="1219255" y="66686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28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C22AEAD-3708-78CA-3014-2FA98F155977}"/>
              </a:ext>
            </a:extLst>
          </p:cNvPr>
          <p:cNvSpPr/>
          <p:nvPr/>
        </p:nvSpPr>
        <p:spPr>
          <a:xfrm>
            <a:off x="1694064" y="3550300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98A0C70-B52E-7F3B-5AD6-A5CE2834253B}"/>
              </a:ext>
            </a:extLst>
          </p:cNvPr>
          <p:cNvCxnSpPr>
            <a:cxnSpLocks/>
          </p:cNvCxnSpPr>
          <p:nvPr/>
        </p:nvCxnSpPr>
        <p:spPr>
          <a:xfrm>
            <a:off x="4491477" y="2569580"/>
            <a:ext cx="103753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005A82B-5A3B-7A40-ED2B-D2E430FF6E9D}"/>
              </a:ext>
            </a:extLst>
          </p:cNvPr>
          <p:cNvSpPr txBox="1"/>
          <p:nvPr/>
        </p:nvSpPr>
        <p:spPr>
          <a:xfrm>
            <a:off x="7400052" y="2569580"/>
            <a:ext cx="216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管理基準</a:t>
            </a:r>
            <a:endParaRPr lang="en-US" altLang="ja-JP" sz="2400" b="1" dirty="0">
              <a:solidFill>
                <a:srgbClr val="0070C0"/>
              </a:solidFill>
              <a:latin typeface="Noto Sans JP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6E9DA26-02AB-461F-FF96-DC9F76D2A414}"/>
              </a:ext>
            </a:extLst>
          </p:cNvPr>
          <p:cNvCxnSpPr>
            <a:cxnSpLocks/>
          </p:cNvCxnSpPr>
          <p:nvPr/>
        </p:nvCxnSpPr>
        <p:spPr>
          <a:xfrm>
            <a:off x="5442530" y="3505931"/>
            <a:ext cx="402556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6D64EF9-F886-E58D-01D5-538D4DECE7A6}"/>
              </a:ext>
            </a:extLst>
          </p:cNvPr>
          <p:cNvCxnSpPr>
            <a:cxnSpLocks/>
          </p:cNvCxnSpPr>
          <p:nvPr/>
        </p:nvCxnSpPr>
        <p:spPr>
          <a:xfrm>
            <a:off x="9329195" y="4931546"/>
            <a:ext cx="14140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37C047A-5EDC-4514-373B-CE8C1E0988D5}"/>
              </a:ext>
            </a:extLst>
          </p:cNvPr>
          <p:cNvCxnSpPr>
            <a:cxnSpLocks/>
          </p:cNvCxnSpPr>
          <p:nvPr/>
        </p:nvCxnSpPr>
        <p:spPr>
          <a:xfrm>
            <a:off x="2039074" y="5392232"/>
            <a:ext cx="110924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03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DFB3C7-C528-AEF8-2407-B24A614747AE}"/>
              </a:ext>
            </a:extLst>
          </p:cNvPr>
          <p:cNvSpPr txBox="1"/>
          <p:nvPr/>
        </p:nvSpPr>
        <p:spPr>
          <a:xfrm>
            <a:off x="3047036" y="2693229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&lt;4D6963726F736F667420576F7264202D202831363032323694BD896694C529818348508C668DDA977081848FEE95F1835A834C8385838A836583428AC7979D8AEE8F80816995BD90AC3238944E89FC90B394C5816A2E646F6378&gt; (meti.go.jp)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068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36203" y="60899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08A578-6363-3C99-0F04-9DC9DA63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80" y="1185775"/>
            <a:ext cx="8529947" cy="423117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B8DFA1C9-CAF2-5E5D-4635-527B09BBB62D}"/>
              </a:ext>
            </a:extLst>
          </p:cNvPr>
          <p:cNvSpPr/>
          <p:nvPr/>
        </p:nvSpPr>
        <p:spPr>
          <a:xfrm>
            <a:off x="2048908" y="208727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8160EB-9C6C-1A34-061F-EB18DCD86105}"/>
              </a:ext>
            </a:extLst>
          </p:cNvPr>
          <p:cNvSpPr txBox="1"/>
          <p:nvPr/>
        </p:nvSpPr>
        <p:spPr>
          <a:xfrm>
            <a:off x="5235586" y="3301364"/>
            <a:ext cx="338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DKIM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784186-7705-FCBD-6B76-2F32979E94A3}"/>
              </a:ext>
            </a:extLst>
          </p:cNvPr>
          <p:cNvSpPr txBox="1"/>
          <p:nvPr/>
        </p:nvSpPr>
        <p:spPr>
          <a:xfrm>
            <a:off x="6557029" y="4128325"/>
            <a:ext cx="338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DNS Blacklist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DADA2F-019A-E555-656D-61DE348D2B29}"/>
              </a:ext>
            </a:extLst>
          </p:cNvPr>
          <p:cNvSpPr txBox="1"/>
          <p:nvPr/>
        </p:nvSpPr>
        <p:spPr>
          <a:xfrm>
            <a:off x="4417642" y="5320584"/>
            <a:ext cx="59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⇒ダイナミックパケットフィルタリング</a:t>
            </a:r>
            <a:endParaRPr lang="en-US" altLang="ja-JP" sz="2400" b="1" dirty="0">
              <a:solidFill>
                <a:srgbClr val="0070C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86521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86242" y="972858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31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35A9505-F170-D380-5FA3-DCD9FC73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42" y="1654760"/>
            <a:ext cx="8363621" cy="322975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72571BB-2D15-14B1-9685-050010AFB16D}"/>
              </a:ext>
            </a:extLst>
          </p:cNvPr>
          <p:cNvSpPr/>
          <p:nvPr/>
        </p:nvSpPr>
        <p:spPr>
          <a:xfrm>
            <a:off x="2407725" y="4478933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90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86242" y="69506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99BD94D-B296-9657-D9F2-511117E0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42" y="1156731"/>
            <a:ext cx="8823387" cy="46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2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86242" y="69506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99BD94D-B296-9657-D9F2-511117E0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42" y="1156731"/>
            <a:ext cx="8823387" cy="468848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94B1625-8E3F-1A97-EA11-224830765ACF}"/>
              </a:ext>
            </a:extLst>
          </p:cNvPr>
          <p:cNvSpPr/>
          <p:nvPr/>
        </p:nvSpPr>
        <p:spPr>
          <a:xfrm>
            <a:off x="2176232" y="285787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C3861D1-28DB-D79B-E35A-7D9F085A77B5}"/>
              </a:ext>
            </a:extLst>
          </p:cNvPr>
          <p:cNvCxnSpPr>
            <a:cxnSpLocks/>
          </p:cNvCxnSpPr>
          <p:nvPr/>
        </p:nvCxnSpPr>
        <p:spPr>
          <a:xfrm>
            <a:off x="8935656" y="2291787"/>
            <a:ext cx="160452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F5892E8-1921-A497-F64B-A36413FA9C04}"/>
              </a:ext>
            </a:extLst>
          </p:cNvPr>
          <p:cNvCxnSpPr>
            <a:cxnSpLocks/>
          </p:cNvCxnSpPr>
          <p:nvPr/>
        </p:nvCxnSpPr>
        <p:spPr>
          <a:xfrm>
            <a:off x="8275899" y="4469757"/>
            <a:ext cx="22642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0E0BB0E-B4E8-EC7E-23EA-726782AFACC8}"/>
              </a:ext>
            </a:extLst>
          </p:cNvPr>
          <p:cNvCxnSpPr>
            <a:cxnSpLocks/>
          </p:cNvCxnSpPr>
          <p:nvPr/>
        </p:nvCxnSpPr>
        <p:spPr>
          <a:xfrm>
            <a:off x="2397457" y="4992547"/>
            <a:ext cx="577427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D848A9C-6B23-1363-4FD1-E35CFAF8664C}"/>
              </a:ext>
            </a:extLst>
          </p:cNvPr>
          <p:cNvCxnSpPr>
            <a:cxnSpLocks/>
          </p:cNvCxnSpPr>
          <p:nvPr/>
        </p:nvCxnSpPr>
        <p:spPr>
          <a:xfrm>
            <a:off x="4720542" y="5814349"/>
            <a:ext cx="303449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1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58</Words>
  <Application>Microsoft Office PowerPoint</Application>
  <PresentationFormat>ワイド画面</PresentationFormat>
  <Paragraphs>22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691</cp:revision>
  <dcterms:created xsi:type="dcterms:W3CDTF">2023-10-19T04:21:29Z</dcterms:created>
  <dcterms:modified xsi:type="dcterms:W3CDTF">2024-04-24T02:57:26Z</dcterms:modified>
</cp:coreProperties>
</file>