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79" r:id="rId3"/>
    <p:sldId id="345" r:id="rId4"/>
    <p:sldId id="372" r:id="rId5"/>
    <p:sldId id="369" r:id="rId6"/>
    <p:sldId id="377" r:id="rId7"/>
    <p:sldId id="378" r:id="rId8"/>
    <p:sldId id="380" r:id="rId9"/>
    <p:sldId id="349" r:id="rId10"/>
    <p:sldId id="373" r:id="rId11"/>
    <p:sldId id="374" r:id="rId12"/>
    <p:sldId id="361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592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13EE13-E53E-968F-10AA-3E5BD1699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80139F6-0006-5DE6-ABC8-29A080222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6D393B-E17B-BE59-CDB5-2B52AC116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C20AC5-313F-68FB-1F82-9A1C040F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7F714C-63B4-E0A6-2634-DC561C25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23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251349-E83E-189C-3F6F-02919DF17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9EE85F-5471-5414-28E5-3BA55E64E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E5D245-05A9-8B7A-2CDD-2A7B4E51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13A2C2-F277-00F1-B0C7-43782D6EC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C5759B-A2EA-E12E-BF72-D24375505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79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975389E-1A6E-E07E-E236-F5CA39448A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913E6F-3D87-98A2-75E1-E3122A406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342B24-18A5-4E75-CBA4-E1EDE74E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B8E504-2216-6822-D971-228FE511D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B6FF23-9AED-D68C-CA65-DBBD5F1C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03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650E4A-3EC1-972D-77E5-4923D1D2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C92F36-A6DF-D0B5-05DC-FFFFF8836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C22459-9663-2080-9CF8-395CE08A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E30E9B-2FA6-B5AB-ACE3-A50C2149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028879-FD21-37E3-3552-85DAEEB0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43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4BA3A2-874D-4BE9-C388-B3A0E374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ACCB62-16D5-08E5-CEBE-F05B066A5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8D4585-BACF-06B0-2EA1-673595CD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05A1CF-D0F1-D75F-A992-2AE817BCE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6DD052-4C4A-CAB9-61A8-FA662BE1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49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E3567D-A8ED-D111-D0F3-9A21536E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4C964D-D31A-AEF3-475D-19B96BDB8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B00E2D-7C09-871D-07F9-BCA93E5BE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69DC15-3DAB-9BE6-D240-CF4A620AF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385BEF-E649-B4EF-803A-4A1AA169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2662CD-7659-B569-8E30-51F404FC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1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B73D7A-CBB2-E8A7-0EE5-14427EF7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21B17B-FCEA-FF8D-163A-E51A6EA94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B57FCA-C47F-031D-AE2E-6F48D6991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8022031-A2AE-5E9C-231E-0B674A59B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12758D5-3390-4047-167C-3EE3AC9E2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E3E056F-2928-67C9-1B64-17EA35FB1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018C53-BA0E-007E-E622-25CEEC695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917D049-579A-DD47-19B3-8D81489F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91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EDA101-AC73-9BF6-9B5C-6DE970EF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D594641-2C8E-D76D-7628-A5C2C3DD3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CC370C7-D57C-0F5C-003A-F090A0045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6F4F308-9A95-CFBE-C5DC-8B5D53D4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9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C1A3471-3FD9-21D7-F730-DCE80BAF8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2A1E2E-FFB2-7C2B-270D-BFD94A3D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D76C60-BB7F-CB36-158C-CE7891378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C6154A-F873-61AA-7805-53B27E5B5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513261-1500-8A8E-F1F1-451DCA237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9AED63-0AD7-6D39-DBB0-102603CF2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569ADC-732C-872D-F810-3303EF112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A99248-A80B-6DD7-C4F8-B60633684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4404F0-A918-5F82-8E0E-EDA0FBF4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00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6D44FD-8E6D-B02B-C9A6-082997C46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28458CF-2AA9-5B1D-B4BA-C274597DD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A36BC0-312F-E5EA-A324-89100030D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B7F34A-6207-D10B-2191-645ED9692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9D7CD2-5DAF-9E00-783B-C4402826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972243-B18D-C5B8-391B-2EE5DCAB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88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2D95810-6BE8-51BE-56C8-A1BEC246D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E507CC-6800-03FC-0943-6F0712A4A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987754-2B7D-1867-63AD-BC8CA072E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659E3-AF4E-4097-B951-5CEE4C68EC00}" type="datetimeFigureOut">
              <a:rPr kumimoji="1" lang="ja-JP" altLang="en-US" smtClean="0"/>
              <a:t>2024/1/25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12A0E5-4AA1-5ED8-A89A-995482AEB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ABE94A-721A-9BF8-F7D3-43AECE9A4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56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pa.go.jp/security/10threats/10threats2024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pa.go.jp/security/10threats/10threats2024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pa.go.jp/security/10threats/10threats2024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pa.go.jp/security/10threats/10threats2024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pa.go.jp/pressrelease/2023/press20240124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pa.go.jp/pressrelease/2023/press20240124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pa.go.jp/pressrelease/2023/press20240124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ipa.go.jp/security/10threats/10threats2024.html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F454001-234A-7301-CB72-617A3B87E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66" y="1639810"/>
            <a:ext cx="9793067" cy="3096057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CC61DF2-1CF4-28ED-D4BE-35ED3E3B281C}"/>
              </a:ext>
            </a:extLst>
          </p:cNvPr>
          <p:cNvSpPr txBox="1"/>
          <p:nvPr/>
        </p:nvSpPr>
        <p:spPr>
          <a:xfrm>
            <a:off x="2625132" y="4941191"/>
            <a:ext cx="66193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>
                <a:hlinkClick r:id="rId3"/>
              </a:rPr>
              <a:t>情報セキュリティ</a:t>
            </a:r>
            <a:r>
              <a:rPr lang="en-US" altLang="ja-JP" sz="1200" dirty="0">
                <a:hlinkClick r:id="rId3"/>
              </a:rPr>
              <a:t>10</a:t>
            </a:r>
            <a:r>
              <a:rPr lang="ja-JP" altLang="en-US" sz="1200" dirty="0">
                <a:hlinkClick r:id="rId3"/>
              </a:rPr>
              <a:t>大脅威 </a:t>
            </a:r>
            <a:r>
              <a:rPr lang="en-US" altLang="ja-JP" sz="1200" dirty="0">
                <a:hlinkClick r:id="rId3"/>
              </a:rPr>
              <a:t>2024 | </a:t>
            </a:r>
            <a:r>
              <a:rPr lang="ja-JP" altLang="en-US" sz="1200" dirty="0">
                <a:hlinkClick r:id="rId3"/>
              </a:rPr>
              <a:t>情報セキュリティ </a:t>
            </a:r>
            <a:r>
              <a:rPr lang="en-US" altLang="ja-JP" sz="1200" dirty="0">
                <a:hlinkClick r:id="rId3"/>
              </a:rPr>
              <a:t>| IPA </a:t>
            </a:r>
            <a:r>
              <a:rPr lang="ja-JP" altLang="en-US" sz="1200" dirty="0">
                <a:hlinkClick r:id="rId3"/>
              </a:rPr>
              <a:t>独立行政法人 情報処理推進機構</a:t>
            </a:r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8955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E9C8319-CEDE-247E-5CFD-D28831E4EC3C}"/>
              </a:ext>
            </a:extLst>
          </p:cNvPr>
          <p:cNvSpPr txBox="1"/>
          <p:nvPr/>
        </p:nvSpPr>
        <p:spPr>
          <a:xfrm>
            <a:off x="3981660" y="5343246"/>
            <a:ext cx="4529294" cy="286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（出典）「情報セキュリティ</a:t>
            </a:r>
            <a:r>
              <a:rPr lang="en-US" altLang="ja-JP" sz="1200" dirty="0"/>
              <a:t>10</a:t>
            </a:r>
            <a:r>
              <a:rPr lang="ja-JP" altLang="en-US" sz="1200" dirty="0"/>
              <a:t>大脅威 </a:t>
            </a:r>
            <a:r>
              <a:rPr lang="en-US" altLang="ja-JP" sz="1200" dirty="0"/>
              <a:t>2023</a:t>
            </a:r>
            <a:r>
              <a:rPr lang="ja-JP" altLang="en-US" sz="1200" dirty="0"/>
              <a:t>」解説書（</a:t>
            </a:r>
            <a:r>
              <a:rPr lang="en-US" altLang="ja-JP" sz="1200" dirty="0"/>
              <a:t>IPA</a:t>
            </a:r>
            <a:r>
              <a:rPr lang="ja-JP" altLang="en-US" sz="1200" dirty="0"/>
              <a:t>）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FE8437A-1BB4-D21B-D62D-4DA1CF563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052" y="1275224"/>
            <a:ext cx="3496163" cy="113363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ECE5049-A9C9-EED7-1803-245006FDD3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98"/>
          <a:stretch/>
        </p:blipFill>
        <p:spPr>
          <a:xfrm>
            <a:off x="2224052" y="2368665"/>
            <a:ext cx="3515216" cy="146897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B69CCAE4-457F-5DE3-87D3-67F339EC06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24498"/>
            <a:ext cx="3515216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941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E9C8319-CEDE-247E-5CFD-D28831E4EC3C}"/>
              </a:ext>
            </a:extLst>
          </p:cNvPr>
          <p:cNvSpPr txBox="1"/>
          <p:nvPr/>
        </p:nvSpPr>
        <p:spPr>
          <a:xfrm>
            <a:off x="3831353" y="5959027"/>
            <a:ext cx="4529294" cy="286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（出典）「情報セキュリティ</a:t>
            </a:r>
            <a:r>
              <a:rPr lang="en-US" altLang="ja-JP" sz="1200" dirty="0"/>
              <a:t>10</a:t>
            </a:r>
            <a:r>
              <a:rPr lang="ja-JP" altLang="en-US" sz="1200" dirty="0"/>
              <a:t>大脅威 </a:t>
            </a:r>
            <a:r>
              <a:rPr lang="en-US" altLang="ja-JP" sz="1200" dirty="0"/>
              <a:t>2023</a:t>
            </a:r>
            <a:r>
              <a:rPr lang="ja-JP" altLang="en-US" sz="1200" dirty="0"/>
              <a:t>」解説書（</a:t>
            </a:r>
            <a:r>
              <a:rPr lang="en-US" altLang="ja-JP" sz="1200" dirty="0"/>
              <a:t>IPA</a:t>
            </a:r>
            <a:r>
              <a:rPr lang="ja-JP" altLang="en-US" sz="1200" dirty="0"/>
              <a:t>）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08EE2ECC-022A-5D94-6C70-ACC84FFEA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882" y="409153"/>
            <a:ext cx="3251611" cy="545375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E28156AA-A8B6-BAF3-1597-E492D8CD3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364" y="848732"/>
            <a:ext cx="3223754" cy="269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142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>
            <a:extLst>
              <a:ext uri="{FF2B5EF4-FFF2-40B4-BE49-F238E27FC236}">
                <a16:creationId xmlns:a16="http://schemas.microsoft.com/office/drawing/2014/main" id="{D714203B-D354-5AA4-8DB0-0401BB083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725" y="353040"/>
            <a:ext cx="6569122" cy="5625730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524AA33-6466-F17E-AE56-F9AAC133BCF5}"/>
              </a:ext>
            </a:extLst>
          </p:cNvPr>
          <p:cNvSpPr txBox="1"/>
          <p:nvPr/>
        </p:nvSpPr>
        <p:spPr>
          <a:xfrm>
            <a:off x="3831353" y="6043783"/>
            <a:ext cx="4529294" cy="286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（出典）「情報セキュリティ</a:t>
            </a:r>
            <a:r>
              <a:rPr lang="en-US" altLang="ja-JP" sz="1200" dirty="0"/>
              <a:t>10</a:t>
            </a:r>
            <a:r>
              <a:rPr lang="ja-JP" altLang="en-US" sz="1200" dirty="0"/>
              <a:t>大脅威 </a:t>
            </a:r>
            <a:r>
              <a:rPr lang="en-US" altLang="ja-JP" sz="1200" dirty="0"/>
              <a:t>2023</a:t>
            </a:r>
            <a:r>
              <a:rPr lang="ja-JP" altLang="en-US" sz="1200" dirty="0"/>
              <a:t>」解説書（</a:t>
            </a:r>
            <a:r>
              <a:rPr lang="en-US" altLang="ja-JP" sz="1200" dirty="0"/>
              <a:t>IPA</a:t>
            </a:r>
            <a:r>
              <a:rPr lang="ja-JP" altLang="en-US" sz="12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27466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F454001-234A-7301-CB72-617A3B87E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66" y="1639810"/>
            <a:ext cx="9793067" cy="3096057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CC61DF2-1CF4-28ED-D4BE-35ED3E3B281C}"/>
              </a:ext>
            </a:extLst>
          </p:cNvPr>
          <p:cNvSpPr txBox="1"/>
          <p:nvPr/>
        </p:nvSpPr>
        <p:spPr>
          <a:xfrm>
            <a:off x="2625132" y="4941191"/>
            <a:ext cx="66193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>
                <a:hlinkClick r:id="rId3"/>
              </a:rPr>
              <a:t>情報セキュリティ</a:t>
            </a:r>
            <a:r>
              <a:rPr lang="en-US" altLang="ja-JP" sz="1200" dirty="0">
                <a:hlinkClick r:id="rId3"/>
              </a:rPr>
              <a:t>10</a:t>
            </a:r>
            <a:r>
              <a:rPr lang="ja-JP" altLang="en-US" sz="1200" dirty="0">
                <a:hlinkClick r:id="rId3"/>
              </a:rPr>
              <a:t>大脅威 </a:t>
            </a:r>
            <a:r>
              <a:rPr lang="en-US" altLang="ja-JP" sz="1200" dirty="0">
                <a:hlinkClick r:id="rId3"/>
              </a:rPr>
              <a:t>2024 | </a:t>
            </a:r>
            <a:r>
              <a:rPr lang="ja-JP" altLang="en-US" sz="1200" dirty="0">
                <a:hlinkClick r:id="rId3"/>
              </a:rPr>
              <a:t>情報セキュリティ </a:t>
            </a:r>
            <a:r>
              <a:rPr lang="en-US" altLang="ja-JP" sz="1200" dirty="0">
                <a:hlinkClick r:id="rId3"/>
              </a:rPr>
              <a:t>| IPA </a:t>
            </a:r>
            <a:r>
              <a:rPr lang="ja-JP" altLang="en-US" sz="1200" dirty="0">
                <a:hlinkClick r:id="rId3"/>
              </a:rPr>
              <a:t>独立行政法人 情報処理推進機構</a:t>
            </a:r>
            <a:endParaRPr lang="ja-JP" altLang="en-US" sz="1200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547F2804-F353-1883-666D-31202FE53680}"/>
              </a:ext>
            </a:extLst>
          </p:cNvPr>
          <p:cNvCxnSpPr/>
          <p:nvPr/>
        </p:nvCxnSpPr>
        <p:spPr>
          <a:xfrm>
            <a:off x="2803490" y="4170066"/>
            <a:ext cx="79281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595E22B9-F757-3E31-C3CE-3677D21502B6}"/>
              </a:ext>
            </a:extLst>
          </p:cNvPr>
          <p:cNvCxnSpPr>
            <a:cxnSpLocks/>
          </p:cNvCxnSpPr>
          <p:nvPr/>
        </p:nvCxnSpPr>
        <p:spPr>
          <a:xfrm>
            <a:off x="1287864" y="4443046"/>
            <a:ext cx="422868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091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3A88055-CB97-F189-2FEC-153349E58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698" y="248772"/>
            <a:ext cx="8157975" cy="588072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D7CC9B8-9537-72CE-37E7-8A7234C32D19}"/>
              </a:ext>
            </a:extLst>
          </p:cNvPr>
          <p:cNvSpPr txBox="1"/>
          <p:nvPr/>
        </p:nvSpPr>
        <p:spPr>
          <a:xfrm>
            <a:off x="2786324" y="6167100"/>
            <a:ext cx="66193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>
                <a:hlinkClick r:id="rId3"/>
              </a:rPr>
              <a:t>情報セキュリティ</a:t>
            </a:r>
            <a:r>
              <a:rPr lang="en-US" altLang="ja-JP" sz="1200" dirty="0">
                <a:hlinkClick r:id="rId3"/>
              </a:rPr>
              <a:t>10</a:t>
            </a:r>
            <a:r>
              <a:rPr lang="ja-JP" altLang="en-US" sz="1200" dirty="0">
                <a:hlinkClick r:id="rId3"/>
              </a:rPr>
              <a:t>大脅威 </a:t>
            </a:r>
            <a:r>
              <a:rPr lang="en-US" altLang="ja-JP" sz="1200" dirty="0">
                <a:hlinkClick r:id="rId3"/>
              </a:rPr>
              <a:t>2024 | </a:t>
            </a:r>
            <a:r>
              <a:rPr lang="ja-JP" altLang="en-US" sz="1200" dirty="0">
                <a:hlinkClick r:id="rId3"/>
              </a:rPr>
              <a:t>情報セキュリティ </a:t>
            </a:r>
            <a:r>
              <a:rPr lang="en-US" altLang="ja-JP" sz="1200" dirty="0">
                <a:hlinkClick r:id="rId3"/>
              </a:rPr>
              <a:t>| IPA </a:t>
            </a:r>
            <a:r>
              <a:rPr lang="ja-JP" altLang="en-US" sz="1200" dirty="0">
                <a:hlinkClick r:id="rId3"/>
              </a:rPr>
              <a:t>独立行政法人 情報処理推進機構</a:t>
            </a:r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22528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3A88055-CB97-F189-2FEC-153349E58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698" y="248772"/>
            <a:ext cx="8157975" cy="588072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D7CC9B8-9537-72CE-37E7-8A7234C32D19}"/>
              </a:ext>
            </a:extLst>
          </p:cNvPr>
          <p:cNvSpPr txBox="1"/>
          <p:nvPr/>
        </p:nvSpPr>
        <p:spPr>
          <a:xfrm>
            <a:off x="2786324" y="6167100"/>
            <a:ext cx="66193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>
                <a:hlinkClick r:id="rId3"/>
              </a:rPr>
              <a:t>情報セキュリティ</a:t>
            </a:r>
            <a:r>
              <a:rPr lang="en-US" altLang="ja-JP" sz="1200" dirty="0">
                <a:hlinkClick r:id="rId3"/>
              </a:rPr>
              <a:t>10</a:t>
            </a:r>
            <a:r>
              <a:rPr lang="ja-JP" altLang="en-US" sz="1200" dirty="0">
                <a:hlinkClick r:id="rId3"/>
              </a:rPr>
              <a:t>大脅威 </a:t>
            </a:r>
            <a:r>
              <a:rPr lang="en-US" altLang="ja-JP" sz="1200" dirty="0">
                <a:hlinkClick r:id="rId3"/>
              </a:rPr>
              <a:t>2024 | </a:t>
            </a:r>
            <a:r>
              <a:rPr lang="ja-JP" altLang="en-US" sz="1200" dirty="0">
                <a:hlinkClick r:id="rId3"/>
              </a:rPr>
              <a:t>情報セキュリティ </a:t>
            </a:r>
            <a:r>
              <a:rPr lang="en-US" altLang="ja-JP" sz="1200" dirty="0">
                <a:hlinkClick r:id="rId3"/>
              </a:rPr>
              <a:t>| IPA </a:t>
            </a:r>
            <a:r>
              <a:rPr lang="ja-JP" altLang="en-US" sz="1200" dirty="0">
                <a:hlinkClick r:id="rId3"/>
              </a:rPr>
              <a:t>独立行政法人 情報処理推進機構</a:t>
            </a:r>
            <a:endParaRPr lang="ja-JP" altLang="en-US" sz="1200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2BCA2FC-B8D8-E206-3366-95C477AD21FB}"/>
              </a:ext>
            </a:extLst>
          </p:cNvPr>
          <p:cNvSpPr/>
          <p:nvPr/>
        </p:nvSpPr>
        <p:spPr>
          <a:xfrm>
            <a:off x="1933842" y="2803489"/>
            <a:ext cx="8042678" cy="9344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4319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D03B3769-09D7-0B55-CEF2-2D4710A1F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74" y="592046"/>
            <a:ext cx="11290251" cy="5105369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C5BF39B-7C7E-90FC-A388-E060C53733A0}"/>
              </a:ext>
            </a:extLst>
          </p:cNvPr>
          <p:cNvSpPr txBox="1"/>
          <p:nvPr/>
        </p:nvSpPr>
        <p:spPr>
          <a:xfrm>
            <a:off x="2506225" y="5807947"/>
            <a:ext cx="84464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>
                <a:hlinkClick r:id="rId3"/>
              </a:rPr>
              <a:t>プレス発表「情報セキュリティ</a:t>
            </a:r>
            <a:r>
              <a:rPr lang="en-US" altLang="ja-JP" sz="1200" dirty="0">
                <a:hlinkClick r:id="rId3"/>
              </a:rPr>
              <a:t>10</a:t>
            </a:r>
            <a:r>
              <a:rPr lang="ja-JP" altLang="en-US" sz="1200" dirty="0">
                <a:hlinkClick r:id="rId3"/>
              </a:rPr>
              <a:t>大脅威 </a:t>
            </a:r>
            <a:r>
              <a:rPr lang="en-US" altLang="ja-JP" sz="1200" dirty="0">
                <a:hlinkClick r:id="rId3"/>
              </a:rPr>
              <a:t>2024</a:t>
            </a:r>
            <a:r>
              <a:rPr lang="ja-JP" altLang="en-US" sz="1200" dirty="0">
                <a:hlinkClick r:id="rId3"/>
              </a:rPr>
              <a:t>」を決定 </a:t>
            </a:r>
            <a:r>
              <a:rPr lang="en-US" altLang="ja-JP" sz="1200" dirty="0">
                <a:hlinkClick r:id="rId3"/>
              </a:rPr>
              <a:t>| </a:t>
            </a:r>
            <a:r>
              <a:rPr lang="ja-JP" altLang="en-US" sz="1200" dirty="0">
                <a:hlinkClick r:id="rId3"/>
              </a:rPr>
              <a:t>プレスリリース </a:t>
            </a:r>
            <a:r>
              <a:rPr lang="en-US" altLang="ja-JP" sz="1200" dirty="0">
                <a:hlinkClick r:id="rId3"/>
              </a:rPr>
              <a:t>| IPA </a:t>
            </a:r>
            <a:r>
              <a:rPr lang="ja-JP" altLang="en-US" sz="1200" dirty="0">
                <a:hlinkClick r:id="rId3"/>
              </a:rPr>
              <a:t>独立行政法人 情報処理推進機構</a:t>
            </a:r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5017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D03B3769-09D7-0B55-CEF2-2D4710A1F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74" y="592046"/>
            <a:ext cx="11290251" cy="5105369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C5BF39B-7C7E-90FC-A388-E060C53733A0}"/>
              </a:ext>
            </a:extLst>
          </p:cNvPr>
          <p:cNvSpPr txBox="1"/>
          <p:nvPr/>
        </p:nvSpPr>
        <p:spPr>
          <a:xfrm>
            <a:off x="2506225" y="5807947"/>
            <a:ext cx="84464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>
                <a:hlinkClick r:id="rId3"/>
              </a:rPr>
              <a:t>プレス発表「情報セキュリティ</a:t>
            </a:r>
            <a:r>
              <a:rPr lang="en-US" altLang="ja-JP" sz="1200" dirty="0">
                <a:hlinkClick r:id="rId3"/>
              </a:rPr>
              <a:t>10</a:t>
            </a:r>
            <a:r>
              <a:rPr lang="ja-JP" altLang="en-US" sz="1200" dirty="0">
                <a:hlinkClick r:id="rId3"/>
              </a:rPr>
              <a:t>大脅威 </a:t>
            </a:r>
            <a:r>
              <a:rPr lang="en-US" altLang="ja-JP" sz="1200" dirty="0">
                <a:hlinkClick r:id="rId3"/>
              </a:rPr>
              <a:t>2024</a:t>
            </a:r>
            <a:r>
              <a:rPr lang="ja-JP" altLang="en-US" sz="1200" dirty="0">
                <a:hlinkClick r:id="rId3"/>
              </a:rPr>
              <a:t>」を決定 </a:t>
            </a:r>
            <a:r>
              <a:rPr lang="en-US" altLang="ja-JP" sz="1200" dirty="0">
                <a:hlinkClick r:id="rId3"/>
              </a:rPr>
              <a:t>| </a:t>
            </a:r>
            <a:r>
              <a:rPr lang="ja-JP" altLang="en-US" sz="1200" dirty="0">
                <a:hlinkClick r:id="rId3"/>
              </a:rPr>
              <a:t>プレスリリース </a:t>
            </a:r>
            <a:r>
              <a:rPr lang="en-US" altLang="ja-JP" sz="1200" dirty="0">
                <a:hlinkClick r:id="rId3"/>
              </a:rPr>
              <a:t>| IPA </a:t>
            </a:r>
            <a:r>
              <a:rPr lang="ja-JP" altLang="en-US" sz="1200" dirty="0">
                <a:hlinkClick r:id="rId3"/>
              </a:rPr>
              <a:t>独立行政法人 情報処理推進機構</a:t>
            </a:r>
            <a:endParaRPr lang="ja-JP" altLang="en-US" sz="1200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6D9FFB0-4F47-120F-2390-8F2DA5FAB45E}"/>
              </a:ext>
            </a:extLst>
          </p:cNvPr>
          <p:cNvSpPr/>
          <p:nvPr/>
        </p:nvSpPr>
        <p:spPr>
          <a:xfrm>
            <a:off x="533328" y="2178740"/>
            <a:ext cx="11122760" cy="4237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7087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D03B3769-09D7-0B55-CEF2-2D4710A1F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74" y="592046"/>
            <a:ext cx="11290251" cy="5105369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C5BF39B-7C7E-90FC-A388-E060C53733A0}"/>
              </a:ext>
            </a:extLst>
          </p:cNvPr>
          <p:cNvSpPr txBox="1"/>
          <p:nvPr/>
        </p:nvSpPr>
        <p:spPr>
          <a:xfrm>
            <a:off x="2506225" y="5807947"/>
            <a:ext cx="84464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>
                <a:hlinkClick r:id="rId3"/>
              </a:rPr>
              <a:t>プレス発表「情報セキュリティ</a:t>
            </a:r>
            <a:r>
              <a:rPr lang="en-US" altLang="ja-JP" sz="1200" dirty="0">
                <a:hlinkClick r:id="rId3"/>
              </a:rPr>
              <a:t>10</a:t>
            </a:r>
            <a:r>
              <a:rPr lang="ja-JP" altLang="en-US" sz="1200" dirty="0">
                <a:hlinkClick r:id="rId3"/>
              </a:rPr>
              <a:t>大脅威 </a:t>
            </a:r>
            <a:r>
              <a:rPr lang="en-US" altLang="ja-JP" sz="1200" dirty="0">
                <a:hlinkClick r:id="rId3"/>
              </a:rPr>
              <a:t>2024</a:t>
            </a:r>
            <a:r>
              <a:rPr lang="ja-JP" altLang="en-US" sz="1200" dirty="0">
                <a:hlinkClick r:id="rId3"/>
              </a:rPr>
              <a:t>」を決定 </a:t>
            </a:r>
            <a:r>
              <a:rPr lang="en-US" altLang="ja-JP" sz="1200" dirty="0">
                <a:hlinkClick r:id="rId3"/>
              </a:rPr>
              <a:t>| </a:t>
            </a:r>
            <a:r>
              <a:rPr lang="ja-JP" altLang="en-US" sz="1200" dirty="0">
                <a:hlinkClick r:id="rId3"/>
              </a:rPr>
              <a:t>プレスリリース </a:t>
            </a:r>
            <a:r>
              <a:rPr lang="en-US" altLang="ja-JP" sz="1200" dirty="0">
                <a:hlinkClick r:id="rId3"/>
              </a:rPr>
              <a:t>| IPA </a:t>
            </a:r>
            <a:r>
              <a:rPr lang="ja-JP" altLang="en-US" sz="1200" dirty="0">
                <a:hlinkClick r:id="rId3"/>
              </a:rPr>
              <a:t>独立行政法人 情報処理推進機構</a:t>
            </a:r>
            <a:endParaRPr lang="ja-JP" altLang="en-US" sz="1200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6D9FFB0-4F47-120F-2390-8F2DA5FAB45E}"/>
              </a:ext>
            </a:extLst>
          </p:cNvPr>
          <p:cNvSpPr/>
          <p:nvPr/>
        </p:nvSpPr>
        <p:spPr>
          <a:xfrm>
            <a:off x="534619" y="3485027"/>
            <a:ext cx="11122760" cy="4237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1057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CC61DF2-1CF4-28ED-D4BE-35ED3E3B281C}"/>
              </a:ext>
            </a:extLst>
          </p:cNvPr>
          <p:cNvSpPr txBox="1"/>
          <p:nvPr/>
        </p:nvSpPr>
        <p:spPr>
          <a:xfrm>
            <a:off x="2625132" y="4941191"/>
            <a:ext cx="66193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>
                <a:hlinkClick r:id="rId2"/>
              </a:rPr>
              <a:t>情報セキュリティ</a:t>
            </a:r>
            <a:r>
              <a:rPr lang="en-US" altLang="ja-JP" sz="1200" dirty="0">
                <a:hlinkClick r:id="rId2"/>
              </a:rPr>
              <a:t>10</a:t>
            </a:r>
            <a:r>
              <a:rPr lang="ja-JP" altLang="en-US" sz="1200" dirty="0">
                <a:hlinkClick r:id="rId2"/>
              </a:rPr>
              <a:t>大脅威 </a:t>
            </a:r>
            <a:r>
              <a:rPr lang="en-US" altLang="ja-JP" sz="1200" dirty="0">
                <a:hlinkClick r:id="rId2"/>
              </a:rPr>
              <a:t>2024 | </a:t>
            </a:r>
            <a:r>
              <a:rPr lang="ja-JP" altLang="en-US" sz="1200" dirty="0">
                <a:hlinkClick r:id="rId2"/>
              </a:rPr>
              <a:t>情報セキュリティ </a:t>
            </a:r>
            <a:r>
              <a:rPr lang="en-US" altLang="ja-JP" sz="1200" dirty="0">
                <a:hlinkClick r:id="rId2"/>
              </a:rPr>
              <a:t>| IPA </a:t>
            </a:r>
            <a:r>
              <a:rPr lang="ja-JP" altLang="en-US" sz="1200" dirty="0">
                <a:hlinkClick r:id="rId2"/>
              </a:rPr>
              <a:t>独立行政法人 情報処理推進機構</a:t>
            </a:r>
            <a:endParaRPr lang="ja-JP" altLang="en-US" sz="12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87D3F9A-465D-087D-A09C-16A9B2564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651" y="1639810"/>
            <a:ext cx="9840698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596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E9C8319-CEDE-247E-5CFD-D28831E4EC3C}"/>
              </a:ext>
            </a:extLst>
          </p:cNvPr>
          <p:cNvSpPr txBox="1"/>
          <p:nvPr/>
        </p:nvSpPr>
        <p:spPr>
          <a:xfrm>
            <a:off x="3981660" y="5862913"/>
            <a:ext cx="4529294" cy="286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（出典）「情報セキュリティ</a:t>
            </a:r>
            <a:r>
              <a:rPr lang="en-US" altLang="ja-JP" sz="1200" dirty="0"/>
              <a:t>10</a:t>
            </a:r>
            <a:r>
              <a:rPr lang="ja-JP" altLang="en-US" sz="1200" dirty="0"/>
              <a:t>大脅威 </a:t>
            </a:r>
            <a:r>
              <a:rPr lang="en-US" altLang="ja-JP" sz="1200" dirty="0"/>
              <a:t>2023</a:t>
            </a:r>
            <a:r>
              <a:rPr lang="ja-JP" altLang="en-US" sz="1200" dirty="0"/>
              <a:t>」解説書（</a:t>
            </a:r>
            <a:r>
              <a:rPr lang="en-US" altLang="ja-JP" sz="1200" dirty="0"/>
              <a:t>IPA</a:t>
            </a:r>
            <a:r>
              <a:rPr lang="ja-JP" altLang="en-US" sz="1200" dirty="0"/>
              <a:t>）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151EB53F-4708-F0F9-B1E3-FEB95187A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758" y="1137918"/>
            <a:ext cx="7230484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98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207</Words>
  <Application>Microsoft Office PowerPoint</Application>
  <PresentationFormat>ワイド画面</PresentationFormat>
  <Paragraphs>12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旭化成グループ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矢野　雅也(Yano, Masaya)</dc:creator>
  <cp:lastModifiedBy>矢野　雅也(Yano, Masaya)</cp:lastModifiedBy>
  <cp:revision>313</cp:revision>
  <dcterms:created xsi:type="dcterms:W3CDTF">2023-10-19T04:21:29Z</dcterms:created>
  <dcterms:modified xsi:type="dcterms:W3CDTF">2024-01-25T04:34:22Z</dcterms:modified>
</cp:coreProperties>
</file>