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36" r:id="rId2"/>
    <p:sldId id="589" r:id="rId3"/>
    <p:sldId id="585" r:id="rId4"/>
    <p:sldId id="586" r:id="rId5"/>
    <p:sldId id="587" r:id="rId6"/>
    <p:sldId id="590" r:id="rId7"/>
    <p:sldId id="588" r:id="rId8"/>
    <p:sldId id="593" r:id="rId9"/>
    <p:sldId id="591" r:id="rId10"/>
    <p:sldId id="595" r:id="rId11"/>
    <p:sldId id="594" r:id="rId12"/>
    <p:sldId id="596" r:id="rId13"/>
    <p:sldId id="580" r:id="rId14"/>
    <p:sldId id="597" r:id="rId15"/>
    <p:sldId id="592" r:id="rId16"/>
    <p:sldId id="599" r:id="rId17"/>
    <p:sldId id="598" r:id="rId18"/>
    <p:sldId id="602" r:id="rId19"/>
    <p:sldId id="600" r:id="rId20"/>
    <p:sldId id="604" r:id="rId21"/>
    <p:sldId id="603" r:id="rId22"/>
    <p:sldId id="605" r:id="rId23"/>
    <p:sldId id="601" r:id="rId24"/>
    <p:sldId id="606" r:id="rId25"/>
    <p:sldId id="256" r:id="rId26"/>
    <p:sldId id="610" r:id="rId27"/>
    <p:sldId id="607" r:id="rId28"/>
    <p:sldId id="608" r:id="rId29"/>
    <p:sldId id="614" r:id="rId30"/>
    <p:sldId id="609" r:id="rId31"/>
    <p:sldId id="611" r:id="rId32"/>
    <p:sldId id="615" r:id="rId33"/>
    <p:sldId id="612" r:id="rId34"/>
    <p:sldId id="613" r:id="rId35"/>
    <p:sldId id="616" r:id="rId36"/>
    <p:sldId id="617" r:id="rId37"/>
    <p:sldId id="619" r:id="rId38"/>
    <p:sldId id="620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5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51FB-8309-4DFD-AC99-3C561521993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2B9E-76FA-46C1-BFF9-5B0F51C54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0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0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01E54-10FF-110B-0865-9B557E4E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0A02E-3348-941D-F1C7-ECB96E99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FDD24-8839-9109-AF05-8E5B9CA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FFA32-FB55-5479-6010-79E829D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24973-714C-733C-7F5A-83C6118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866AB-D4B0-49FA-0A5A-D02DFFC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BE423-2F52-D1E6-C7E1-6A497D44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E3EFB-92B4-DB9F-4CC4-D5D266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B4582-B914-1A4E-57FF-063ACF28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7C8C-E5DC-976F-22D5-E46618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0B1EE8-4BD6-93D2-285E-CDFC55A5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1307F-35AD-A84A-77BE-4D102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C26BD-2639-2BA0-2DD4-9A0DE6B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FD1A5-68BC-3CE9-ADD1-BB92BEA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CF4-2903-3A0F-EFEA-50CD5D7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4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C423B-B891-EE59-8D11-5B4FB969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667BD-2E43-02B0-F01E-DEE22A9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F6906-F882-A443-00D9-9E1EAFA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C3161-FB53-7EBD-BA17-2F01768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A797F-7F8A-ED90-539B-B1C3731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D4E62-CEC6-75BB-75DF-AE52608F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D1832-7BB7-0C2D-1BD2-FE622707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5806-F276-21A9-4F3B-016B29F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7CA0A-31BF-61ED-CBEA-CF27F4D3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99AE6-05C9-2260-F647-E9014CC4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B547-8220-266E-676B-5A3F4D16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A3927-8562-9204-6299-4C591556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71F94-FE8E-84D4-C714-1718CB54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7EBD1-43D7-4324-5B6D-2C7E1A1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08A28-3D03-81B7-2012-7129362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6C978-DD91-9F84-3596-21C75EE8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7A362-645F-1946-29D6-A5B8445F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2D59-48CA-957D-9DB5-4452A2F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6E7118-97EB-1ADE-3A00-FF56D987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C17B5-C35D-DA5D-201C-B3F9EB51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DF56D8-36B1-C790-9995-7417D1AF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8B69F4-61CB-7AE2-F70C-FE6BA387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1D792-BB06-6E2D-64F5-7917458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C24C68-E1C7-1226-EA94-01FB590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B39D0-1C5F-1209-7913-1F928FF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602439-2210-2F4D-50EF-0DFD86E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75809F-8B88-C585-4C4B-D263A1F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28D3D0-7431-F87F-0536-D4A89E9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7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AE5729-1065-6598-7528-DB13103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7CCC52-3E57-55D4-5560-12514B8A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9C5EC-FFAD-FB38-5086-050CD5F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D7E70-0668-260B-B7F1-ADAC408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5F080-6971-D33B-37F8-2583D370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6921E-0DC2-DE72-EF2D-C9B6B0E1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DED9-8AE9-DAD1-CB31-A7EA350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1CF121-FEB3-4287-AD39-28053CD1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85645-4336-74DF-12CE-D5F920E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E1E53-FD3B-9A61-9667-7A78C13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83C01-098A-F5CB-42A2-8F1AC43F6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3A377-6326-C81B-4881-01DF7656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A606F-E2C6-D145-022D-EC78BD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C9A0-BA1B-E401-F174-90F1688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D7F8F4-45B8-8BDD-3D74-0A7BD16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AE9EC5-BDC6-400B-3347-1AEA8AF9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298B0-F8C0-A7E4-BBB9-D4F23249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40CF5-E27A-6C22-9548-A2B2BF77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B13A-B759-462B-B36D-CD8443CB85C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D91-4CFD-9E4C-F4A0-F89FC96B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BD2F-E958-E0A7-FD18-1C142013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8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811317"/>
            <a:ext cx="12192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令和５年度 </a:t>
            </a:r>
          </a:p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科目 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A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B 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公開問題 </a:t>
            </a: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D9796-4DA5-F0D4-3BA8-7D399F5E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880707"/>
            <a:ext cx="10469436" cy="509658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A927003-E1C9-5C3C-EE29-81243F806E39}"/>
              </a:ext>
            </a:extLst>
          </p:cNvPr>
          <p:cNvSpPr/>
          <p:nvPr/>
        </p:nvSpPr>
        <p:spPr>
          <a:xfrm>
            <a:off x="1361422" y="501344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9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B2121D-02E0-01C7-C842-BE098929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366285"/>
            <a:ext cx="1067901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B2121D-02E0-01C7-C842-BE098929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366285"/>
            <a:ext cx="10679015" cy="612543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B7A0EAE-31C7-EFD3-EBB1-1D96718CF1F6}"/>
              </a:ext>
            </a:extLst>
          </p:cNvPr>
          <p:cNvSpPr/>
          <p:nvPr/>
        </p:nvSpPr>
        <p:spPr>
          <a:xfrm>
            <a:off x="1330250" y="604456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72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C08A578-6363-3C99-0F04-9DC9DA63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0" y="1185775"/>
            <a:ext cx="8529947" cy="4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C08A578-6363-3C99-0F04-9DC9DA63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0" y="1185775"/>
            <a:ext cx="8529947" cy="423117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8DFA1C9-CAF2-5E5D-4635-527B09BBB62D}"/>
              </a:ext>
            </a:extLst>
          </p:cNvPr>
          <p:cNvSpPr/>
          <p:nvPr/>
        </p:nvSpPr>
        <p:spPr>
          <a:xfrm>
            <a:off x="2048908" y="208727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8160EB-9C6C-1A34-061F-EB18DCD86105}"/>
              </a:ext>
            </a:extLst>
          </p:cNvPr>
          <p:cNvSpPr txBox="1"/>
          <p:nvPr/>
        </p:nvSpPr>
        <p:spPr>
          <a:xfrm>
            <a:off x="5235586" y="3301364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DKIM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784186-7705-FCBD-6B76-2F32979E94A3}"/>
              </a:ext>
            </a:extLst>
          </p:cNvPr>
          <p:cNvSpPr txBox="1"/>
          <p:nvPr/>
        </p:nvSpPr>
        <p:spPr>
          <a:xfrm>
            <a:off x="6557029" y="4128325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DNS Blacklist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DADA2F-019A-E555-656D-61DE348D2B29}"/>
              </a:ext>
            </a:extLst>
          </p:cNvPr>
          <p:cNvSpPr txBox="1"/>
          <p:nvPr/>
        </p:nvSpPr>
        <p:spPr>
          <a:xfrm>
            <a:off x="4417642" y="5320584"/>
            <a:ext cx="59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⇒ダイナミックパケットフィルタリング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5655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637E046-174F-11C4-D957-3CBD0B46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633022"/>
            <a:ext cx="1062185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637E046-174F-11C4-D957-3CBD0B46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633022"/>
            <a:ext cx="10621857" cy="559195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E74B096-2383-6DCC-0CE1-D2372FDF7608}"/>
              </a:ext>
            </a:extLst>
          </p:cNvPr>
          <p:cNvSpPr/>
          <p:nvPr/>
        </p:nvSpPr>
        <p:spPr>
          <a:xfrm>
            <a:off x="1300763" y="320542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8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6D6025-E056-2B2B-54B0-07B19E1B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1398619"/>
            <a:ext cx="1050754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6D6025-E056-2B2B-54B0-07B19E1B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1398619"/>
            <a:ext cx="10507541" cy="368668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0AB6B9A-702B-337D-863E-6D6B0725415D}"/>
              </a:ext>
            </a:extLst>
          </p:cNvPr>
          <p:cNvSpPr/>
          <p:nvPr/>
        </p:nvSpPr>
        <p:spPr>
          <a:xfrm>
            <a:off x="1331936" y="350676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2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4D38F0-E5E1-17C9-4AA1-D86E8A34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15768"/>
            <a:ext cx="1051706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593108"/>
            <a:ext cx="12192000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注意！</a:t>
            </a:r>
            <a:endParaRPr lang="en-US" altLang="ja-JP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IPA</a:t>
            </a:r>
            <a:r>
              <a:rPr lang="ja-JP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で公開されているのは、</a:t>
            </a:r>
            <a:endParaRPr lang="en-US" altLang="ja-JP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60</a:t>
            </a:r>
            <a:r>
              <a:rPr lang="ja-JP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問のうち</a:t>
            </a:r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15</a:t>
            </a:r>
            <a:r>
              <a:rPr lang="ja-JP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問</a:t>
            </a:r>
            <a:r>
              <a:rPr lang="ja-JP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だけとなります</a:t>
            </a:r>
            <a:endParaRPr lang="ja-JP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83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4D38F0-E5E1-17C9-4AA1-D86E8A34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15768"/>
            <a:ext cx="10517068" cy="503942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0B5CF2D-1025-482C-3C21-EF5FC53A719D}"/>
              </a:ext>
            </a:extLst>
          </p:cNvPr>
          <p:cNvSpPr/>
          <p:nvPr/>
        </p:nvSpPr>
        <p:spPr>
          <a:xfrm>
            <a:off x="1331936" y="386005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91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E4545-2162-93A5-92F9-10F3A587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704325"/>
            <a:ext cx="882138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E4545-2162-93A5-92F9-10F3A587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704325"/>
            <a:ext cx="8821381" cy="309605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71E556D-C628-2BD6-C75F-8CF01E5F1615}"/>
              </a:ext>
            </a:extLst>
          </p:cNvPr>
          <p:cNvSpPr/>
          <p:nvPr/>
        </p:nvSpPr>
        <p:spPr>
          <a:xfrm>
            <a:off x="2194381" y="276901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4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DCAB7E-4F63-EB7C-3BB9-E1C296DE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685009"/>
            <a:ext cx="1043133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4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DCAB7E-4F63-EB7C-3BB9-E1C296DE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685009"/>
            <a:ext cx="10431331" cy="513469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AF67F82-215F-CF1D-8537-A417D48517CD}"/>
              </a:ext>
            </a:extLst>
          </p:cNvPr>
          <p:cNvSpPr/>
          <p:nvPr/>
        </p:nvSpPr>
        <p:spPr>
          <a:xfrm>
            <a:off x="1394281" y="276901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B49873-CA54-B9A1-3AA6-96261EE736FC}"/>
              </a:ext>
            </a:extLst>
          </p:cNvPr>
          <p:cNvSpPr txBox="1"/>
          <p:nvPr/>
        </p:nvSpPr>
        <p:spPr>
          <a:xfrm>
            <a:off x="7802140" y="2220710"/>
            <a:ext cx="14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ERP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D670B-91F9-CA6A-6AB5-3FA4BD5A4E44}"/>
              </a:ext>
            </a:extLst>
          </p:cNvPr>
          <p:cNvSpPr txBox="1"/>
          <p:nvPr/>
        </p:nvSpPr>
        <p:spPr>
          <a:xfrm>
            <a:off x="8266267" y="4331491"/>
            <a:ext cx="14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CRM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B8C241-AD58-D76E-31C1-A508D2089FCE}"/>
              </a:ext>
            </a:extLst>
          </p:cNvPr>
          <p:cNvSpPr txBox="1"/>
          <p:nvPr/>
        </p:nvSpPr>
        <p:spPr>
          <a:xfrm>
            <a:off x="6614112" y="5711326"/>
            <a:ext cx="14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SCM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72C223-740D-1C8D-8DD9-3E4FBF29A93A}"/>
              </a:ext>
            </a:extLst>
          </p:cNvPr>
          <p:cNvSpPr txBox="1"/>
          <p:nvPr/>
        </p:nvSpPr>
        <p:spPr>
          <a:xfrm>
            <a:off x="1716529" y="1069472"/>
            <a:ext cx="462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Business 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01390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6E9145-6463-F92E-7A01-86FB46B4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2146792"/>
            <a:ext cx="1041227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6E9145-6463-F92E-7A01-86FB46B4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2146792"/>
            <a:ext cx="10412278" cy="203863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DD9C2C5-1FCF-3DE4-EB7B-269D3EC38DBA}"/>
              </a:ext>
            </a:extLst>
          </p:cNvPr>
          <p:cNvSpPr/>
          <p:nvPr/>
        </p:nvSpPr>
        <p:spPr>
          <a:xfrm>
            <a:off x="3825754" y="371458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69C383-BEFE-1F95-A7A7-6D701F0C618C}"/>
              </a:ext>
            </a:extLst>
          </p:cNvPr>
          <p:cNvSpPr txBox="1"/>
          <p:nvPr/>
        </p:nvSpPr>
        <p:spPr>
          <a:xfrm>
            <a:off x="4046979" y="4277380"/>
            <a:ext cx="43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Fishbone Diagram</a:t>
            </a:r>
          </a:p>
        </p:txBody>
      </p:sp>
    </p:spTree>
    <p:extLst>
      <p:ext uri="{BB962C8B-B14F-4D97-AF65-F5344CB8AC3E}">
        <p14:creationId xmlns:p14="http://schemas.microsoft.com/office/powerpoint/2010/main" val="283099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51BD730-A664-7053-A958-71A425F7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347232"/>
            <a:ext cx="874517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0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93D583-B8D1-0DB2-0181-F0C87B79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91" y="310480"/>
            <a:ext cx="6611273" cy="54681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545773-21EC-90B5-D2AA-D2E40DE0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48" y="5778593"/>
            <a:ext cx="6601746" cy="6573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BD2503C-C860-FADE-3D8C-0498DC27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524" y="1314155"/>
            <a:ext cx="2133898" cy="21148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C24FBEB-267C-442A-6CE4-E3F0F18A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558" y="3605958"/>
            <a:ext cx="189574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8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93D583-B8D1-0DB2-0181-F0C87B79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91" y="310480"/>
            <a:ext cx="6611273" cy="54681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545773-21EC-90B5-D2AA-D2E40DE0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48" y="5778593"/>
            <a:ext cx="6601746" cy="6573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BD2503C-C860-FADE-3D8C-0498DC27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524" y="1314155"/>
            <a:ext cx="2133898" cy="21148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C24FBEB-267C-442A-6CE4-E3F0F18A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558" y="3605958"/>
            <a:ext cx="1895740" cy="172426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4BA693E-293F-DB41-2275-780F6BFF46CC}"/>
              </a:ext>
            </a:extLst>
          </p:cNvPr>
          <p:cNvSpPr/>
          <p:nvPr/>
        </p:nvSpPr>
        <p:spPr>
          <a:xfrm>
            <a:off x="8751045" y="3932797"/>
            <a:ext cx="351392" cy="34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82B511-F561-2D81-01BD-36A5CB307D6D}"/>
              </a:ext>
            </a:extLst>
          </p:cNvPr>
          <p:cNvSpPr txBox="1"/>
          <p:nvPr/>
        </p:nvSpPr>
        <p:spPr>
          <a:xfrm>
            <a:off x="6203373" y="2186911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300C88-78D0-A01E-5947-C44F2BE3695A}"/>
              </a:ext>
            </a:extLst>
          </p:cNvPr>
          <p:cNvSpPr txBox="1"/>
          <p:nvPr/>
        </p:nvSpPr>
        <p:spPr>
          <a:xfrm>
            <a:off x="6196595" y="3129024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223C65-0683-0C9F-3746-E7B1EB3D390B}"/>
              </a:ext>
            </a:extLst>
          </p:cNvPr>
          <p:cNvSpPr txBox="1"/>
          <p:nvPr/>
        </p:nvSpPr>
        <p:spPr>
          <a:xfrm>
            <a:off x="6203373" y="4067880"/>
            <a:ext cx="381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F2219F-0576-ABD1-8009-20DBC26DCE8D}"/>
              </a:ext>
            </a:extLst>
          </p:cNvPr>
          <p:cNvSpPr txBox="1"/>
          <p:nvPr/>
        </p:nvSpPr>
        <p:spPr>
          <a:xfrm>
            <a:off x="6210299" y="5020381"/>
            <a:ext cx="381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9D8A07-D423-1110-E6D8-16241980CFE5}"/>
              </a:ext>
            </a:extLst>
          </p:cNvPr>
          <p:cNvSpPr txBox="1"/>
          <p:nvPr/>
        </p:nvSpPr>
        <p:spPr>
          <a:xfrm>
            <a:off x="7909729" y="2182342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8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A00587-115E-7436-2536-9AF7CA7D488C}"/>
              </a:ext>
            </a:extLst>
          </p:cNvPr>
          <p:cNvSpPr txBox="1"/>
          <p:nvPr/>
        </p:nvSpPr>
        <p:spPr>
          <a:xfrm>
            <a:off x="7918754" y="4071004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8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E1B3E3-5AA4-AA73-E8CA-83BC1CE12F9C}"/>
              </a:ext>
            </a:extLst>
          </p:cNvPr>
          <p:cNvSpPr txBox="1"/>
          <p:nvPr/>
        </p:nvSpPr>
        <p:spPr>
          <a:xfrm>
            <a:off x="7918754" y="3108241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</a:rPr>
              <a:t>2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355D16-4289-BB6F-CE7F-69C841217476}"/>
              </a:ext>
            </a:extLst>
          </p:cNvPr>
          <p:cNvSpPr txBox="1"/>
          <p:nvPr/>
        </p:nvSpPr>
        <p:spPr>
          <a:xfrm>
            <a:off x="7909729" y="5028411"/>
            <a:ext cx="38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</a:rPr>
              <a:t>4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71734A-6648-E51B-A062-41C9125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3" y="831665"/>
            <a:ext cx="8426069" cy="50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D1A2E6-B425-4D46-CA6C-5721E770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818785"/>
            <a:ext cx="735432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02194A-D2A5-75CC-BBB6-17B4F063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002635"/>
            <a:ext cx="6658904" cy="29436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5B8A58-99CC-7D6A-DC86-568644FB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4070962"/>
            <a:ext cx="579200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02194A-D2A5-75CC-BBB6-17B4F063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002635"/>
            <a:ext cx="6658904" cy="29436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5B8A58-99CC-7D6A-DC86-568644FB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4070962"/>
            <a:ext cx="5792008" cy="168616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8C0D093-413B-B775-E7BD-49319400AA87}"/>
              </a:ext>
            </a:extLst>
          </p:cNvPr>
          <p:cNvSpPr/>
          <p:nvPr/>
        </p:nvSpPr>
        <p:spPr>
          <a:xfrm>
            <a:off x="5498690" y="4719131"/>
            <a:ext cx="351392" cy="34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FF272C-D602-2CFC-EEFF-011C132FC9EC}"/>
              </a:ext>
            </a:extLst>
          </p:cNvPr>
          <p:cNvSpPr/>
          <p:nvPr/>
        </p:nvSpPr>
        <p:spPr>
          <a:xfrm>
            <a:off x="3054927" y="2202872"/>
            <a:ext cx="6370525" cy="10598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3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218D9BD-0992-DBF0-784A-19D476B4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42" y="654627"/>
            <a:ext cx="7962716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148317-3E3A-C6FC-3222-EE960D01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290339"/>
            <a:ext cx="82498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0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B39EF2-1FB0-C60F-DE6B-B48804A5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856891"/>
            <a:ext cx="861180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90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EE2209-DC68-3018-1913-A9F690B1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961945"/>
            <a:ext cx="817359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5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D5C2B7-0876-76B2-F8AA-CB0FE4AE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918812"/>
            <a:ext cx="840222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7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D5C2B7-0876-76B2-F8AA-CB0FE4AE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918812"/>
            <a:ext cx="8402223" cy="502037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3091CF4-F06C-DEC7-90F4-22A7D939A094}"/>
              </a:ext>
            </a:extLst>
          </p:cNvPr>
          <p:cNvSpPr/>
          <p:nvPr/>
        </p:nvSpPr>
        <p:spPr>
          <a:xfrm>
            <a:off x="2329462" y="3397826"/>
            <a:ext cx="413737" cy="394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6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71734A-6648-E51B-A062-41C9125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3" y="831665"/>
            <a:ext cx="8426069" cy="504916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98F5F71-E085-07EF-939C-C534235DFE5E}"/>
              </a:ext>
            </a:extLst>
          </p:cNvPr>
          <p:cNvSpPr/>
          <p:nvPr/>
        </p:nvSpPr>
        <p:spPr>
          <a:xfrm>
            <a:off x="2099178" y="298721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5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33B404-0A8C-EC41-BEFE-9CA19E2C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128391"/>
            <a:ext cx="1040275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33B404-0A8C-EC41-BEFE-9CA19E2C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128391"/>
            <a:ext cx="10402752" cy="460121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1A88DC8-98FC-853D-25F2-DDECDCDB5816}"/>
              </a:ext>
            </a:extLst>
          </p:cNvPr>
          <p:cNvSpPr/>
          <p:nvPr/>
        </p:nvSpPr>
        <p:spPr>
          <a:xfrm>
            <a:off x="1361423" y="422373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4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AC9E6D-221F-BEDE-7456-F7719390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080760"/>
            <a:ext cx="1054564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AC9E6D-221F-BEDE-7456-F7719390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080760"/>
            <a:ext cx="10545647" cy="469648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0DEAD50-CC8F-A84B-39F7-F5D56D5849D7}"/>
              </a:ext>
            </a:extLst>
          </p:cNvPr>
          <p:cNvSpPr/>
          <p:nvPr/>
        </p:nvSpPr>
        <p:spPr>
          <a:xfrm>
            <a:off x="1299077" y="420295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D9796-4DA5-F0D4-3BA8-7D399F5E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880707"/>
            <a:ext cx="1046943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</Words>
  <Application>Microsoft Office PowerPoint</Application>
  <PresentationFormat>ワイド画面</PresentationFormat>
  <Paragraphs>26</Paragraphs>
  <Slides>38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127</cp:revision>
  <dcterms:created xsi:type="dcterms:W3CDTF">2023-10-12T01:21:29Z</dcterms:created>
  <dcterms:modified xsi:type="dcterms:W3CDTF">2024-06-06T05:44:11Z</dcterms:modified>
</cp:coreProperties>
</file>