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536" r:id="rId2"/>
    <p:sldId id="589" r:id="rId3"/>
    <p:sldId id="585" r:id="rId4"/>
    <p:sldId id="621" r:id="rId5"/>
    <p:sldId id="622" r:id="rId6"/>
    <p:sldId id="626" r:id="rId7"/>
    <p:sldId id="623" r:id="rId8"/>
    <p:sldId id="627" r:id="rId9"/>
    <p:sldId id="624" r:id="rId10"/>
    <p:sldId id="631" r:id="rId11"/>
    <p:sldId id="625" r:id="rId12"/>
    <p:sldId id="632" r:id="rId13"/>
    <p:sldId id="628" r:id="rId14"/>
    <p:sldId id="633" r:id="rId15"/>
    <p:sldId id="629" r:id="rId16"/>
    <p:sldId id="638" r:id="rId17"/>
    <p:sldId id="630" r:id="rId18"/>
    <p:sldId id="639" r:id="rId19"/>
    <p:sldId id="634" r:id="rId20"/>
    <p:sldId id="640" r:id="rId21"/>
    <p:sldId id="635" r:id="rId22"/>
    <p:sldId id="641" r:id="rId23"/>
    <p:sldId id="636" r:id="rId24"/>
    <p:sldId id="645" r:id="rId25"/>
    <p:sldId id="642" r:id="rId26"/>
    <p:sldId id="646" r:id="rId27"/>
    <p:sldId id="643" r:id="rId28"/>
    <p:sldId id="644" r:id="rId29"/>
    <p:sldId id="637" r:id="rId30"/>
    <p:sldId id="647" r:id="rId31"/>
    <p:sldId id="653" r:id="rId32"/>
    <p:sldId id="648" r:id="rId33"/>
    <p:sldId id="649" r:id="rId34"/>
    <p:sldId id="650" r:id="rId35"/>
    <p:sldId id="654" r:id="rId36"/>
    <p:sldId id="651" r:id="rId37"/>
    <p:sldId id="655" r:id="rId38"/>
    <p:sldId id="658" r:id="rId39"/>
    <p:sldId id="659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0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51FB-8309-4DFD-AC99-3C561521993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2B9E-76FA-46C1-BFF9-5B0F51C54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0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224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2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59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218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5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7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68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4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2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79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02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65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31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01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208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36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00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78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82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5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550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04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4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31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010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73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90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54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20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4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5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179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9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01E54-10FF-110B-0865-9B557E4E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0A02E-3348-941D-F1C7-ECB96E99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FDD24-8839-9109-AF05-8E5B9CA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FFA32-FB55-5479-6010-79E829D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24973-714C-733C-7F5A-83C6118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866AB-D4B0-49FA-0A5A-D02DFFC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BE423-2F52-D1E6-C7E1-6A497D44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E3EFB-92B4-DB9F-4CC4-D5D266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B4582-B914-1A4E-57FF-063ACF28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7C8C-E5DC-976F-22D5-E46618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0B1EE8-4BD6-93D2-285E-CDFC55A5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1307F-35AD-A84A-77BE-4D102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C26BD-2639-2BA0-2DD4-9A0DE6B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FD1A5-68BC-3CE9-ADD1-BB92BEA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CF4-2903-3A0F-EFEA-50CD5D7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4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C423B-B891-EE59-8D11-5B4FB969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667BD-2E43-02B0-F01E-DEE22A9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F6906-F882-A443-00D9-9E1EAFA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C3161-FB53-7EBD-BA17-2F01768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A797F-7F8A-ED90-539B-B1C3731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D4E62-CEC6-75BB-75DF-AE52608F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D1832-7BB7-0C2D-1BD2-FE622707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5806-F276-21A9-4F3B-016B29F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7CA0A-31BF-61ED-CBEA-CF27F4D3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99AE6-05C9-2260-F647-E9014CC4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B547-8220-266E-676B-5A3F4D16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A3927-8562-9204-6299-4C591556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71F94-FE8E-84D4-C714-1718CB54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7EBD1-43D7-4324-5B6D-2C7E1A1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08A28-3D03-81B7-2012-7129362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6C978-DD91-9F84-3596-21C75EE8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7A362-645F-1946-29D6-A5B8445F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2D59-48CA-957D-9DB5-4452A2F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6E7118-97EB-1ADE-3A00-FF56D987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C17B5-C35D-DA5D-201C-B3F9EB51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DF56D8-36B1-C790-9995-7417D1AF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8B69F4-61CB-7AE2-F70C-FE6BA387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1D792-BB06-6E2D-64F5-7917458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C24C68-E1C7-1226-EA94-01FB590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B39D0-1C5F-1209-7913-1F928FF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602439-2210-2F4D-50EF-0DFD86E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75809F-8B88-C585-4C4B-D263A1F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28D3D0-7431-F87F-0536-D4A89E9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7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AE5729-1065-6598-7528-DB13103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7CCC52-3E57-55D4-5560-12514B8A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9C5EC-FFAD-FB38-5086-050CD5F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D7E70-0668-260B-B7F1-ADAC408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5F080-6971-D33B-37F8-2583D370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6921E-0DC2-DE72-EF2D-C9B6B0E1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DED9-8AE9-DAD1-CB31-A7EA350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1CF121-FEB3-4287-AD39-28053CD1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85645-4336-74DF-12CE-D5F920E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E1E53-FD3B-9A61-9667-7A78C13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83C01-098A-F5CB-42A2-8F1AC43F6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3A377-6326-C81B-4881-01DF7656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A606F-E2C6-D145-022D-EC78BD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C9A0-BA1B-E401-F174-90F1688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D7F8F4-45B8-8BDD-3D74-0A7BD16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AE9EC5-BDC6-400B-3347-1AEA8AF9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298B0-F8C0-A7E4-BBB9-D4F23249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40CF5-E27A-6C22-9548-A2B2BF77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B13A-B759-462B-B36D-CD8443CB85C5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D91-4CFD-9E4C-F4A0-F89FC96B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BD2F-E958-E0A7-FD18-1C142013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8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811317"/>
            <a:ext cx="12192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令和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6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年度 </a:t>
            </a:r>
          </a:p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科目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A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B </a:t>
            </a: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公開問題 </a:t>
            </a: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8B66CD-DBD5-D64E-EFC6-0F299078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29" y="971207"/>
            <a:ext cx="10145541" cy="491558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0FACA7A-A38D-F0A6-4AF5-8612437F3025}"/>
              </a:ext>
            </a:extLst>
          </p:cNvPr>
          <p:cNvSpPr/>
          <p:nvPr/>
        </p:nvSpPr>
        <p:spPr>
          <a:xfrm>
            <a:off x="1478289" y="447007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E40D15-1A6F-56E5-549A-D8333687952D}"/>
              </a:ext>
            </a:extLst>
          </p:cNvPr>
          <p:cNvSpPr txBox="1"/>
          <p:nvPr/>
        </p:nvSpPr>
        <p:spPr>
          <a:xfrm>
            <a:off x="3948652" y="2488564"/>
            <a:ext cx="424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サプライチェーンリスク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DAAB0A-1ADC-FCEB-85BF-5413E113064F}"/>
              </a:ext>
            </a:extLst>
          </p:cNvPr>
          <p:cNvSpPr txBox="1"/>
          <p:nvPr/>
        </p:nvSpPr>
        <p:spPr>
          <a:xfrm>
            <a:off x="3333407" y="3981527"/>
            <a:ext cx="692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中間者攻撃（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MITM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：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Man In The Middle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）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C6DEC7-5CF9-6DF0-F843-77610AAE2E07}"/>
              </a:ext>
            </a:extLst>
          </p:cNvPr>
          <p:cNvSpPr txBox="1"/>
          <p:nvPr/>
        </p:nvSpPr>
        <p:spPr>
          <a:xfrm>
            <a:off x="2441586" y="5859995"/>
            <a:ext cx="424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ブロックチェーン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0834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A5604C-0748-7FB9-793C-D0AD9D1B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971207"/>
            <a:ext cx="1025033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A5604C-0748-7FB9-793C-D0AD9D1B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971207"/>
            <a:ext cx="10250330" cy="491558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E390D9D-56EF-7EAB-652D-25225A8A2DDD}"/>
              </a:ext>
            </a:extLst>
          </p:cNvPr>
          <p:cNvSpPr/>
          <p:nvPr/>
        </p:nvSpPr>
        <p:spPr>
          <a:xfrm>
            <a:off x="1467000" y="296697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011AFE-1107-4E16-A1A2-72FAB18D4799}"/>
              </a:ext>
            </a:extLst>
          </p:cNvPr>
          <p:cNvSpPr txBox="1"/>
          <p:nvPr/>
        </p:nvSpPr>
        <p:spPr>
          <a:xfrm>
            <a:off x="5472652" y="2465987"/>
            <a:ext cx="424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パターン認証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7DF4A8-806C-C2E4-754D-EE7AA6033DCC}"/>
              </a:ext>
            </a:extLst>
          </p:cNvPr>
          <p:cNvSpPr txBox="1"/>
          <p:nvPr/>
        </p:nvSpPr>
        <p:spPr>
          <a:xfrm>
            <a:off x="8650476" y="4456288"/>
            <a:ext cx="245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SSL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サーバ証明書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3D62B5-9A61-90C0-2697-2011D2D7291B}"/>
              </a:ext>
            </a:extLst>
          </p:cNvPr>
          <p:cNvSpPr txBox="1"/>
          <p:nvPr/>
        </p:nvSpPr>
        <p:spPr>
          <a:xfrm>
            <a:off x="2819765" y="5486683"/>
            <a:ext cx="245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CAPTHCA</a:t>
            </a:r>
          </a:p>
        </p:txBody>
      </p:sp>
    </p:spTree>
    <p:extLst>
      <p:ext uri="{BB962C8B-B14F-4D97-AF65-F5344CB8AC3E}">
        <p14:creationId xmlns:p14="http://schemas.microsoft.com/office/powerpoint/2010/main" val="69296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FF395A-8365-FE94-FA34-83B99EB7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0" y="1471339"/>
            <a:ext cx="1017412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FF395A-8365-FE94-FA34-83B99EB7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0" y="1471339"/>
            <a:ext cx="10174120" cy="391532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B7DE247-CB1B-14CD-9715-F488E91E1F92}"/>
              </a:ext>
            </a:extLst>
          </p:cNvPr>
          <p:cNvSpPr/>
          <p:nvPr/>
        </p:nvSpPr>
        <p:spPr>
          <a:xfrm>
            <a:off x="1467000" y="441195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5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6A2D20-032D-E8A3-8D5B-B2263B4D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1733313"/>
            <a:ext cx="1009790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4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6A2D20-032D-E8A3-8D5B-B2263B4D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1733313"/>
            <a:ext cx="10097909" cy="339137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0473925-EDEB-44E0-1489-270015F6643A}"/>
              </a:ext>
            </a:extLst>
          </p:cNvPr>
          <p:cNvSpPr/>
          <p:nvPr/>
        </p:nvSpPr>
        <p:spPr>
          <a:xfrm>
            <a:off x="1546022" y="422004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0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25BCC4-2881-1096-6104-BE85C880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30" y="1904787"/>
            <a:ext cx="924054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25BCC4-2881-1096-6104-BE85C880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30" y="1904787"/>
            <a:ext cx="9240540" cy="30484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5E9FF69-A1A4-B33B-1839-88F0E0B52724}"/>
              </a:ext>
            </a:extLst>
          </p:cNvPr>
          <p:cNvSpPr/>
          <p:nvPr/>
        </p:nvSpPr>
        <p:spPr>
          <a:xfrm>
            <a:off x="1952422" y="392652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CA3E6A9-6F92-FA3E-7137-EA94C0F1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1461813"/>
            <a:ext cx="1021222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注意！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IPA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で公開されているのは、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60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問のうち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15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問だけとなります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83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CA3E6A9-6F92-FA3E-7137-EA94C0F1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1461813"/>
            <a:ext cx="10212225" cy="393437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0FB76BD-BE8B-8D50-28D8-F58DAE83A444}"/>
              </a:ext>
            </a:extLst>
          </p:cNvPr>
          <p:cNvSpPr/>
          <p:nvPr/>
        </p:nvSpPr>
        <p:spPr>
          <a:xfrm>
            <a:off x="1489577" y="442324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4D362C-7FAF-5F6C-8D82-ECD4BF9F9C99}"/>
              </a:ext>
            </a:extLst>
          </p:cNvPr>
          <p:cNvSpPr txBox="1"/>
          <p:nvPr/>
        </p:nvSpPr>
        <p:spPr>
          <a:xfrm>
            <a:off x="6608054" y="2841642"/>
            <a:ext cx="5077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MTBF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（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Mean Time Between Failure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）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　</a:t>
            </a:r>
            <a:r>
              <a:rPr lang="ja-JP" altLang="en-US" sz="2000" dirty="0">
                <a:latin typeface="Noto Sans JP"/>
              </a:rPr>
              <a:t>平均故障間隔のこと。故障までに稼働　</a:t>
            </a:r>
            <a:endParaRPr lang="en-US" altLang="ja-JP" sz="2000" dirty="0">
              <a:latin typeface="Noto Sans JP"/>
            </a:endParaRPr>
          </a:p>
          <a:p>
            <a:r>
              <a:rPr lang="ja-JP" altLang="en-US" sz="2000" dirty="0">
                <a:latin typeface="Noto Sans JP"/>
              </a:rPr>
              <a:t>　した時間の平均を示す。システムや</a:t>
            </a:r>
            <a:endParaRPr lang="en-US" altLang="ja-JP" sz="2000" dirty="0">
              <a:latin typeface="Noto Sans JP"/>
            </a:endParaRPr>
          </a:p>
          <a:p>
            <a:r>
              <a:rPr lang="ja-JP" altLang="en-US" sz="2000" dirty="0">
                <a:latin typeface="Noto Sans JP"/>
              </a:rPr>
              <a:t>　機器の</a:t>
            </a:r>
            <a:r>
              <a:rPr lang="ja-JP" altLang="en-US" sz="2000" b="1" dirty="0">
                <a:solidFill>
                  <a:srgbClr val="FF0000"/>
                </a:solidFill>
                <a:latin typeface="Noto Sans JP"/>
              </a:rPr>
              <a:t>信頼性</a:t>
            </a:r>
            <a:r>
              <a:rPr lang="ja-JP" altLang="en-US" sz="2000" dirty="0">
                <a:latin typeface="Noto Sans JP"/>
              </a:rPr>
              <a:t>を示す指標のひとつ。</a:t>
            </a:r>
            <a:endParaRPr lang="en-US" altLang="ja-JP" sz="2000" dirty="0">
              <a:latin typeface="Noto Sans JP"/>
            </a:endParaRPr>
          </a:p>
          <a:p>
            <a:endParaRPr lang="en-US" altLang="ja-JP" sz="2000" dirty="0">
              <a:latin typeface="Noto Sans JP"/>
            </a:endParaRPr>
          </a:p>
          <a:p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MTTR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（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Mean Time To Repair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）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　</a:t>
            </a:r>
            <a:r>
              <a:rPr lang="ja-JP" altLang="en-US" sz="2000" dirty="0">
                <a:latin typeface="Noto Sans JP"/>
              </a:rPr>
              <a:t>平均修理時間のこと。故障から復旧まで</a:t>
            </a:r>
            <a:endParaRPr lang="en-US" altLang="ja-JP" sz="2000" dirty="0">
              <a:latin typeface="Noto Sans JP"/>
            </a:endParaRPr>
          </a:p>
          <a:p>
            <a:r>
              <a:rPr lang="ja-JP" altLang="en-US" sz="2000" dirty="0">
                <a:latin typeface="Noto Sans JP"/>
              </a:rPr>
              <a:t>　にかかった時間の平均を示す。システム</a:t>
            </a:r>
            <a:endParaRPr lang="en-US" altLang="ja-JP" sz="2000" dirty="0">
              <a:latin typeface="Noto Sans JP"/>
            </a:endParaRPr>
          </a:p>
          <a:p>
            <a:r>
              <a:rPr lang="ja-JP" altLang="en-US" sz="2000" dirty="0">
                <a:latin typeface="Noto Sans JP"/>
              </a:rPr>
              <a:t>　や機器の</a:t>
            </a:r>
            <a:r>
              <a:rPr lang="ja-JP" altLang="en-US" sz="2000" b="1" dirty="0">
                <a:solidFill>
                  <a:srgbClr val="FF0000"/>
                </a:solidFill>
                <a:latin typeface="Noto Sans JP"/>
              </a:rPr>
              <a:t>保守性</a:t>
            </a:r>
            <a:r>
              <a:rPr lang="ja-JP" altLang="en-US" sz="2000" dirty="0">
                <a:latin typeface="Noto Sans JP"/>
              </a:rPr>
              <a:t>を示す指標の一つ。</a:t>
            </a:r>
            <a:endParaRPr lang="en-US" altLang="ja-JP" sz="20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82310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F66063-A3C8-8F2A-E965-4C5E62B0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933366"/>
            <a:ext cx="1025033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F66063-A3C8-8F2A-E965-4C5E62B0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933366"/>
            <a:ext cx="10250330" cy="299126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4632B5D-3026-D2C3-2B14-A7A58BEB3680}"/>
              </a:ext>
            </a:extLst>
          </p:cNvPr>
          <p:cNvSpPr/>
          <p:nvPr/>
        </p:nvSpPr>
        <p:spPr>
          <a:xfrm>
            <a:off x="6276066" y="443452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35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EDE960-CCB2-2A1D-9197-6EEF798A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3" y="975970"/>
            <a:ext cx="1019317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EDE960-CCB2-2A1D-9197-6EEF798A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3" y="975970"/>
            <a:ext cx="10193173" cy="490606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B6545F2-2061-9CAB-968E-843BCE791A51}"/>
              </a:ext>
            </a:extLst>
          </p:cNvPr>
          <p:cNvSpPr/>
          <p:nvPr/>
        </p:nvSpPr>
        <p:spPr>
          <a:xfrm>
            <a:off x="1478288" y="195097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8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B0D23C-04BC-247A-3F08-31A43895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856891"/>
            <a:ext cx="1029796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B0D23C-04BC-247A-3F08-31A43895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856891"/>
            <a:ext cx="10297962" cy="514421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F730242-143F-4ADD-A85A-908645906125}"/>
              </a:ext>
            </a:extLst>
          </p:cNvPr>
          <p:cNvSpPr/>
          <p:nvPr/>
        </p:nvSpPr>
        <p:spPr>
          <a:xfrm>
            <a:off x="1455710" y="184937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CFC40D-7FBB-943C-71B7-4DBE34DB19C5}"/>
              </a:ext>
            </a:extLst>
          </p:cNvPr>
          <p:cNvSpPr txBox="1"/>
          <p:nvPr/>
        </p:nvSpPr>
        <p:spPr>
          <a:xfrm>
            <a:off x="4535674" y="3406422"/>
            <a:ext cx="197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管理図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26EFF3-D2C4-4393-DFE0-D6DD0052B4D8}"/>
              </a:ext>
            </a:extLst>
          </p:cNvPr>
          <p:cNvSpPr txBox="1"/>
          <p:nvPr/>
        </p:nvSpPr>
        <p:spPr>
          <a:xfrm>
            <a:off x="6513689" y="4394200"/>
            <a:ext cx="276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ヒストグラム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F82ED7-87D0-8133-1C00-3AE770F4115D}"/>
              </a:ext>
            </a:extLst>
          </p:cNvPr>
          <p:cNvSpPr txBox="1"/>
          <p:nvPr/>
        </p:nvSpPr>
        <p:spPr>
          <a:xfrm>
            <a:off x="7524044" y="5384155"/>
            <a:ext cx="276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パレート図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0047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62EEA3-BA7A-16A1-4744-00304D2C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20" y="385179"/>
            <a:ext cx="8532459" cy="28844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1FFCF5-7893-7F39-F070-58EF36F64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02" y="3429000"/>
            <a:ext cx="8302777" cy="30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4049BC-75F9-0A40-C753-0381FB5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46" y="2495419"/>
            <a:ext cx="955490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F78581-E000-8120-B52A-BD17AB02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2" y="542522"/>
            <a:ext cx="989785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4FAB3C-92C4-A94F-59CE-572D3E1D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1" y="1685681"/>
            <a:ext cx="1025985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F78581-E000-8120-B52A-BD17AB02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2" y="542522"/>
            <a:ext cx="9897856" cy="577295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FE56899-C598-E09B-3141-0EDE987ADE33}"/>
              </a:ext>
            </a:extLst>
          </p:cNvPr>
          <p:cNvSpPr/>
          <p:nvPr/>
        </p:nvSpPr>
        <p:spPr>
          <a:xfrm>
            <a:off x="1537597" y="313067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69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62EEA3-BA7A-16A1-4744-00304D2C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20" y="385179"/>
            <a:ext cx="8532459" cy="28844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1FFCF5-7893-7F39-F070-58EF36F64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02" y="3429000"/>
            <a:ext cx="8302777" cy="304382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663881-2F2E-5DBF-FA5D-3629D9693AA8}"/>
              </a:ext>
            </a:extLst>
          </p:cNvPr>
          <p:cNvSpPr/>
          <p:nvPr/>
        </p:nvSpPr>
        <p:spPr>
          <a:xfrm>
            <a:off x="1873956" y="4188178"/>
            <a:ext cx="8128000" cy="5418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FD8CF4-4C94-E6DC-C6A5-70F9E6AD5E35}"/>
              </a:ext>
            </a:extLst>
          </p:cNvPr>
          <p:cNvSpPr/>
          <p:nvPr/>
        </p:nvSpPr>
        <p:spPr>
          <a:xfrm>
            <a:off x="1873956" y="5593645"/>
            <a:ext cx="8128000" cy="2765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009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A318CE7-1CF8-C854-EE71-9AF1FC1F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942628"/>
            <a:ext cx="1028843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68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6BB8AD-2FF3-5429-4A34-86260DAB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1690445"/>
            <a:ext cx="968827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4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22754E-8A2E-04C0-A3B4-8F0B35DC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1185549"/>
            <a:ext cx="999312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22754E-8A2E-04C0-A3B4-8F0B35DC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1185549"/>
            <a:ext cx="9993120" cy="448690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4875ED8-B293-EE32-A94B-B2DD844EE965}"/>
              </a:ext>
            </a:extLst>
          </p:cNvPr>
          <p:cNvSpPr/>
          <p:nvPr/>
        </p:nvSpPr>
        <p:spPr>
          <a:xfrm>
            <a:off x="1582752" y="469982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45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C371B7-B490-12F4-D92C-3B142265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1719024"/>
            <a:ext cx="1021222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15648C-232F-E3EE-C461-41F5434A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590154"/>
            <a:ext cx="999312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36975C-F107-E99C-CCA0-25B30450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89" y="484693"/>
            <a:ext cx="6887536" cy="45726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8E94EF-0758-2F6C-D9D2-9F17BF8A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89" y="941957"/>
            <a:ext cx="804022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36975C-F107-E99C-CCA0-25B30450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89" y="484693"/>
            <a:ext cx="6887536" cy="45726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8E94EF-0758-2F6C-D9D2-9F17BF8A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89" y="941957"/>
            <a:ext cx="8040222" cy="539190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904DF1-4860-95A5-F0DA-A7F2C2FA8BEB}"/>
              </a:ext>
            </a:extLst>
          </p:cNvPr>
          <p:cNvSpPr/>
          <p:nvPr/>
        </p:nvSpPr>
        <p:spPr>
          <a:xfrm>
            <a:off x="2226219" y="218240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3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4FAB3C-92C4-A94F-59CE-572D3E1D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1" y="1685681"/>
            <a:ext cx="10259857" cy="34866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D99F165-7A2B-1647-0116-0CB4B1E2999C}"/>
              </a:ext>
            </a:extLst>
          </p:cNvPr>
          <p:cNvSpPr/>
          <p:nvPr/>
        </p:nvSpPr>
        <p:spPr>
          <a:xfrm>
            <a:off x="1579889" y="374357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9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B06BAB-80A9-B44F-7FA5-F08B918C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1485629"/>
            <a:ext cx="1003122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B06BAB-80A9-B44F-7FA5-F08B918C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1485629"/>
            <a:ext cx="10031225" cy="388674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79C0FF4-1042-F26F-163F-4B2DBFFF1C26}"/>
              </a:ext>
            </a:extLst>
          </p:cNvPr>
          <p:cNvSpPr/>
          <p:nvPr/>
        </p:nvSpPr>
        <p:spPr>
          <a:xfrm>
            <a:off x="1523445" y="496678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217663-3D74-52BB-665E-455B46C9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142945"/>
            <a:ext cx="1008838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217663-3D74-52BB-665E-455B46C9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142945"/>
            <a:ext cx="10088383" cy="257210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A11581F-7653-4DC2-1AE6-78E0C6A2AE35}"/>
              </a:ext>
            </a:extLst>
          </p:cNvPr>
          <p:cNvSpPr/>
          <p:nvPr/>
        </p:nvSpPr>
        <p:spPr>
          <a:xfrm>
            <a:off x="6242200" y="417656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8B66CD-DBD5-D64E-EFC6-0F299078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29" y="971207"/>
            <a:ext cx="1014554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175</Words>
  <Application>Microsoft Office PowerPoint</Application>
  <PresentationFormat>ワイド画面</PresentationFormat>
  <Paragraphs>60</Paragraphs>
  <Slides>39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152</cp:revision>
  <dcterms:created xsi:type="dcterms:W3CDTF">2023-10-12T01:21:29Z</dcterms:created>
  <dcterms:modified xsi:type="dcterms:W3CDTF">2024-07-10T06:04:33Z</dcterms:modified>
</cp:coreProperties>
</file>