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76" r:id="rId2"/>
    <p:sldId id="578" r:id="rId3"/>
    <p:sldId id="57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9" autoAdjust="0"/>
    <p:restoredTop sz="94933" autoAdjust="0"/>
  </p:normalViewPr>
  <p:slideViewPr>
    <p:cSldViewPr snapToGrid="0">
      <p:cViewPr varScale="1">
        <p:scale>
          <a:sx n="67" d="100"/>
          <a:sy n="67" d="100"/>
        </p:scale>
        <p:origin x="10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19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68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50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08036" y="78766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29</a:t>
            </a:r>
            <a:r>
              <a:rPr lang="ja-JP" altLang="en-US" sz="2400" b="1" dirty="0">
                <a:latin typeface="Noto Sans JP"/>
              </a:rPr>
              <a:t>年度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0CE653A-8EBD-9D08-4BD3-C7695B2DE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036" y="1249328"/>
            <a:ext cx="9044132" cy="45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08036" y="78766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29</a:t>
            </a:r>
            <a:r>
              <a:rPr lang="ja-JP" altLang="en-US" sz="2400" b="1" dirty="0">
                <a:latin typeface="Noto Sans JP"/>
              </a:rPr>
              <a:t>年度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0CE653A-8EBD-9D08-4BD3-C7695B2DE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036" y="1249328"/>
            <a:ext cx="9044132" cy="455022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0D5D550-9227-DC50-C129-AFDC5DEF58C1}"/>
              </a:ext>
            </a:extLst>
          </p:cNvPr>
          <p:cNvSpPr/>
          <p:nvPr/>
        </p:nvSpPr>
        <p:spPr>
          <a:xfrm>
            <a:off x="2014185" y="3499387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47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08036" y="78766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29</a:t>
            </a:r>
            <a:r>
              <a:rPr lang="ja-JP" altLang="en-US" sz="2400" b="1" dirty="0">
                <a:latin typeface="Noto Sans JP"/>
              </a:rPr>
              <a:t>年度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0CE653A-8EBD-9D08-4BD3-C7695B2DE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036" y="1249328"/>
            <a:ext cx="9044132" cy="455022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0D5D550-9227-DC50-C129-AFDC5DEF58C1}"/>
              </a:ext>
            </a:extLst>
          </p:cNvPr>
          <p:cNvSpPr/>
          <p:nvPr/>
        </p:nvSpPr>
        <p:spPr>
          <a:xfrm>
            <a:off x="2014185" y="3499387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285C50-3121-27ED-9793-2C3D3B4EFB91}"/>
              </a:ext>
            </a:extLst>
          </p:cNvPr>
          <p:cNvSpPr txBox="1"/>
          <p:nvPr/>
        </p:nvSpPr>
        <p:spPr>
          <a:xfrm>
            <a:off x="4492713" y="3059668"/>
            <a:ext cx="154615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0070C0"/>
                </a:solidFill>
              </a:rPr>
              <a:t>⇒ 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Do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66662E-8D3D-248E-141F-F47F6B597340}"/>
              </a:ext>
            </a:extLst>
          </p:cNvPr>
          <p:cNvSpPr txBox="1"/>
          <p:nvPr/>
        </p:nvSpPr>
        <p:spPr>
          <a:xfrm>
            <a:off x="8748664" y="4362788"/>
            <a:ext cx="154615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0070C0"/>
                </a:solidFill>
              </a:rPr>
              <a:t>⇒ </a:t>
            </a:r>
            <a:r>
              <a:rPr lang="en-US" altLang="ja-JP" sz="2000" b="1" dirty="0">
                <a:solidFill>
                  <a:srgbClr val="0070C0"/>
                </a:solidFill>
              </a:rPr>
              <a:t>Plan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26E5C1-4ABC-8329-E454-F983922650E9}"/>
              </a:ext>
            </a:extLst>
          </p:cNvPr>
          <p:cNvSpPr txBox="1"/>
          <p:nvPr/>
        </p:nvSpPr>
        <p:spPr>
          <a:xfrm>
            <a:off x="2789838" y="5608672"/>
            <a:ext cx="154615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0070C0"/>
                </a:solidFill>
              </a:rPr>
              <a:t>⇒ 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Check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87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21</Words>
  <Application>Microsoft Office PowerPoint</Application>
  <PresentationFormat>ワイド画面</PresentationFormat>
  <Paragraphs>9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679</cp:revision>
  <dcterms:created xsi:type="dcterms:W3CDTF">2023-10-19T04:21:29Z</dcterms:created>
  <dcterms:modified xsi:type="dcterms:W3CDTF">2024-03-06T00:45:22Z</dcterms:modified>
</cp:coreProperties>
</file>