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62" r:id="rId5"/>
  </p:sldMasterIdLst>
  <p:notesMasterIdLst>
    <p:notesMasterId r:id="rId16"/>
  </p:notesMasterIdLst>
  <p:handoutMasterIdLst>
    <p:handoutMasterId r:id="rId17"/>
  </p:handoutMasterIdLst>
  <p:sldIdLst>
    <p:sldId id="256" r:id="rId6"/>
    <p:sldId id="275" r:id="rId7"/>
    <p:sldId id="276" r:id="rId8"/>
    <p:sldId id="278" r:id="rId9"/>
    <p:sldId id="277" r:id="rId10"/>
    <p:sldId id="282" r:id="rId11"/>
    <p:sldId id="279" r:id="rId12"/>
    <p:sldId id="280" r:id="rId13"/>
    <p:sldId id="281" r:id="rId14"/>
    <p:sldId id="267" r:id="rId1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eiryo UI" panose="020B060403050404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eiryo UI" panose="020B060403050404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eiryo UI" panose="020B060403050404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eiryo UI" panose="020B0604030504040204" pitchFamily="34"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233C"/>
    <a:srgbClr val="04223C"/>
    <a:srgbClr val="A4C3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62"/>
  </p:normalViewPr>
  <p:slideViewPr>
    <p:cSldViewPr snapToGrid="0">
      <p:cViewPr varScale="1">
        <p:scale>
          <a:sx n="73" d="100"/>
          <a:sy n="73" d="100"/>
        </p:scale>
        <p:origin x="91" y="6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111989-B623-4810-9E8B-3B3A0F365FC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kumimoji="1" sz="1200">
                <a:latin typeface="+mn-lt"/>
                <a:ea typeface="+mn-ea"/>
              </a:defRPr>
            </a:lvl1pPr>
          </a:lstStyle>
          <a:p>
            <a:pPr>
              <a:defRPr/>
            </a:pPr>
            <a:endParaRPr lang="ja-JP" altLang="en-US"/>
          </a:p>
        </p:txBody>
      </p:sp>
      <p:sp>
        <p:nvSpPr>
          <p:cNvPr id="3" name="Date Placeholder 2">
            <a:extLst>
              <a:ext uri="{FF2B5EF4-FFF2-40B4-BE49-F238E27FC236}">
                <a16:creationId xmlns:a16="http://schemas.microsoft.com/office/drawing/2014/main" id="{62DA93D0-6C29-4ABF-B66F-3B0993D53D2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kumimoji="1" sz="1200" smtClean="0">
                <a:latin typeface="+mn-lt"/>
                <a:ea typeface="+mn-ea"/>
              </a:defRPr>
            </a:lvl1pPr>
          </a:lstStyle>
          <a:p>
            <a:pPr>
              <a:defRPr/>
            </a:pPr>
            <a:fld id="{46D3A980-5D1B-4337-99AF-577A73625AB6}" type="datetimeFigureOut">
              <a:rPr lang="ja-JP" altLang="en-US"/>
              <a:pPr>
                <a:defRPr/>
              </a:pPr>
              <a:t>2022/4/8</a:t>
            </a:fld>
            <a:endParaRPr lang="ja-JP" altLang="en-US"/>
          </a:p>
        </p:txBody>
      </p:sp>
      <p:sp>
        <p:nvSpPr>
          <p:cNvPr id="4" name="Footer Placeholder 3">
            <a:extLst>
              <a:ext uri="{FF2B5EF4-FFF2-40B4-BE49-F238E27FC236}">
                <a16:creationId xmlns:a16="http://schemas.microsoft.com/office/drawing/2014/main" id="{1CCF891F-4DD2-44FE-8D16-3052BE6E75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kumimoji="1" sz="1200">
                <a:latin typeface="+mn-lt"/>
                <a:ea typeface="+mn-ea"/>
              </a:defRPr>
            </a:lvl1pPr>
          </a:lstStyle>
          <a:p>
            <a:pPr>
              <a:defRPr/>
            </a:pPr>
            <a:endParaRPr lang="ja-JP" altLang="en-US"/>
          </a:p>
        </p:txBody>
      </p:sp>
      <p:sp>
        <p:nvSpPr>
          <p:cNvPr id="5" name="Slide Number Placeholder 4">
            <a:extLst>
              <a:ext uri="{FF2B5EF4-FFF2-40B4-BE49-F238E27FC236}">
                <a16:creationId xmlns:a16="http://schemas.microsoft.com/office/drawing/2014/main" id="{5F5D23ED-9AC7-40FC-AD1C-399FBEB3975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kumimoji="1" sz="1200" smtClean="0">
                <a:latin typeface="+mn-lt"/>
                <a:ea typeface="+mn-ea"/>
              </a:defRPr>
            </a:lvl1pPr>
          </a:lstStyle>
          <a:p>
            <a:pPr>
              <a:defRPr/>
            </a:pPr>
            <a:fld id="{6FE54826-BF61-4CD3-89CB-586A98205913}" type="slidenum">
              <a:rPr lang="ja-JP" altLang="en-US"/>
              <a:pPr>
                <a:defRPr/>
              </a:pPr>
              <a:t>‹#›</a:t>
            </a:fld>
            <a:endParaRPr lang="ja-JP"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336551D-BDCC-4834-9AED-1108F619012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a:extLst>
              <a:ext uri="{FF2B5EF4-FFF2-40B4-BE49-F238E27FC236}">
                <a16:creationId xmlns:a16="http://schemas.microsoft.com/office/drawing/2014/main" id="{9A7EDCFE-7534-4C20-A21F-28C2E1000A8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976302BD-F87E-47DD-A34D-49CEBFE61019}" type="datetimeFigureOut">
              <a:rPr lang="en-US"/>
              <a:pPr>
                <a:defRPr/>
              </a:pPr>
              <a:t>4/8/2022</a:t>
            </a:fld>
            <a:endParaRPr lang="en-US"/>
          </a:p>
        </p:txBody>
      </p:sp>
      <p:sp>
        <p:nvSpPr>
          <p:cNvPr id="4" name="Slide Image Placeholder 3">
            <a:extLst>
              <a:ext uri="{FF2B5EF4-FFF2-40B4-BE49-F238E27FC236}">
                <a16:creationId xmlns:a16="http://schemas.microsoft.com/office/drawing/2014/main" id="{9E2C3408-1D4C-4D4B-AC36-67EAE7FE51C1}"/>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F1804F0D-CEB4-4EDB-B75A-5AB5F42D26F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F4ED4C94-BFA7-411D-947F-8C314EA0F95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7" name="Slide Number Placeholder 6">
            <a:extLst>
              <a:ext uri="{FF2B5EF4-FFF2-40B4-BE49-F238E27FC236}">
                <a16:creationId xmlns:a16="http://schemas.microsoft.com/office/drawing/2014/main" id="{50AF1A18-1092-41E0-8BB7-C1BAFD058478}"/>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a:defRPr/>
            </a:pPr>
            <a:fld id="{CAEB0C71-38D3-4125-86B2-99F4D899A9C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2.xml"/><Relationship Id="rId5" Type="http://schemas.openxmlformats.org/officeDocument/2006/relationships/image" Target="../media/image19.png"/><Relationship Id="rId4"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2.xml"/><Relationship Id="rId5" Type="http://schemas.openxmlformats.org/officeDocument/2006/relationships/image" Target="../media/image20.png"/><Relationship Id="rId4"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タイトル">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119AD-5894-4BC0-9478-4313CCA4F969}"/>
              </a:ext>
            </a:extLst>
          </p:cNvPr>
          <p:cNvSpPr/>
          <p:nvPr/>
        </p:nvSpPr>
        <p:spPr>
          <a:xfrm>
            <a:off x="9634538" y="0"/>
            <a:ext cx="2557462" cy="822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EC6EB082-3335-BC45-B51C-EC390EAABA7E}"/>
              </a:ext>
            </a:extLst>
          </p:cNvPr>
          <p:cNvSpPr>
            <a:spLocks noGrp="1"/>
          </p:cNvSpPr>
          <p:nvPr>
            <p:ph type="ctrTitle"/>
          </p:nvPr>
        </p:nvSpPr>
        <p:spPr>
          <a:xfrm>
            <a:off x="3410712" y="1322468"/>
            <a:ext cx="7680960" cy="2560320"/>
          </a:xfrm>
        </p:spPr>
        <p:txBody>
          <a:bodyPr anchor="b">
            <a:normAutofit/>
          </a:bodyPr>
          <a:lstStyle>
            <a:lvl1pPr algn="l">
              <a:defRPr sz="5400"/>
            </a:lvl1pPr>
          </a:lstStyle>
          <a:p>
            <a:r>
              <a:rPr lang="ja-JP" altLang="en-US"/>
              <a:t>マスター タイトルの書式設定</a:t>
            </a:r>
            <a:endParaRPr lang="en-US" dirty="0"/>
          </a:p>
        </p:txBody>
      </p:sp>
      <p:sp>
        <p:nvSpPr>
          <p:cNvPr id="3" name="Subtitle 2">
            <a:extLst>
              <a:ext uri="{FF2B5EF4-FFF2-40B4-BE49-F238E27FC236}">
                <a16:creationId xmlns:a16="http://schemas.microsoft.com/office/drawing/2014/main" id="{49FA65E2-3CC2-C348-8B50-96188B060446}"/>
              </a:ext>
            </a:extLst>
          </p:cNvPr>
          <p:cNvSpPr>
            <a:spLocks noGrp="1"/>
          </p:cNvSpPr>
          <p:nvPr>
            <p:ph type="subTitle" idx="1"/>
          </p:nvPr>
        </p:nvSpPr>
        <p:spPr>
          <a:xfrm>
            <a:off x="3410712" y="4663440"/>
            <a:ext cx="7680960" cy="1280160"/>
          </a:xfrm>
        </p:spPr>
        <p:txBody>
          <a:bodyPr>
            <a:normAutofit/>
          </a:bodyPr>
          <a:lstStyle>
            <a:lvl1pPr marL="0" indent="0" algn="l">
              <a:spcBef>
                <a:spcPts val="400"/>
              </a:spcBef>
              <a:spcAft>
                <a:spcPts val="0"/>
              </a:spcAft>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6" name="Date Placeholder 3">
            <a:extLst>
              <a:ext uri="{FF2B5EF4-FFF2-40B4-BE49-F238E27FC236}">
                <a16:creationId xmlns:a16="http://schemas.microsoft.com/office/drawing/2014/main" id="{834E6B08-858C-479F-AC2C-5B59517E8C31}"/>
              </a:ext>
            </a:extLst>
          </p:cNvPr>
          <p:cNvSpPr>
            <a:spLocks noGrp="1"/>
          </p:cNvSpPr>
          <p:nvPr>
            <p:ph type="dt" sz="half" idx="10"/>
          </p:nvPr>
        </p:nvSpPr>
        <p:spPr/>
        <p:txBody>
          <a:bodyPr/>
          <a:lstStyle>
            <a:lvl1pPr>
              <a:defRPr/>
            </a:lvl1pPr>
          </a:lstStyle>
          <a:p>
            <a:pPr>
              <a:defRPr/>
            </a:pPr>
            <a:fld id="{FE92CB08-B0E9-4238-91AE-856FCCF14816}" type="datetime1">
              <a:rPr lang="en-US"/>
              <a:pPr>
                <a:defRPr/>
              </a:pPr>
              <a:t>4/8/2022</a:t>
            </a:fld>
            <a:endParaRPr lang="en-US"/>
          </a:p>
        </p:txBody>
      </p:sp>
      <p:sp>
        <p:nvSpPr>
          <p:cNvPr id="7" name="Slide Number Placeholder 5">
            <a:extLst>
              <a:ext uri="{FF2B5EF4-FFF2-40B4-BE49-F238E27FC236}">
                <a16:creationId xmlns:a16="http://schemas.microsoft.com/office/drawing/2014/main" id="{8ADF5E4C-1DD5-450E-BDEC-FC2746469349}"/>
              </a:ext>
            </a:extLst>
          </p:cNvPr>
          <p:cNvSpPr>
            <a:spLocks noGrp="1"/>
          </p:cNvSpPr>
          <p:nvPr>
            <p:ph type="sldNum" sz="quarter" idx="11"/>
          </p:nvPr>
        </p:nvSpPr>
        <p:spPr/>
        <p:txBody>
          <a:bodyPr/>
          <a:lstStyle>
            <a:lvl1pPr>
              <a:defRPr/>
            </a:lvl1pPr>
          </a:lstStyle>
          <a:p>
            <a:pPr>
              <a:defRPr/>
            </a:pPr>
            <a:fld id="{68ACA703-072F-4451-AE4A-83A7D754A987}" type="slidenum">
              <a:rPr lang="en-US"/>
              <a:pPr>
                <a:defRPr/>
              </a:pPr>
              <a:t>‹#›</a:t>
            </a:fld>
            <a:endParaRPr lang="en-US"/>
          </a:p>
        </p:txBody>
      </p:sp>
      <p:pic>
        <p:nvPicPr>
          <p:cNvPr id="8" name="Graphic 7">
            <a:extLst>
              <a:ext uri="{FF2B5EF4-FFF2-40B4-BE49-F238E27FC236}">
                <a16:creationId xmlns:a16="http://schemas.microsoft.com/office/drawing/2014/main" id="{14D2302E-BB09-476F-9684-3314354FD33E}"/>
              </a:ext>
            </a:extLst>
          </p:cNvPr>
          <p:cNvPicPr>
            <a:picLocks noChangeAspect="1"/>
          </p:cNvPicPr>
          <p:nvPr userDrawn="1"/>
        </p:nvPicPr>
        <p:blipFill>
          <a:blip r:embed="rId3"/>
          <a:srcRect/>
          <a:stretch/>
        </p:blipFill>
        <p:spPr>
          <a:xfrm>
            <a:off x="9983470" y="421617"/>
            <a:ext cx="1743088" cy="238364"/>
          </a:xfrm>
          <a:prstGeom prst="rect">
            <a:avLst/>
          </a:prstGeom>
        </p:spPr>
      </p:pic>
    </p:spTree>
    <p:extLst>
      <p:ext uri="{BB962C8B-B14F-4D97-AF65-F5344CB8AC3E}">
        <p14:creationId xmlns:p14="http://schemas.microsoft.com/office/powerpoint/2010/main" val="3929057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2/セクション見出し2">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4C758-6167-E04E-B51A-8855115F62CE}"/>
              </a:ext>
            </a:extLst>
          </p:cNvPr>
          <p:cNvSpPr>
            <a:spLocks noGrp="1"/>
          </p:cNvSpPr>
          <p:nvPr>
            <p:ph type="title"/>
          </p:nvPr>
        </p:nvSpPr>
        <p:spPr>
          <a:xfrm>
            <a:off x="3505200" y="2834640"/>
            <a:ext cx="7680960" cy="2651760"/>
          </a:xfrm>
        </p:spPr>
        <p:txBody>
          <a:bodyPr anchor="t">
            <a:normAutofit/>
          </a:bodyPr>
          <a:lstStyle>
            <a:lvl1pPr>
              <a:defRPr sz="5600"/>
            </a:lvl1pPr>
          </a:lstStyle>
          <a:p>
            <a:r>
              <a:rPr lang="ja-JP" altLang="en-US"/>
              <a:t>マスター タイトルの書式設定</a:t>
            </a:r>
            <a:endParaRPr lang="en-US"/>
          </a:p>
        </p:txBody>
      </p:sp>
      <p:sp>
        <p:nvSpPr>
          <p:cNvPr id="11" name="Subtitle 2">
            <a:extLst>
              <a:ext uri="{FF2B5EF4-FFF2-40B4-BE49-F238E27FC236}">
                <a16:creationId xmlns:a16="http://schemas.microsoft.com/office/drawing/2014/main" id="{74AEFF5B-9F72-8149-BBF1-7A3CDFAA6F71}"/>
              </a:ext>
            </a:extLst>
          </p:cNvPr>
          <p:cNvSpPr>
            <a:spLocks noGrp="1"/>
          </p:cNvSpPr>
          <p:nvPr>
            <p:ph type="subTitle" idx="1"/>
          </p:nvPr>
        </p:nvSpPr>
        <p:spPr>
          <a:xfrm>
            <a:off x="3505200" y="1463040"/>
            <a:ext cx="7680960" cy="822960"/>
          </a:xfrm>
        </p:spPr>
        <p:txBody>
          <a:bodyPr anchor="b">
            <a:normAutofit/>
          </a:bodyPr>
          <a:lstStyle>
            <a:lvl1pPr marL="0" indent="0" algn="l">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a:p>
        </p:txBody>
      </p:sp>
      <p:sp>
        <p:nvSpPr>
          <p:cNvPr id="5" name="Date Placeholder 4">
            <a:extLst>
              <a:ext uri="{FF2B5EF4-FFF2-40B4-BE49-F238E27FC236}">
                <a16:creationId xmlns:a16="http://schemas.microsoft.com/office/drawing/2014/main" id="{E1B8EF48-455D-46F4-AE55-9A3858989F41}"/>
              </a:ext>
            </a:extLst>
          </p:cNvPr>
          <p:cNvSpPr>
            <a:spLocks noGrp="1"/>
          </p:cNvSpPr>
          <p:nvPr>
            <p:ph type="dt" sz="half" idx="10"/>
          </p:nvPr>
        </p:nvSpPr>
        <p:spPr/>
        <p:txBody>
          <a:bodyPr/>
          <a:lstStyle>
            <a:lvl1pPr>
              <a:defRPr/>
            </a:lvl1pPr>
          </a:lstStyle>
          <a:p>
            <a:pPr>
              <a:defRPr/>
            </a:pPr>
            <a:fld id="{8C3F9C26-BA85-40F4-8425-D067ABA49BC1}" type="datetime1">
              <a:rPr lang="en-US"/>
              <a:pPr>
                <a:defRPr/>
              </a:pPr>
              <a:t>4/8/2022</a:t>
            </a:fld>
            <a:endParaRPr lang="en-US"/>
          </a:p>
        </p:txBody>
      </p:sp>
      <p:sp>
        <p:nvSpPr>
          <p:cNvPr id="6" name="Slide Number Placeholder 6">
            <a:extLst>
              <a:ext uri="{FF2B5EF4-FFF2-40B4-BE49-F238E27FC236}">
                <a16:creationId xmlns:a16="http://schemas.microsoft.com/office/drawing/2014/main" id="{2E3D1966-F0B4-41E1-9803-7F9CFCB0C397}"/>
              </a:ext>
            </a:extLst>
          </p:cNvPr>
          <p:cNvSpPr>
            <a:spLocks noGrp="1"/>
          </p:cNvSpPr>
          <p:nvPr>
            <p:ph type="sldNum" sz="quarter" idx="11"/>
          </p:nvPr>
        </p:nvSpPr>
        <p:spPr>
          <a:xfrm>
            <a:off x="11637963" y="6542088"/>
            <a:ext cx="366712" cy="231775"/>
          </a:xfrm>
        </p:spPr>
        <p:txBody>
          <a:bodyPr/>
          <a:lstStyle>
            <a:lvl1pPr>
              <a:defRPr/>
            </a:lvl1pPr>
          </a:lstStyle>
          <a:p>
            <a:pPr>
              <a:defRPr/>
            </a:pPr>
            <a:fld id="{88229FE3-2512-4122-B5B3-94E874C78253}" type="slidenum">
              <a:rPr lang="en-US"/>
              <a:pPr>
                <a:defRPr/>
              </a:pPr>
              <a:t>‹#›</a:t>
            </a:fld>
            <a:endParaRPr lang="en-US"/>
          </a:p>
        </p:txBody>
      </p:sp>
    </p:spTree>
    <p:extLst>
      <p:ext uri="{BB962C8B-B14F-4D97-AF65-F5344CB8AC3E}">
        <p14:creationId xmlns:p14="http://schemas.microsoft.com/office/powerpoint/2010/main" val="3188053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N_Closing Slide/最終ページ">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643F0541-67D2-448B-861E-F22404B4C4B6}"/>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8">
            <a:extLst>
              <a:ext uri="{FF2B5EF4-FFF2-40B4-BE49-F238E27FC236}">
                <a16:creationId xmlns:a16="http://schemas.microsoft.com/office/drawing/2014/main" id="{93A38A0A-AE9F-45F0-A5B7-D6C3A3ECFD9D}"/>
              </a:ext>
            </a:extLst>
          </p:cNvPr>
          <p:cNvSpPr txBox="1">
            <a:spLocks/>
          </p:cNvSpPr>
          <p:nvPr/>
        </p:nvSpPr>
        <p:spPr>
          <a:xfrm>
            <a:off x="731519" y="3582827"/>
            <a:ext cx="6842989" cy="225062"/>
          </a:xfrm>
          <a:prstGeom prst="rect">
            <a:avLst/>
          </a:prstGeom>
        </p:spPr>
        <p:txBody>
          <a:bodyPr lIns="0" tIns="0" rIns="0" bIns="0">
            <a:spAutoFit/>
          </a:bodyPr>
          <a:lstStyle>
            <a:lvl1pPr marL="0" indent="0" algn="l" defTabSz="914400" rtl="0" eaLnBrk="1" latinLnBrk="0" hangingPunct="1">
              <a:lnSpc>
                <a:spcPct val="114000"/>
              </a:lnSpc>
              <a:spcBef>
                <a:spcPts val="1400"/>
              </a:spcBef>
              <a:spcAft>
                <a:spcPts val="400"/>
              </a:spcAft>
              <a:buFont typeface="Arial" panose="020B0604020202020204" pitchFamily="34" charset="0"/>
              <a:buNone/>
              <a:defRPr sz="2000" kern="1200">
                <a:solidFill>
                  <a:schemeClr val="tx1"/>
                </a:solidFill>
                <a:latin typeface="+mn-lt"/>
                <a:ea typeface="+mn-ea"/>
                <a:cs typeface="+mn-cs"/>
              </a:defRPr>
            </a:lvl1pPr>
            <a:lvl2pPr marL="0" indent="0" algn="l" defTabSz="914400" rtl="0" eaLnBrk="1" latinLnBrk="0" hangingPunct="1">
              <a:lnSpc>
                <a:spcPct val="114000"/>
              </a:lnSpc>
              <a:spcBef>
                <a:spcPts val="1400"/>
              </a:spcBef>
              <a:spcAft>
                <a:spcPts val="400"/>
              </a:spcAft>
              <a:buFont typeface="Arial" panose="020B0604020202020204" pitchFamily="34" charset="0"/>
              <a:buNone/>
              <a:defRPr sz="1800" kern="1200">
                <a:solidFill>
                  <a:schemeClr val="tx1"/>
                </a:solidFill>
                <a:latin typeface="+mn-lt"/>
                <a:ea typeface="+mn-ea"/>
                <a:cs typeface="+mn-cs"/>
              </a:defRPr>
            </a:lvl2pPr>
            <a:lvl3pPr marL="384048" indent="-201168" algn="l" defTabSz="914400" rtl="0" eaLnBrk="1" latinLnBrk="0" hangingPunct="1">
              <a:lnSpc>
                <a:spcPct val="113000"/>
              </a:lnSpc>
              <a:spcBef>
                <a:spcPts val="700"/>
              </a:spcBef>
              <a:spcAft>
                <a:spcPts val="400"/>
              </a:spcAft>
              <a:buFont typeface="Arial" panose="020B0604020202020204" pitchFamily="34" charset="0"/>
              <a:buChar char="•"/>
              <a:defRPr sz="1800" kern="1200">
                <a:solidFill>
                  <a:schemeClr val="tx1"/>
                </a:solidFill>
                <a:latin typeface="+mn-lt"/>
                <a:ea typeface="+mn-ea"/>
                <a:cs typeface="+mn-cs"/>
              </a:defRPr>
            </a:lvl3pPr>
            <a:lvl4pPr marL="640080" indent="-182880" algn="l" defTabSz="914400" rtl="0" eaLnBrk="1" latinLnBrk="0" hangingPunct="1">
              <a:lnSpc>
                <a:spcPct val="113000"/>
              </a:lnSpc>
              <a:spcBef>
                <a:spcPts val="600"/>
              </a:spcBef>
              <a:spcAft>
                <a:spcPts val="400"/>
              </a:spcAft>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4000"/>
              </a:lnSpc>
              <a:spcBef>
                <a:spcPts val="2400"/>
              </a:spcBef>
              <a:spcAft>
                <a:spcPts val="400"/>
              </a:spcAft>
              <a:buFont typeface="Arial" panose="020B0604020202020204" pitchFamily="34" charset="0"/>
              <a:buNone/>
              <a:defRPr sz="2000" b="1" kern="1200">
                <a:solidFill>
                  <a:schemeClr val="accent1"/>
                </a:solidFill>
                <a:latin typeface="+mn-lt"/>
                <a:ea typeface="+mn-ea"/>
                <a:cs typeface="+mn-cs"/>
              </a:defRPr>
            </a:lvl5pPr>
            <a:lvl6pPr marL="0" indent="0" algn="l" defTabSz="914400" rtl="0" eaLnBrk="1" latinLnBrk="0" hangingPunct="1">
              <a:lnSpc>
                <a:spcPct val="113000"/>
              </a:lnSpc>
              <a:spcBef>
                <a:spcPts val="1800"/>
              </a:spcBef>
              <a:spcAft>
                <a:spcPts val="400"/>
              </a:spcAft>
              <a:buFont typeface="Arial" panose="020B0604020202020204" pitchFamily="34" charset="0"/>
              <a:buNone/>
              <a:defRPr sz="1400" b="1" kern="1200" cap="all" spc="200" baseline="0">
                <a:solidFill>
                  <a:schemeClr val="accen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5">
              <a:lnSpc>
                <a:spcPct val="114000"/>
              </a:lnSpc>
              <a:spcBef>
                <a:spcPts val="200"/>
              </a:spcBef>
              <a:spcAft>
                <a:spcPts val="1600"/>
              </a:spcAft>
              <a:defRPr/>
            </a:pPr>
            <a:r>
              <a:rPr lang="en-US" altLang="ja-JP" dirty="0">
                <a:solidFill>
                  <a:schemeClr val="bg2"/>
                </a:solidFill>
              </a:rPr>
              <a:t>The commitment of the Asahi Kasei Group:</a:t>
            </a:r>
          </a:p>
        </p:txBody>
      </p:sp>
      <p:sp>
        <p:nvSpPr>
          <p:cNvPr id="6" name="Content Placeholder 8">
            <a:extLst>
              <a:ext uri="{FF2B5EF4-FFF2-40B4-BE49-F238E27FC236}">
                <a16:creationId xmlns:a16="http://schemas.microsoft.com/office/drawing/2014/main" id="{934406B6-E771-4678-9853-9C0B7FB5259D}"/>
              </a:ext>
            </a:extLst>
          </p:cNvPr>
          <p:cNvSpPr txBox="1">
            <a:spLocks/>
          </p:cNvSpPr>
          <p:nvPr/>
        </p:nvSpPr>
        <p:spPr>
          <a:xfrm>
            <a:off x="731838" y="3956050"/>
            <a:ext cx="6842125" cy="2252663"/>
          </a:xfrm>
          <a:prstGeom prst="rect">
            <a:avLst/>
          </a:prstGeom>
        </p:spPr>
        <p:txBody>
          <a:bodyPr lIns="0" tIns="0" rIns="0" bIns="0">
            <a:spAutoFit/>
          </a:bodyPr>
          <a:lstStyle>
            <a:lvl1pPr marL="0" indent="0" algn="l" defTabSz="914400" rtl="0" eaLnBrk="1" latinLnBrk="0" hangingPunct="1">
              <a:lnSpc>
                <a:spcPct val="114000"/>
              </a:lnSpc>
              <a:spcBef>
                <a:spcPts val="1400"/>
              </a:spcBef>
              <a:spcAft>
                <a:spcPts val="400"/>
              </a:spcAft>
              <a:buFont typeface="Arial" panose="020B0604020202020204" pitchFamily="34" charset="0"/>
              <a:buNone/>
              <a:defRPr sz="2000" kern="1200">
                <a:solidFill>
                  <a:schemeClr val="tx1"/>
                </a:solidFill>
                <a:latin typeface="+mn-lt"/>
                <a:ea typeface="+mn-ea"/>
                <a:cs typeface="+mn-cs"/>
              </a:defRPr>
            </a:lvl1pPr>
            <a:lvl2pPr marL="0" indent="0" algn="l" defTabSz="914400" rtl="0" eaLnBrk="1" latinLnBrk="0" hangingPunct="1">
              <a:lnSpc>
                <a:spcPct val="114000"/>
              </a:lnSpc>
              <a:spcBef>
                <a:spcPts val="1400"/>
              </a:spcBef>
              <a:spcAft>
                <a:spcPts val="400"/>
              </a:spcAft>
              <a:buFont typeface="Arial" panose="020B0604020202020204" pitchFamily="34" charset="0"/>
              <a:buNone/>
              <a:defRPr sz="1800" kern="1200">
                <a:solidFill>
                  <a:schemeClr val="tx1"/>
                </a:solidFill>
                <a:latin typeface="+mn-lt"/>
                <a:ea typeface="+mn-ea"/>
                <a:cs typeface="+mn-cs"/>
              </a:defRPr>
            </a:lvl2pPr>
            <a:lvl3pPr marL="384048" indent="-201168" algn="l" defTabSz="914400" rtl="0" eaLnBrk="1" latinLnBrk="0" hangingPunct="1">
              <a:lnSpc>
                <a:spcPct val="113000"/>
              </a:lnSpc>
              <a:spcBef>
                <a:spcPts val="700"/>
              </a:spcBef>
              <a:spcAft>
                <a:spcPts val="400"/>
              </a:spcAft>
              <a:buFont typeface="Arial" panose="020B0604020202020204" pitchFamily="34" charset="0"/>
              <a:buChar char="•"/>
              <a:defRPr sz="1800" kern="1200">
                <a:solidFill>
                  <a:schemeClr val="tx1"/>
                </a:solidFill>
                <a:latin typeface="+mn-lt"/>
                <a:ea typeface="+mn-ea"/>
                <a:cs typeface="+mn-cs"/>
              </a:defRPr>
            </a:lvl3pPr>
            <a:lvl4pPr marL="640080" indent="-182880" algn="l" defTabSz="914400" rtl="0" eaLnBrk="1" latinLnBrk="0" hangingPunct="1">
              <a:lnSpc>
                <a:spcPct val="113000"/>
              </a:lnSpc>
              <a:spcBef>
                <a:spcPts val="600"/>
              </a:spcBef>
              <a:spcAft>
                <a:spcPts val="400"/>
              </a:spcAft>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4000"/>
              </a:lnSpc>
              <a:spcBef>
                <a:spcPts val="2400"/>
              </a:spcBef>
              <a:spcAft>
                <a:spcPts val="400"/>
              </a:spcAft>
              <a:buFont typeface="Arial" panose="020B0604020202020204" pitchFamily="34" charset="0"/>
              <a:buNone/>
              <a:defRPr sz="2000" b="1" kern="1200">
                <a:solidFill>
                  <a:schemeClr val="accent1"/>
                </a:solidFill>
                <a:latin typeface="+mn-lt"/>
                <a:ea typeface="+mn-ea"/>
                <a:cs typeface="+mn-cs"/>
              </a:defRPr>
            </a:lvl5pPr>
            <a:lvl6pPr marL="0" indent="0" algn="l" defTabSz="914400" rtl="0" eaLnBrk="1" latinLnBrk="0" hangingPunct="1">
              <a:lnSpc>
                <a:spcPct val="113000"/>
              </a:lnSpc>
              <a:spcBef>
                <a:spcPts val="1800"/>
              </a:spcBef>
              <a:spcAft>
                <a:spcPts val="400"/>
              </a:spcAft>
              <a:buFont typeface="Arial" panose="020B0604020202020204" pitchFamily="34" charset="0"/>
              <a:buNone/>
              <a:defRPr sz="1400" b="1" kern="1200" cap="all" spc="200" baseline="0">
                <a:solidFill>
                  <a:schemeClr val="accen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fontAlgn="auto">
              <a:spcBef>
                <a:spcPts val="200"/>
              </a:spcBef>
              <a:defRPr/>
            </a:pPr>
            <a:r>
              <a:rPr lang="en-US" dirty="0">
                <a:solidFill>
                  <a:schemeClr val="tx1">
                    <a:lumMod val="65000"/>
                    <a:lumOff val="35000"/>
                  </a:schemeClr>
                </a:solidFill>
              </a:rPr>
              <a:t>To do all that we can in every era to help the people of the world</a:t>
            </a:r>
          </a:p>
          <a:p>
            <a:pPr lvl="1" fontAlgn="auto">
              <a:spcBef>
                <a:spcPts val="200"/>
              </a:spcBef>
              <a:defRPr/>
            </a:pPr>
            <a:r>
              <a:rPr lang="en-US" dirty="0">
                <a:solidFill>
                  <a:schemeClr val="tx1">
                    <a:lumMod val="65000"/>
                    <a:lumOff val="35000"/>
                  </a:schemeClr>
                </a:solidFill>
              </a:rPr>
              <a:t>make the most of life and attain fulfillment in living.</a:t>
            </a:r>
          </a:p>
          <a:p>
            <a:pPr lvl="1" fontAlgn="auto">
              <a:spcBef>
                <a:spcPts val="200"/>
              </a:spcBef>
              <a:defRPr/>
            </a:pPr>
            <a:r>
              <a:rPr lang="en-US" dirty="0">
                <a:solidFill>
                  <a:schemeClr val="tx1">
                    <a:lumMod val="65000"/>
                    <a:lumOff val="35000"/>
                  </a:schemeClr>
                </a:solidFill>
              </a:rPr>
              <a:t>Since our founding, we have always been deeply committed</a:t>
            </a:r>
          </a:p>
          <a:p>
            <a:pPr lvl="1" fontAlgn="auto">
              <a:spcBef>
                <a:spcPts val="200"/>
              </a:spcBef>
              <a:defRPr/>
            </a:pPr>
            <a:r>
              <a:rPr lang="en-US" dirty="0">
                <a:solidFill>
                  <a:schemeClr val="tx1">
                    <a:lumMod val="65000"/>
                    <a:lumOff val="35000"/>
                  </a:schemeClr>
                </a:solidFill>
              </a:rPr>
              <a:t>to contributing to the development of society,</a:t>
            </a:r>
          </a:p>
          <a:p>
            <a:pPr lvl="1" fontAlgn="auto">
              <a:spcBef>
                <a:spcPts val="200"/>
              </a:spcBef>
              <a:defRPr/>
            </a:pPr>
            <a:r>
              <a:rPr lang="en-US" dirty="0">
                <a:solidFill>
                  <a:schemeClr val="tx1">
                    <a:lumMod val="65000"/>
                    <a:lumOff val="35000"/>
                  </a:schemeClr>
                </a:solidFill>
              </a:rPr>
              <a:t>boldly anticipating the emergence of new needs.</a:t>
            </a:r>
          </a:p>
          <a:p>
            <a:pPr lvl="1" fontAlgn="auto">
              <a:spcBef>
                <a:spcPts val="200"/>
              </a:spcBef>
              <a:defRPr/>
            </a:pPr>
            <a:r>
              <a:rPr lang="en-US" dirty="0">
                <a:solidFill>
                  <a:schemeClr val="tx1">
                    <a:lumMod val="65000"/>
                    <a:lumOff val="35000"/>
                  </a:schemeClr>
                </a:solidFill>
              </a:rPr>
              <a:t>This is what we mean by “Creating for Tomorrow.”</a:t>
            </a:r>
          </a:p>
        </p:txBody>
      </p:sp>
      <p:sp>
        <p:nvSpPr>
          <p:cNvPr id="7" name="Date Placeholder 1">
            <a:extLst>
              <a:ext uri="{FF2B5EF4-FFF2-40B4-BE49-F238E27FC236}">
                <a16:creationId xmlns:a16="http://schemas.microsoft.com/office/drawing/2014/main" id="{E2EFD7D7-3A42-4E36-AD32-8A03ADB362CC}"/>
              </a:ext>
            </a:extLst>
          </p:cNvPr>
          <p:cNvSpPr>
            <a:spLocks noGrp="1"/>
          </p:cNvSpPr>
          <p:nvPr>
            <p:ph type="dt" sz="half" idx="10"/>
          </p:nvPr>
        </p:nvSpPr>
        <p:spPr/>
        <p:txBody>
          <a:bodyPr/>
          <a:lstStyle>
            <a:lvl1pPr>
              <a:defRPr/>
            </a:lvl1pPr>
          </a:lstStyle>
          <a:p>
            <a:pPr>
              <a:defRPr/>
            </a:pPr>
            <a:fld id="{009D1CDC-95C3-496B-8B0A-9186E3A9A6E2}" type="datetime1">
              <a:rPr lang="en-US"/>
              <a:pPr>
                <a:defRPr/>
              </a:pPr>
              <a:t>4/8/2022</a:t>
            </a:fld>
            <a:endParaRPr lang="en-US"/>
          </a:p>
        </p:txBody>
      </p:sp>
      <p:sp>
        <p:nvSpPr>
          <p:cNvPr id="8" name="Slide Number Placeholder 4">
            <a:extLst>
              <a:ext uri="{FF2B5EF4-FFF2-40B4-BE49-F238E27FC236}">
                <a16:creationId xmlns:a16="http://schemas.microsoft.com/office/drawing/2014/main" id="{84BFD60D-5A63-441B-B4E1-AF5CC4B114F8}"/>
              </a:ext>
            </a:extLst>
          </p:cNvPr>
          <p:cNvSpPr>
            <a:spLocks noGrp="1"/>
          </p:cNvSpPr>
          <p:nvPr>
            <p:ph type="sldNum" sz="quarter" idx="11"/>
          </p:nvPr>
        </p:nvSpPr>
        <p:spPr/>
        <p:txBody>
          <a:bodyPr/>
          <a:lstStyle>
            <a:lvl1pPr>
              <a:defRPr/>
            </a:lvl1pPr>
          </a:lstStyle>
          <a:p>
            <a:pPr>
              <a:defRPr/>
            </a:pPr>
            <a:fld id="{ED66216A-B534-45E1-8CAD-70B1E8C3334E}" type="slidenum">
              <a:rPr lang="en-US"/>
              <a:pPr>
                <a:defRPr/>
              </a:pPr>
              <a:t>‹#›</a:t>
            </a:fld>
            <a:endParaRPr lang="en-US"/>
          </a:p>
        </p:txBody>
      </p:sp>
      <p:pic>
        <p:nvPicPr>
          <p:cNvPr id="9" name="Graphic 8">
            <a:extLst>
              <a:ext uri="{FF2B5EF4-FFF2-40B4-BE49-F238E27FC236}">
                <a16:creationId xmlns:a16="http://schemas.microsoft.com/office/drawing/2014/main" id="{E34E8F78-601F-4560-9834-08E35C56D39D}"/>
              </a:ext>
            </a:extLst>
          </p:cNvPr>
          <p:cNvPicPr>
            <a:picLocks noChangeAspect="1"/>
          </p:cNvPicPr>
          <p:nvPr userDrawn="1"/>
        </p:nvPicPr>
        <p:blipFill>
          <a:blip r:embed="rId3"/>
          <a:srcRect/>
          <a:stretch/>
        </p:blipFill>
        <p:spPr>
          <a:xfrm>
            <a:off x="731838" y="1348445"/>
            <a:ext cx="3333750" cy="455885"/>
          </a:xfrm>
          <a:prstGeom prst="rect">
            <a:avLst/>
          </a:prstGeom>
        </p:spPr>
      </p:pic>
      <p:pic>
        <p:nvPicPr>
          <p:cNvPr id="10" name="Picture 9" descr="A picture containing text, dark&#10;&#10;Description automatically generated">
            <a:extLst>
              <a:ext uri="{FF2B5EF4-FFF2-40B4-BE49-F238E27FC236}">
                <a16:creationId xmlns:a16="http://schemas.microsoft.com/office/drawing/2014/main" id="{759BFD73-E08E-4445-BD7E-FF6F3EFA4C67}"/>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31838" y="2819400"/>
            <a:ext cx="395605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2575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JP_Closing Slide/最終ページ">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19ED9DBB-44D1-4F92-80FB-A78E7DB4107B}"/>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8">
            <a:extLst>
              <a:ext uri="{FF2B5EF4-FFF2-40B4-BE49-F238E27FC236}">
                <a16:creationId xmlns:a16="http://schemas.microsoft.com/office/drawing/2014/main" id="{39D641BB-DBF7-4E13-827E-6F3C096D5B2F}"/>
              </a:ext>
            </a:extLst>
          </p:cNvPr>
          <p:cNvSpPr txBox="1">
            <a:spLocks/>
          </p:cNvSpPr>
          <p:nvPr/>
        </p:nvSpPr>
        <p:spPr>
          <a:xfrm>
            <a:off x="731838" y="3400425"/>
            <a:ext cx="6842125" cy="2632075"/>
          </a:xfrm>
          <a:prstGeom prst="rect">
            <a:avLst/>
          </a:prstGeom>
        </p:spPr>
        <p:txBody>
          <a:bodyPr lIns="0" tIns="0" rIns="0" bIns="0">
            <a:spAutoFit/>
          </a:bodyPr>
          <a:lstStyle>
            <a:lvl1pPr marL="0" indent="0" algn="l" defTabSz="914400" rtl="0" eaLnBrk="1" latinLnBrk="0" hangingPunct="1">
              <a:lnSpc>
                <a:spcPct val="114000"/>
              </a:lnSpc>
              <a:spcBef>
                <a:spcPts val="1400"/>
              </a:spcBef>
              <a:spcAft>
                <a:spcPts val="400"/>
              </a:spcAft>
              <a:buFont typeface="Arial" panose="020B0604020202020204" pitchFamily="34" charset="0"/>
              <a:buNone/>
              <a:defRPr sz="2000" kern="1200">
                <a:solidFill>
                  <a:schemeClr val="tx1"/>
                </a:solidFill>
                <a:latin typeface="+mn-lt"/>
                <a:ea typeface="+mn-ea"/>
                <a:cs typeface="+mn-cs"/>
              </a:defRPr>
            </a:lvl1pPr>
            <a:lvl2pPr marL="0" indent="0" algn="l" defTabSz="914400" rtl="0" eaLnBrk="1" latinLnBrk="0" hangingPunct="1">
              <a:lnSpc>
                <a:spcPct val="114000"/>
              </a:lnSpc>
              <a:spcBef>
                <a:spcPts val="1400"/>
              </a:spcBef>
              <a:spcAft>
                <a:spcPts val="400"/>
              </a:spcAft>
              <a:buFont typeface="Arial" panose="020B0604020202020204" pitchFamily="34" charset="0"/>
              <a:buNone/>
              <a:defRPr sz="1800" kern="1200">
                <a:solidFill>
                  <a:schemeClr val="tx1"/>
                </a:solidFill>
                <a:latin typeface="+mn-lt"/>
                <a:ea typeface="+mn-ea"/>
                <a:cs typeface="+mn-cs"/>
              </a:defRPr>
            </a:lvl2pPr>
            <a:lvl3pPr marL="384048" indent="-201168" algn="l" defTabSz="914400" rtl="0" eaLnBrk="1" latinLnBrk="0" hangingPunct="1">
              <a:lnSpc>
                <a:spcPct val="113000"/>
              </a:lnSpc>
              <a:spcBef>
                <a:spcPts val="700"/>
              </a:spcBef>
              <a:spcAft>
                <a:spcPts val="400"/>
              </a:spcAft>
              <a:buFont typeface="Arial" panose="020B0604020202020204" pitchFamily="34" charset="0"/>
              <a:buChar char="•"/>
              <a:defRPr sz="1800" kern="1200">
                <a:solidFill>
                  <a:schemeClr val="tx1"/>
                </a:solidFill>
                <a:latin typeface="+mn-lt"/>
                <a:ea typeface="+mn-ea"/>
                <a:cs typeface="+mn-cs"/>
              </a:defRPr>
            </a:lvl3pPr>
            <a:lvl4pPr marL="640080" indent="-182880" algn="l" defTabSz="914400" rtl="0" eaLnBrk="1" latinLnBrk="0" hangingPunct="1">
              <a:lnSpc>
                <a:spcPct val="113000"/>
              </a:lnSpc>
              <a:spcBef>
                <a:spcPts val="600"/>
              </a:spcBef>
              <a:spcAft>
                <a:spcPts val="400"/>
              </a:spcAft>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4000"/>
              </a:lnSpc>
              <a:spcBef>
                <a:spcPts val="2400"/>
              </a:spcBef>
              <a:spcAft>
                <a:spcPts val="400"/>
              </a:spcAft>
              <a:buFont typeface="Arial" panose="020B0604020202020204" pitchFamily="34" charset="0"/>
              <a:buNone/>
              <a:defRPr sz="2000" b="1" kern="1200">
                <a:solidFill>
                  <a:schemeClr val="accent1"/>
                </a:solidFill>
                <a:latin typeface="+mn-lt"/>
                <a:ea typeface="+mn-ea"/>
                <a:cs typeface="+mn-cs"/>
              </a:defRPr>
            </a:lvl5pPr>
            <a:lvl6pPr marL="0" indent="0" algn="l" defTabSz="914400" rtl="0" eaLnBrk="1" latinLnBrk="0" hangingPunct="1">
              <a:lnSpc>
                <a:spcPct val="113000"/>
              </a:lnSpc>
              <a:spcBef>
                <a:spcPts val="1800"/>
              </a:spcBef>
              <a:spcAft>
                <a:spcPts val="400"/>
              </a:spcAft>
              <a:buFont typeface="Arial" panose="020B0604020202020204" pitchFamily="34" charset="0"/>
              <a:buNone/>
              <a:defRPr sz="1400" b="1" kern="1200" cap="all" spc="200" baseline="0">
                <a:solidFill>
                  <a:schemeClr val="accen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00000"/>
              </a:lnSpc>
              <a:defRPr/>
            </a:pPr>
            <a:r>
              <a:rPr lang="ja-JP" altLang="en-US" sz="1600" dirty="0">
                <a:solidFill>
                  <a:schemeClr val="tx1">
                    <a:lumMod val="85000"/>
                    <a:lumOff val="15000"/>
                  </a:schemeClr>
                </a:solidFill>
                <a:latin typeface="游明朝" panose="02020400000000000000" pitchFamily="18" charset="-128"/>
                <a:ea typeface="游明朝" panose="02020400000000000000" pitchFamily="18" charset="-128"/>
              </a:rPr>
              <a:t>私たち旭化成グループの使命。</a:t>
            </a:r>
          </a:p>
          <a:p>
            <a:pPr fontAlgn="auto">
              <a:lnSpc>
                <a:spcPct val="100000"/>
              </a:lnSpc>
              <a:defRPr/>
            </a:pPr>
            <a:r>
              <a:rPr lang="ja-JP" altLang="en-US" sz="1600" dirty="0">
                <a:solidFill>
                  <a:schemeClr val="tx1">
                    <a:lumMod val="85000"/>
                    <a:lumOff val="15000"/>
                  </a:schemeClr>
                </a:solidFill>
                <a:latin typeface="游明朝" panose="02020400000000000000" pitchFamily="18" charset="-128"/>
                <a:ea typeface="游明朝" panose="02020400000000000000" pitchFamily="18" charset="-128"/>
              </a:rPr>
              <a:t>それは、いつの時代でも世界の人びとが“いのち”を育み、</a:t>
            </a:r>
          </a:p>
          <a:p>
            <a:pPr fontAlgn="auto">
              <a:lnSpc>
                <a:spcPct val="100000"/>
              </a:lnSpc>
              <a:defRPr/>
            </a:pPr>
            <a:r>
              <a:rPr lang="ja-JP" altLang="en-US" sz="1600" dirty="0">
                <a:solidFill>
                  <a:schemeClr val="tx1">
                    <a:lumMod val="85000"/>
                    <a:lumOff val="15000"/>
                  </a:schemeClr>
                </a:solidFill>
                <a:latin typeface="游明朝" panose="02020400000000000000" pitchFamily="18" charset="-128"/>
                <a:ea typeface="游明朝" panose="02020400000000000000" pitchFamily="18" charset="-128"/>
              </a:rPr>
              <a:t>より豊かな“くらし”を実現できるよう、最善を尽くすこと。</a:t>
            </a:r>
          </a:p>
          <a:p>
            <a:pPr fontAlgn="auto">
              <a:lnSpc>
                <a:spcPct val="100000"/>
              </a:lnSpc>
              <a:defRPr/>
            </a:pPr>
            <a:r>
              <a:rPr lang="ja-JP" altLang="en-US" sz="1600" dirty="0">
                <a:solidFill>
                  <a:schemeClr val="tx1">
                    <a:lumMod val="85000"/>
                    <a:lumOff val="15000"/>
                  </a:schemeClr>
                </a:solidFill>
                <a:latin typeface="游明朝" panose="02020400000000000000" pitchFamily="18" charset="-128"/>
                <a:ea typeface="游明朝" panose="02020400000000000000" pitchFamily="18" charset="-128"/>
              </a:rPr>
              <a:t>創業以来変わらぬ人類貢献への想いを胸に、</a:t>
            </a:r>
          </a:p>
          <a:p>
            <a:pPr fontAlgn="auto">
              <a:lnSpc>
                <a:spcPct val="100000"/>
              </a:lnSpc>
              <a:defRPr/>
            </a:pPr>
            <a:r>
              <a:rPr lang="ja-JP" altLang="en-US" sz="1600" dirty="0">
                <a:solidFill>
                  <a:schemeClr val="tx1">
                    <a:lumMod val="85000"/>
                    <a:lumOff val="15000"/>
                  </a:schemeClr>
                </a:solidFill>
                <a:latin typeface="游明朝" panose="02020400000000000000" pitchFamily="18" charset="-128"/>
                <a:ea typeface="游明朝" panose="02020400000000000000" pitchFamily="18" charset="-128"/>
              </a:rPr>
              <a:t>次の時代へ大胆に応えていくために</a:t>
            </a:r>
            <a:r>
              <a:rPr lang="en-US" altLang="ja-JP" sz="1600" dirty="0">
                <a:solidFill>
                  <a:schemeClr val="tx1">
                    <a:lumMod val="85000"/>
                    <a:lumOff val="15000"/>
                  </a:schemeClr>
                </a:solidFill>
                <a:latin typeface="游明朝" panose="02020400000000000000" pitchFamily="18" charset="-128"/>
                <a:ea typeface="游明朝" panose="02020400000000000000" pitchFamily="18" charset="-128"/>
              </a:rPr>
              <a:t>―</a:t>
            </a:r>
            <a:r>
              <a:rPr lang="ja-JP" altLang="en-US" sz="1600" dirty="0">
                <a:solidFill>
                  <a:schemeClr val="tx1">
                    <a:lumMod val="85000"/>
                    <a:lumOff val="15000"/>
                  </a:schemeClr>
                </a:solidFill>
                <a:latin typeface="游明朝" panose="02020400000000000000" pitchFamily="18" charset="-128"/>
                <a:ea typeface="游明朝" panose="02020400000000000000" pitchFamily="18" charset="-128"/>
              </a:rPr>
              <a:t>。</a:t>
            </a:r>
          </a:p>
          <a:p>
            <a:pPr fontAlgn="auto">
              <a:lnSpc>
                <a:spcPct val="100000"/>
              </a:lnSpc>
              <a:defRPr/>
            </a:pPr>
            <a:r>
              <a:rPr lang="ja-JP" altLang="en-US" sz="1600" dirty="0">
                <a:solidFill>
                  <a:schemeClr val="tx1">
                    <a:lumMod val="85000"/>
                    <a:lumOff val="15000"/>
                  </a:schemeClr>
                </a:solidFill>
                <a:latin typeface="游明朝" panose="02020400000000000000" pitchFamily="18" charset="-128"/>
                <a:ea typeface="游明朝" panose="02020400000000000000" pitchFamily="18" charset="-128"/>
              </a:rPr>
              <a:t>私たちは、“昨日まで世界になかったものを”創造し続けます。</a:t>
            </a:r>
          </a:p>
        </p:txBody>
      </p:sp>
      <p:sp>
        <p:nvSpPr>
          <p:cNvPr id="6" name="Date Placeholder 1">
            <a:extLst>
              <a:ext uri="{FF2B5EF4-FFF2-40B4-BE49-F238E27FC236}">
                <a16:creationId xmlns:a16="http://schemas.microsoft.com/office/drawing/2014/main" id="{DEBB1D2A-2975-47C8-82D8-069FCF454499}"/>
              </a:ext>
            </a:extLst>
          </p:cNvPr>
          <p:cNvSpPr>
            <a:spLocks noGrp="1"/>
          </p:cNvSpPr>
          <p:nvPr>
            <p:ph type="dt" sz="half" idx="10"/>
          </p:nvPr>
        </p:nvSpPr>
        <p:spPr/>
        <p:txBody>
          <a:bodyPr/>
          <a:lstStyle>
            <a:lvl1pPr>
              <a:defRPr/>
            </a:lvl1pPr>
          </a:lstStyle>
          <a:p>
            <a:pPr>
              <a:defRPr/>
            </a:pPr>
            <a:fld id="{4FD3CFB3-579B-49E6-8A39-384A6A044599}" type="datetime1">
              <a:rPr lang="en-US"/>
              <a:pPr>
                <a:defRPr/>
              </a:pPr>
              <a:t>4/8/2022</a:t>
            </a:fld>
            <a:endParaRPr lang="en-US"/>
          </a:p>
        </p:txBody>
      </p:sp>
      <p:sp>
        <p:nvSpPr>
          <p:cNvPr id="7" name="Slide Number Placeholder 4">
            <a:extLst>
              <a:ext uri="{FF2B5EF4-FFF2-40B4-BE49-F238E27FC236}">
                <a16:creationId xmlns:a16="http://schemas.microsoft.com/office/drawing/2014/main" id="{523C0C5B-38D7-48C0-BC8D-E94FF642A026}"/>
              </a:ext>
            </a:extLst>
          </p:cNvPr>
          <p:cNvSpPr>
            <a:spLocks noGrp="1"/>
          </p:cNvSpPr>
          <p:nvPr>
            <p:ph type="sldNum" sz="quarter" idx="11"/>
          </p:nvPr>
        </p:nvSpPr>
        <p:spPr/>
        <p:txBody>
          <a:bodyPr/>
          <a:lstStyle>
            <a:lvl1pPr>
              <a:defRPr/>
            </a:lvl1pPr>
          </a:lstStyle>
          <a:p>
            <a:pPr>
              <a:defRPr/>
            </a:pPr>
            <a:fld id="{F87644B4-9BEE-4FF2-9B0A-1F5A4B67E7F3}" type="slidenum">
              <a:rPr lang="en-US"/>
              <a:pPr>
                <a:defRPr/>
              </a:pPr>
              <a:t>‹#›</a:t>
            </a:fld>
            <a:endParaRPr lang="en-US"/>
          </a:p>
        </p:txBody>
      </p:sp>
      <p:pic>
        <p:nvPicPr>
          <p:cNvPr id="8" name="Graphic 9">
            <a:extLst>
              <a:ext uri="{FF2B5EF4-FFF2-40B4-BE49-F238E27FC236}">
                <a16:creationId xmlns:a16="http://schemas.microsoft.com/office/drawing/2014/main" id="{2A89B234-2B7A-4366-89FB-F5FB44203713}"/>
              </a:ext>
            </a:extLst>
          </p:cNvPr>
          <p:cNvPicPr>
            <a:picLocks noChangeAspect="1"/>
          </p:cNvPicPr>
          <p:nvPr userDrawn="1"/>
        </p:nvPicPr>
        <p:blipFill>
          <a:blip r:embed="rId3"/>
          <a:srcRect/>
          <a:stretch/>
        </p:blipFill>
        <p:spPr>
          <a:xfrm>
            <a:off x="731838" y="1348445"/>
            <a:ext cx="3333750" cy="455885"/>
          </a:xfrm>
          <a:prstGeom prst="rect">
            <a:avLst/>
          </a:prstGeom>
        </p:spPr>
      </p:pic>
      <p:pic>
        <p:nvPicPr>
          <p:cNvPr id="9" name="図 5">
            <a:extLst>
              <a:ext uri="{FF2B5EF4-FFF2-40B4-BE49-F238E27FC236}">
                <a16:creationId xmlns:a16="http://schemas.microsoft.com/office/drawing/2014/main" id="{A07986F6-D3E0-42CD-A437-52EA123B4F51}"/>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31838" y="2787650"/>
            <a:ext cx="5110162"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04224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Logo Pairs/タイトルとロゴペア">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D60F6FB-4663-451C-BFAD-E35AFF3A671F}"/>
              </a:ext>
            </a:extLst>
          </p:cNvPr>
          <p:cNvSpPr/>
          <p:nvPr/>
        </p:nvSpPr>
        <p:spPr>
          <a:xfrm>
            <a:off x="9634538" y="0"/>
            <a:ext cx="2557462" cy="822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7" name="Straight Connector 6">
            <a:extLst>
              <a:ext uri="{FF2B5EF4-FFF2-40B4-BE49-F238E27FC236}">
                <a16:creationId xmlns:a16="http://schemas.microsoft.com/office/drawing/2014/main" id="{E6B609C0-79D8-426D-820D-80A0BD566375}"/>
              </a:ext>
            </a:extLst>
          </p:cNvPr>
          <p:cNvCxnSpPr>
            <a:cxnSpLocks/>
          </p:cNvCxnSpPr>
          <p:nvPr/>
        </p:nvCxnSpPr>
        <p:spPr>
          <a:xfrm>
            <a:off x="9593263" y="381000"/>
            <a:ext cx="0" cy="6397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C6EB082-3335-BC45-B51C-EC390EAABA7E}"/>
              </a:ext>
            </a:extLst>
          </p:cNvPr>
          <p:cNvSpPr>
            <a:spLocks noGrp="1"/>
          </p:cNvSpPr>
          <p:nvPr>
            <p:ph type="ctrTitle"/>
          </p:nvPr>
        </p:nvSpPr>
        <p:spPr>
          <a:xfrm>
            <a:off x="3410712" y="1554480"/>
            <a:ext cx="7680960" cy="2560320"/>
          </a:xfrm>
        </p:spPr>
        <p:txBody>
          <a:bodyPr anchor="b">
            <a:normAutofit/>
          </a:bodyPr>
          <a:lstStyle>
            <a:lvl1pPr algn="l">
              <a:defRPr sz="6400"/>
            </a:lvl1pPr>
          </a:lstStyle>
          <a:p>
            <a:r>
              <a:rPr lang="ja-JP" altLang="en-US"/>
              <a:t>マスター タイトルの書式設定</a:t>
            </a:r>
            <a:endParaRPr lang="en-US"/>
          </a:p>
        </p:txBody>
      </p:sp>
      <p:sp>
        <p:nvSpPr>
          <p:cNvPr id="3" name="Subtitle 2">
            <a:extLst>
              <a:ext uri="{FF2B5EF4-FFF2-40B4-BE49-F238E27FC236}">
                <a16:creationId xmlns:a16="http://schemas.microsoft.com/office/drawing/2014/main" id="{49FA65E2-3CC2-C348-8B50-96188B060446}"/>
              </a:ext>
            </a:extLst>
          </p:cNvPr>
          <p:cNvSpPr>
            <a:spLocks noGrp="1"/>
          </p:cNvSpPr>
          <p:nvPr>
            <p:ph type="subTitle" idx="1"/>
          </p:nvPr>
        </p:nvSpPr>
        <p:spPr>
          <a:xfrm>
            <a:off x="3410712" y="4663440"/>
            <a:ext cx="7680960" cy="1280160"/>
          </a:xfrm>
        </p:spPr>
        <p:txBody>
          <a:bodyPr>
            <a:normAutofit/>
          </a:bodyPr>
          <a:lstStyle>
            <a:lvl1pPr marL="0" indent="0" algn="l">
              <a:spcBef>
                <a:spcPts val="400"/>
              </a:spcBef>
              <a:spcAft>
                <a:spcPts val="0"/>
              </a:spcAft>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9" name="Content Placeholder 8">
            <a:extLst>
              <a:ext uri="{FF2B5EF4-FFF2-40B4-BE49-F238E27FC236}">
                <a16:creationId xmlns:a16="http://schemas.microsoft.com/office/drawing/2014/main" id="{04AAE707-1FE1-4F46-9BFF-F5D972ED9D71}"/>
              </a:ext>
            </a:extLst>
          </p:cNvPr>
          <p:cNvSpPr>
            <a:spLocks noGrp="1"/>
          </p:cNvSpPr>
          <p:nvPr>
            <p:ph sz="quarter" idx="13"/>
          </p:nvPr>
        </p:nvSpPr>
        <p:spPr>
          <a:xfrm>
            <a:off x="9888186" y="313034"/>
            <a:ext cx="1962877" cy="768096"/>
          </a:xfrm>
        </p:spPr>
        <p:txBody>
          <a:bodyPr anchor="ctr"/>
          <a:lstStyle>
            <a:lvl1pPr algn="ctr">
              <a:defRPr sz="1600"/>
            </a:lvl1pPr>
          </a:lstStyle>
          <a:p>
            <a:pPr lvl="0"/>
            <a:r>
              <a:rPr lang="ja-JP" altLang="en-US"/>
              <a:t>マスター テキストの書式設定</a:t>
            </a:r>
          </a:p>
        </p:txBody>
      </p:sp>
      <p:sp>
        <p:nvSpPr>
          <p:cNvPr id="8" name="Date Placeholder 3">
            <a:extLst>
              <a:ext uri="{FF2B5EF4-FFF2-40B4-BE49-F238E27FC236}">
                <a16:creationId xmlns:a16="http://schemas.microsoft.com/office/drawing/2014/main" id="{4EF46C20-FE16-470B-BAE5-FB26E571297A}"/>
              </a:ext>
            </a:extLst>
          </p:cNvPr>
          <p:cNvSpPr>
            <a:spLocks noGrp="1"/>
          </p:cNvSpPr>
          <p:nvPr>
            <p:ph type="dt" sz="half" idx="14"/>
          </p:nvPr>
        </p:nvSpPr>
        <p:spPr/>
        <p:txBody>
          <a:bodyPr/>
          <a:lstStyle>
            <a:lvl1pPr>
              <a:defRPr/>
            </a:lvl1pPr>
          </a:lstStyle>
          <a:p>
            <a:pPr>
              <a:defRPr/>
            </a:pPr>
            <a:fld id="{86BE2FC1-49DD-4C02-8DE1-6C3C0B4433C9}" type="datetime1">
              <a:rPr lang="en-US"/>
              <a:pPr>
                <a:defRPr/>
              </a:pPr>
              <a:t>4/8/2022</a:t>
            </a:fld>
            <a:endParaRPr lang="en-US"/>
          </a:p>
        </p:txBody>
      </p:sp>
      <p:sp>
        <p:nvSpPr>
          <p:cNvPr id="10" name="Slide Number Placeholder 5">
            <a:extLst>
              <a:ext uri="{FF2B5EF4-FFF2-40B4-BE49-F238E27FC236}">
                <a16:creationId xmlns:a16="http://schemas.microsoft.com/office/drawing/2014/main" id="{806DE205-95FA-4C2C-8653-ED8B85F49B6B}"/>
              </a:ext>
            </a:extLst>
          </p:cNvPr>
          <p:cNvSpPr>
            <a:spLocks noGrp="1"/>
          </p:cNvSpPr>
          <p:nvPr>
            <p:ph type="sldNum" sz="quarter" idx="15"/>
          </p:nvPr>
        </p:nvSpPr>
        <p:spPr/>
        <p:txBody>
          <a:bodyPr/>
          <a:lstStyle>
            <a:lvl1pPr>
              <a:defRPr/>
            </a:lvl1pPr>
          </a:lstStyle>
          <a:p>
            <a:pPr>
              <a:defRPr/>
            </a:pPr>
            <a:fld id="{8A4D057D-23D2-47FF-9434-7875DE15CA34}" type="slidenum">
              <a:rPr lang="en-US"/>
              <a:pPr>
                <a:defRPr/>
              </a:pPr>
              <a:t>‹#›</a:t>
            </a:fld>
            <a:endParaRPr lang="en-US"/>
          </a:p>
        </p:txBody>
      </p:sp>
      <p:pic>
        <p:nvPicPr>
          <p:cNvPr id="11" name="Graphic 7">
            <a:extLst>
              <a:ext uri="{FF2B5EF4-FFF2-40B4-BE49-F238E27FC236}">
                <a16:creationId xmlns:a16="http://schemas.microsoft.com/office/drawing/2014/main" id="{37F697E7-21C2-4E9D-A677-B52647686587}"/>
              </a:ext>
            </a:extLst>
          </p:cNvPr>
          <p:cNvPicPr>
            <a:picLocks noChangeAspect="1"/>
          </p:cNvPicPr>
          <p:nvPr userDrawn="1"/>
        </p:nvPicPr>
        <p:blipFill>
          <a:blip r:embed="rId3"/>
          <a:srcRect/>
          <a:stretch/>
        </p:blipFill>
        <p:spPr>
          <a:xfrm>
            <a:off x="7542213" y="595205"/>
            <a:ext cx="1787525" cy="243102"/>
          </a:xfrm>
          <a:prstGeom prst="rect">
            <a:avLst/>
          </a:prstGeom>
        </p:spPr>
      </p:pic>
    </p:spTree>
    <p:extLst>
      <p:ext uri="{BB962C8B-B14F-4D97-AF65-F5344CB8AC3E}">
        <p14:creationId xmlns:p14="http://schemas.microsoft.com/office/powerpoint/2010/main" val="747192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タイトル">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1C3CB1-36B7-42D7-89C9-80E0C4743E87}"/>
              </a:ext>
            </a:extLst>
          </p:cNvPr>
          <p:cNvSpPr/>
          <p:nvPr/>
        </p:nvSpPr>
        <p:spPr>
          <a:xfrm>
            <a:off x="9634538" y="0"/>
            <a:ext cx="2557462" cy="8223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Title 1">
            <a:extLst>
              <a:ext uri="{FF2B5EF4-FFF2-40B4-BE49-F238E27FC236}">
                <a16:creationId xmlns:a16="http://schemas.microsoft.com/office/drawing/2014/main" id="{6844C052-B826-8743-945D-F13A17FE7640}"/>
              </a:ext>
            </a:extLst>
          </p:cNvPr>
          <p:cNvSpPr>
            <a:spLocks noGrp="1"/>
          </p:cNvSpPr>
          <p:nvPr>
            <p:ph type="ctrTitle"/>
          </p:nvPr>
        </p:nvSpPr>
        <p:spPr>
          <a:xfrm>
            <a:off x="2679192" y="1699511"/>
            <a:ext cx="8412480" cy="2560320"/>
          </a:xfrm>
        </p:spPr>
        <p:txBody>
          <a:bodyPr>
            <a:normAutofit/>
          </a:bodyPr>
          <a:lstStyle>
            <a:lvl1pPr algn="l">
              <a:lnSpc>
                <a:spcPct val="90000"/>
              </a:lnSpc>
              <a:defRPr sz="6000"/>
            </a:lvl1pPr>
          </a:lstStyle>
          <a:p>
            <a:r>
              <a:rPr lang="en-US" dirty="0"/>
              <a:t>Click to edit Master title style</a:t>
            </a:r>
          </a:p>
        </p:txBody>
      </p:sp>
      <p:sp>
        <p:nvSpPr>
          <p:cNvPr id="13" name="Subtitle 2">
            <a:extLst>
              <a:ext uri="{FF2B5EF4-FFF2-40B4-BE49-F238E27FC236}">
                <a16:creationId xmlns:a16="http://schemas.microsoft.com/office/drawing/2014/main" id="{42F87306-DB2D-164C-9594-10E655EA9601}"/>
              </a:ext>
            </a:extLst>
          </p:cNvPr>
          <p:cNvSpPr>
            <a:spLocks noGrp="1"/>
          </p:cNvSpPr>
          <p:nvPr>
            <p:ph type="subTitle" idx="1"/>
          </p:nvPr>
        </p:nvSpPr>
        <p:spPr>
          <a:xfrm>
            <a:off x="6096000" y="4663440"/>
            <a:ext cx="4995672" cy="1280160"/>
          </a:xfrm>
          <a:prstGeom prst="rect">
            <a:avLst/>
          </a:prstGeom>
        </p:spPr>
        <p:txBody>
          <a:bodyPr>
            <a:normAutofit/>
          </a:bodyPr>
          <a:lstStyle>
            <a:lvl1pPr marL="0" indent="0" algn="r">
              <a:spcBef>
                <a:spcPts val="400"/>
              </a:spcBef>
              <a:spcAft>
                <a:spcPts val="0"/>
              </a:spcAft>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Date Placeholder 3">
            <a:extLst>
              <a:ext uri="{FF2B5EF4-FFF2-40B4-BE49-F238E27FC236}">
                <a16:creationId xmlns:a16="http://schemas.microsoft.com/office/drawing/2014/main" id="{7A41B8EA-14F0-458E-B096-6FDEC9CA8231}"/>
              </a:ext>
            </a:extLst>
          </p:cNvPr>
          <p:cNvSpPr>
            <a:spLocks noGrp="1"/>
          </p:cNvSpPr>
          <p:nvPr>
            <p:ph type="dt" sz="half" idx="10"/>
          </p:nvPr>
        </p:nvSpPr>
        <p:spPr/>
        <p:txBody>
          <a:bodyPr/>
          <a:lstStyle>
            <a:lvl1pPr>
              <a:defRPr/>
            </a:lvl1pPr>
          </a:lstStyle>
          <a:p>
            <a:pPr>
              <a:defRPr/>
            </a:pPr>
            <a:fld id="{6E06CF89-1EDA-4225-A6B7-8A43E676EAFC}" type="datetime1">
              <a:rPr lang="en-US"/>
              <a:pPr>
                <a:defRPr/>
              </a:pPr>
              <a:t>4/8/2022</a:t>
            </a:fld>
            <a:endParaRPr lang="en-US" dirty="0"/>
          </a:p>
        </p:txBody>
      </p:sp>
      <p:sp>
        <p:nvSpPr>
          <p:cNvPr id="7" name="Slide Number Placeholder 5">
            <a:extLst>
              <a:ext uri="{FF2B5EF4-FFF2-40B4-BE49-F238E27FC236}">
                <a16:creationId xmlns:a16="http://schemas.microsoft.com/office/drawing/2014/main" id="{49304CD3-D81C-4CFF-81D5-645644C59405}"/>
              </a:ext>
            </a:extLst>
          </p:cNvPr>
          <p:cNvSpPr>
            <a:spLocks noGrp="1"/>
          </p:cNvSpPr>
          <p:nvPr>
            <p:ph type="sldNum" sz="quarter" idx="11"/>
          </p:nvPr>
        </p:nvSpPr>
        <p:spPr/>
        <p:txBody>
          <a:bodyPr/>
          <a:lstStyle>
            <a:lvl1pPr>
              <a:defRPr/>
            </a:lvl1pPr>
          </a:lstStyle>
          <a:p>
            <a:pPr>
              <a:defRPr/>
            </a:pPr>
            <a:fld id="{D518D9F0-B1EE-4BBE-A93C-C24EA6A04E30}" type="slidenum">
              <a:rPr lang="en-US"/>
              <a:pPr>
                <a:defRPr/>
              </a:pPr>
              <a:t>‹#›</a:t>
            </a:fld>
            <a:endParaRPr lang="en-US" dirty="0"/>
          </a:p>
        </p:txBody>
      </p:sp>
      <p:pic>
        <p:nvPicPr>
          <p:cNvPr id="8" name="Graphic 7">
            <a:extLst>
              <a:ext uri="{FF2B5EF4-FFF2-40B4-BE49-F238E27FC236}">
                <a16:creationId xmlns:a16="http://schemas.microsoft.com/office/drawing/2014/main" id="{10F2B9E7-E2E6-47F9-AB8A-0A694C080C3F}"/>
              </a:ext>
            </a:extLst>
          </p:cNvPr>
          <p:cNvPicPr>
            <a:picLocks noChangeAspect="1"/>
          </p:cNvPicPr>
          <p:nvPr userDrawn="1"/>
        </p:nvPicPr>
        <p:blipFill>
          <a:blip r:embed="rId3"/>
          <a:srcRect/>
          <a:stretch/>
        </p:blipFill>
        <p:spPr>
          <a:xfrm>
            <a:off x="10129838" y="299261"/>
            <a:ext cx="1787525" cy="244441"/>
          </a:xfrm>
          <a:prstGeom prst="rect">
            <a:avLst/>
          </a:prstGeom>
        </p:spPr>
      </p:pic>
    </p:spTree>
    <p:extLst>
      <p:ext uri="{BB962C8B-B14F-4D97-AF65-F5344CB8AC3E}">
        <p14:creationId xmlns:p14="http://schemas.microsoft.com/office/powerpoint/2010/main" val="19361105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セクション見出し">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4C758-6167-E04E-B51A-8855115F62CE}"/>
              </a:ext>
            </a:extLst>
          </p:cNvPr>
          <p:cNvSpPr>
            <a:spLocks noGrp="1"/>
          </p:cNvSpPr>
          <p:nvPr>
            <p:ph type="title"/>
          </p:nvPr>
        </p:nvSpPr>
        <p:spPr>
          <a:xfrm>
            <a:off x="3505200" y="2834640"/>
            <a:ext cx="7680960" cy="2651760"/>
          </a:xfrm>
        </p:spPr>
        <p:txBody>
          <a:bodyPr anchor="t">
            <a:normAutofit/>
          </a:bodyPr>
          <a:lstStyle>
            <a:lvl1pPr>
              <a:defRPr sz="5600"/>
            </a:lvl1pPr>
          </a:lstStyle>
          <a:p>
            <a:r>
              <a:rPr lang="en-US" altLang="ja-JP"/>
              <a:t>Click to edit Master title style</a:t>
            </a:r>
            <a:endParaRPr lang="en-US"/>
          </a:p>
        </p:txBody>
      </p:sp>
      <p:sp>
        <p:nvSpPr>
          <p:cNvPr id="11" name="Subtitle 2">
            <a:extLst>
              <a:ext uri="{FF2B5EF4-FFF2-40B4-BE49-F238E27FC236}">
                <a16:creationId xmlns:a16="http://schemas.microsoft.com/office/drawing/2014/main" id="{74AEFF5B-9F72-8149-BBF1-7A3CDFAA6F71}"/>
              </a:ext>
            </a:extLst>
          </p:cNvPr>
          <p:cNvSpPr>
            <a:spLocks noGrp="1"/>
          </p:cNvSpPr>
          <p:nvPr>
            <p:ph type="subTitle" idx="1"/>
          </p:nvPr>
        </p:nvSpPr>
        <p:spPr>
          <a:xfrm>
            <a:off x="3505200" y="1463040"/>
            <a:ext cx="7680960" cy="822960"/>
          </a:xfrm>
          <a:prstGeom prst="rect">
            <a:avLst/>
          </a:prstGeom>
        </p:spPr>
        <p:txBody>
          <a:bodyPr anchor="b" anchorCtr="0">
            <a:normAutofit/>
          </a:bodyPr>
          <a:lstStyle>
            <a:lvl1pPr marL="0" indent="0" algn="l">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a:t>Click to edit Master subtitle style</a:t>
            </a:r>
            <a:endParaRPr lang="en-US"/>
          </a:p>
        </p:txBody>
      </p:sp>
      <p:sp>
        <p:nvSpPr>
          <p:cNvPr id="4" name="Date Placeholder 2">
            <a:extLst>
              <a:ext uri="{FF2B5EF4-FFF2-40B4-BE49-F238E27FC236}">
                <a16:creationId xmlns:a16="http://schemas.microsoft.com/office/drawing/2014/main" id="{05CC95D9-7833-4E7D-8DF4-C57546D3AEB0}"/>
              </a:ext>
            </a:extLst>
          </p:cNvPr>
          <p:cNvSpPr>
            <a:spLocks noGrp="1"/>
          </p:cNvSpPr>
          <p:nvPr>
            <p:ph type="dt" sz="half" idx="10"/>
          </p:nvPr>
        </p:nvSpPr>
        <p:spPr/>
        <p:txBody>
          <a:bodyPr/>
          <a:lstStyle>
            <a:lvl1pPr>
              <a:defRPr/>
            </a:lvl1pPr>
          </a:lstStyle>
          <a:p>
            <a:pPr>
              <a:defRPr/>
            </a:pPr>
            <a:fld id="{9CD41638-0785-48E5-AA74-C2223CE1921B}" type="datetime1">
              <a:rPr lang="en-US"/>
              <a:pPr>
                <a:defRPr/>
              </a:pPr>
              <a:t>4/8/2022</a:t>
            </a:fld>
            <a:endParaRPr lang="en-US"/>
          </a:p>
        </p:txBody>
      </p:sp>
      <p:sp>
        <p:nvSpPr>
          <p:cNvPr id="5" name="Slide Number Placeholder 7">
            <a:extLst>
              <a:ext uri="{FF2B5EF4-FFF2-40B4-BE49-F238E27FC236}">
                <a16:creationId xmlns:a16="http://schemas.microsoft.com/office/drawing/2014/main" id="{33D02767-707A-4A69-96A5-669EB1FB199B}"/>
              </a:ext>
            </a:extLst>
          </p:cNvPr>
          <p:cNvSpPr>
            <a:spLocks noGrp="1"/>
          </p:cNvSpPr>
          <p:nvPr>
            <p:ph type="sldNum" sz="quarter" idx="11"/>
          </p:nvPr>
        </p:nvSpPr>
        <p:spPr/>
        <p:txBody>
          <a:bodyPr/>
          <a:lstStyle>
            <a:lvl1pPr>
              <a:defRPr/>
            </a:lvl1pPr>
          </a:lstStyle>
          <a:p>
            <a:pPr>
              <a:defRPr/>
            </a:pPr>
            <a:fld id="{23241BDB-04AC-4A4F-8744-03E3E8000B79}" type="slidenum">
              <a:rPr lang="en-US"/>
              <a:pPr>
                <a:defRPr/>
              </a:pPr>
              <a:t>‹#›</a:t>
            </a:fld>
            <a:endParaRPr lang="en-US"/>
          </a:p>
        </p:txBody>
      </p:sp>
    </p:spTree>
    <p:extLst>
      <p:ext uri="{BB962C8B-B14F-4D97-AF65-F5344CB8AC3E}">
        <p14:creationId xmlns:p14="http://schemas.microsoft.com/office/powerpoint/2010/main" val="2298264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コンテンツ">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68AD1D3B-D925-46F5-A3F4-1FD9ED1FA4D4}"/>
              </a:ext>
            </a:extLst>
          </p:cNvPr>
          <p:cNvSpPr>
            <a:spLocks noGrp="1"/>
          </p:cNvSpPr>
          <p:nvPr>
            <p:ph type="dt" sz="half" idx="14"/>
          </p:nvPr>
        </p:nvSpPr>
        <p:spPr/>
        <p:txBody>
          <a:bodyPr/>
          <a:lstStyle>
            <a:lvl1pPr>
              <a:defRPr/>
            </a:lvl1pPr>
          </a:lstStyle>
          <a:p>
            <a:pPr>
              <a:defRPr/>
            </a:pPr>
            <a:fld id="{9181FF4E-8398-491B-8799-A1A93C2CDCCC}" type="datetime1">
              <a:rPr lang="en-US"/>
              <a:pPr>
                <a:defRPr/>
              </a:pPr>
              <a:t>4/8/2022</a:t>
            </a:fld>
            <a:endParaRPr lang="en-US"/>
          </a:p>
        </p:txBody>
      </p:sp>
      <p:sp>
        <p:nvSpPr>
          <p:cNvPr id="6" name="Slide Number Placeholder 5">
            <a:extLst>
              <a:ext uri="{FF2B5EF4-FFF2-40B4-BE49-F238E27FC236}">
                <a16:creationId xmlns:a16="http://schemas.microsoft.com/office/drawing/2014/main" id="{088F83A2-3890-4983-931F-B670DBBFED1D}"/>
              </a:ext>
            </a:extLst>
          </p:cNvPr>
          <p:cNvSpPr>
            <a:spLocks noGrp="1"/>
          </p:cNvSpPr>
          <p:nvPr>
            <p:ph type="sldNum" sz="quarter" idx="15"/>
          </p:nvPr>
        </p:nvSpPr>
        <p:spPr/>
        <p:txBody>
          <a:bodyPr/>
          <a:lstStyle>
            <a:lvl1pPr>
              <a:defRPr/>
            </a:lvl1pPr>
          </a:lstStyle>
          <a:p>
            <a:pPr>
              <a:defRPr/>
            </a:pPr>
            <a:fld id="{B4D7CA1F-2CE7-4694-A2EF-E2A93679903F}" type="slidenum">
              <a:rPr lang="en-US"/>
              <a:pPr>
                <a:defRPr/>
              </a:pPr>
              <a:t>‹#›</a:t>
            </a:fld>
            <a:endParaRPr lang="en-US" dirty="0"/>
          </a:p>
        </p:txBody>
      </p:sp>
      <p:sp>
        <p:nvSpPr>
          <p:cNvPr id="17" name="Title 1">
            <a:extLst>
              <a:ext uri="{FF2B5EF4-FFF2-40B4-BE49-F238E27FC236}">
                <a16:creationId xmlns:a16="http://schemas.microsoft.com/office/drawing/2014/main" id="{101B0ABE-2EDB-4344-9DF2-CA81AFB6B1FE}"/>
              </a:ext>
            </a:extLst>
          </p:cNvPr>
          <p:cNvSpPr>
            <a:spLocks noGrp="1"/>
          </p:cNvSpPr>
          <p:nvPr>
            <p:ph type="title"/>
          </p:nvPr>
        </p:nvSpPr>
        <p:spPr>
          <a:xfrm>
            <a:off x="731838" y="527050"/>
            <a:ext cx="9813925" cy="822325"/>
          </a:xfrm>
        </p:spPr>
        <p:txBody>
          <a:bodyPr/>
          <a:lstStyle/>
          <a:p>
            <a:r>
              <a:rPr lang="en-US" altLang="ja-JP"/>
              <a:t>Click to edit Master title style</a:t>
            </a:r>
            <a:endParaRPr lang="en-US"/>
          </a:p>
        </p:txBody>
      </p:sp>
      <p:sp>
        <p:nvSpPr>
          <p:cNvPr id="18" name="Content Placeholder 2">
            <a:extLst>
              <a:ext uri="{FF2B5EF4-FFF2-40B4-BE49-F238E27FC236}">
                <a16:creationId xmlns:a16="http://schemas.microsoft.com/office/drawing/2014/main" id="{F08ADB79-EA16-46E0-92E6-7FA8873F901B}"/>
              </a:ext>
            </a:extLst>
          </p:cNvPr>
          <p:cNvSpPr>
            <a:spLocks noGrp="1"/>
          </p:cNvSpPr>
          <p:nvPr>
            <p:ph idx="1"/>
          </p:nvPr>
        </p:nvSpPr>
        <p:spPr>
          <a:xfrm>
            <a:off x="731838" y="1554163"/>
            <a:ext cx="9144000" cy="4572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lang="en-US" altLang="ja-JP" smtClean="0"/>
            </a:lvl1pPr>
            <a:lvl2pPr>
              <a:defRPr lang="en-US" altLang="ja-JP" dirty="0" smtClean="0"/>
            </a:lvl2pPr>
            <a:lvl3pPr>
              <a:defRPr lang="en-US" altLang="ja-JP" dirty="0" smtClean="0"/>
            </a:lvl3pPr>
            <a:lvl4pPr>
              <a:defRPr lang="en-US" altLang="ja-JP" dirty="0" smtClean="0"/>
            </a:lvl4pPr>
            <a:lvl5pPr>
              <a:defRPr lang="en-US" altLang="ja-JP" dirty="0"/>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
        <p:nvSpPr>
          <p:cNvPr id="19" name="Content Placeholder 2">
            <a:extLst>
              <a:ext uri="{FF2B5EF4-FFF2-40B4-BE49-F238E27FC236}">
                <a16:creationId xmlns:a16="http://schemas.microsoft.com/office/drawing/2014/main" id="{2DED64CF-45EB-4AF6-925C-9ED52A0ABB32}"/>
              </a:ext>
            </a:extLst>
          </p:cNvPr>
          <p:cNvSpPr>
            <a:spLocks noGrp="1"/>
          </p:cNvSpPr>
          <p:nvPr>
            <p:ph idx="13"/>
          </p:nvPr>
        </p:nvSpPr>
        <p:spPr>
          <a:xfrm>
            <a:off x="274320" y="228600"/>
            <a:ext cx="6400800" cy="189860"/>
          </a:xfrm>
        </p:spPr>
        <p:txBody>
          <a:bodyPr bIns="45720">
            <a:spAutoFit/>
          </a:bodyPr>
          <a:lstStyle>
            <a:lvl1pPr>
              <a:defRPr kumimoji="1" lang="en-US" altLang="ja-JP" sz="900" b="1" kern="1200" cap="all" spc="100" baseline="0" smtClean="0">
                <a:solidFill>
                  <a:schemeClr val="tx1">
                    <a:alpha val="50000"/>
                  </a:schemeClr>
                </a:solidFill>
                <a:latin typeface="+mn-lt"/>
                <a:ea typeface="+mn-ea"/>
                <a:cs typeface="+mn-cs"/>
              </a:defRPr>
            </a:lvl1pPr>
          </a:lstStyle>
          <a:p>
            <a:pPr lvl="0"/>
            <a:r>
              <a:rPr lang="en-US" altLang="ja-JP" dirty="0"/>
              <a:t>Click to edit Master text styles</a:t>
            </a:r>
          </a:p>
        </p:txBody>
      </p:sp>
    </p:spTree>
    <p:extLst>
      <p:ext uri="{BB962C8B-B14F-4D97-AF65-F5344CB8AC3E}">
        <p14:creationId xmlns:p14="http://schemas.microsoft.com/office/powerpoint/2010/main" val="2179818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With orb/シェイプ">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06EF7A7-2CDB-44AA-8CDA-65B2C0592DEE}"/>
              </a:ext>
            </a:extLst>
          </p:cNvPr>
          <p:cNvSpPr/>
          <p:nvPr userDrawn="1"/>
        </p:nvSpPr>
        <p:spPr>
          <a:xfrm>
            <a:off x="10780713" y="0"/>
            <a:ext cx="1411287" cy="5270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3" name="Picture 2">
            <a:extLst>
              <a:ext uri="{FF2B5EF4-FFF2-40B4-BE49-F238E27FC236}">
                <a16:creationId xmlns:a16="http://schemas.microsoft.com/office/drawing/2014/main" id="{8A0BB8A4-6ACA-48F7-8936-5528C329D93F}"/>
              </a:ext>
            </a:extLst>
          </p:cNvPr>
          <p:cNvPicPr>
            <a:picLocks noChangeAspect="1"/>
          </p:cNvPicPr>
          <p:nvPr userDrawn="1"/>
        </p:nvPicPr>
        <p:blipFill>
          <a:blip r:embed="rId2"/>
          <a:stretch>
            <a:fillRect/>
          </a:stretch>
        </p:blipFill>
        <p:spPr>
          <a:xfrm>
            <a:off x="0" y="0"/>
            <a:ext cx="12192000" cy="6857999"/>
          </a:xfrm>
          <a:prstGeom prst="rect">
            <a:avLst/>
          </a:prstGeom>
        </p:spPr>
      </p:pic>
      <p:sp>
        <p:nvSpPr>
          <p:cNvPr id="9" name="Date Placeholder 2">
            <a:extLst>
              <a:ext uri="{FF2B5EF4-FFF2-40B4-BE49-F238E27FC236}">
                <a16:creationId xmlns:a16="http://schemas.microsoft.com/office/drawing/2014/main" id="{09A7B6D2-48B0-4A3A-9F3D-BCA7E49C405D}"/>
              </a:ext>
            </a:extLst>
          </p:cNvPr>
          <p:cNvSpPr>
            <a:spLocks noGrp="1"/>
          </p:cNvSpPr>
          <p:nvPr>
            <p:ph type="dt" sz="half" idx="14"/>
          </p:nvPr>
        </p:nvSpPr>
        <p:spPr/>
        <p:txBody>
          <a:bodyPr/>
          <a:lstStyle>
            <a:lvl1pPr>
              <a:defRPr/>
            </a:lvl1pPr>
          </a:lstStyle>
          <a:p>
            <a:pPr>
              <a:defRPr/>
            </a:pPr>
            <a:fld id="{2B20F635-F7B5-449B-8081-115FD02DB88E}" type="datetime1">
              <a:rPr lang="en-US"/>
              <a:pPr>
                <a:defRPr/>
              </a:pPr>
              <a:t>4/8/2022</a:t>
            </a:fld>
            <a:endParaRPr lang="en-US"/>
          </a:p>
        </p:txBody>
      </p:sp>
      <p:sp>
        <p:nvSpPr>
          <p:cNvPr id="10" name="Slide Number Placeholder 4">
            <a:extLst>
              <a:ext uri="{FF2B5EF4-FFF2-40B4-BE49-F238E27FC236}">
                <a16:creationId xmlns:a16="http://schemas.microsoft.com/office/drawing/2014/main" id="{F7F1E758-B835-48E8-8485-5E4CDD7A13D1}"/>
              </a:ext>
            </a:extLst>
          </p:cNvPr>
          <p:cNvSpPr>
            <a:spLocks noGrp="1"/>
          </p:cNvSpPr>
          <p:nvPr>
            <p:ph type="sldNum" sz="quarter" idx="15"/>
          </p:nvPr>
        </p:nvSpPr>
        <p:spPr/>
        <p:txBody>
          <a:bodyPr/>
          <a:lstStyle>
            <a:lvl1pPr>
              <a:defRPr/>
            </a:lvl1pPr>
          </a:lstStyle>
          <a:p>
            <a:pPr>
              <a:defRPr/>
            </a:pPr>
            <a:fld id="{4E00F209-10F5-455F-A20D-2EE1A13858BE}" type="slidenum">
              <a:rPr lang="en-US"/>
              <a:pPr>
                <a:defRPr/>
              </a:pPr>
              <a:t>‹#›</a:t>
            </a:fld>
            <a:endParaRPr lang="en-US"/>
          </a:p>
        </p:txBody>
      </p:sp>
      <p:sp>
        <p:nvSpPr>
          <p:cNvPr id="19" name="Content Placeholder 2">
            <a:extLst>
              <a:ext uri="{FF2B5EF4-FFF2-40B4-BE49-F238E27FC236}">
                <a16:creationId xmlns:a16="http://schemas.microsoft.com/office/drawing/2014/main" id="{7F027229-D1F5-439D-966F-F147668316A9}"/>
              </a:ext>
            </a:extLst>
          </p:cNvPr>
          <p:cNvSpPr>
            <a:spLocks noGrp="1"/>
          </p:cNvSpPr>
          <p:nvPr>
            <p:ph idx="13"/>
          </p:nvPr>
        </p:nvSpPr>
        <p:spPr>
          <a:xfrm>
            <a:off x="274320" y="228600"/>
            <a:ext cx="6400800" cy="189860"/>
          </a:xfrm>
        </p:spPr>
        <p:txBody>
          <a:bodyPr bIns="45720">
            <a:spAutoFit/>
          </a:bodyPr>
          <a:lstStyle>
            <a:lvl1pPr>
              <a:defRPr kumimoji="1" lang="en-US" altLang="ja-JP" sz="900" b="1" kern="1200" cap="all" spc="100" baseline="0" dirty="0" smtClean="0">
                <a:solidFill>
                  <a:schemeClr val="tx1">
                    <a:alpha val="50000"/>
                  </a:schemeClr>
                </a:solidFill>
                <a:latin typeface="+mn-lt"/>
                <a:ea typeface="+mn-ea"/>
                <a:cs typeface="+mn-cs"/>
              </a:defRPr>
            </a:lvl1pPr>
          </a:lstStyle>
          <a:p>
            <a:pPr lvl="0"/>
            <a:r>
              <a:rPr lang="en-US" altLang="ja-JP" dirty="0"/>
              <a:t>Click to edit Master text styles</a:t>
            </a:r>
          </a:p>
        </p:txBody>
      </p:sp>
      <p:sp>
        <p:nvSpPr>
          <p:cNvPr id="11" name="Content Placeholder 2">
            <a:extLst>
              <a:ext uri="{FF2B5EF4-FFF2-40B4-BE49-F238E27FC236}">
                <a16:creationId xmlns:a16="http://schemas.microsoft.com/office/drawing/2014/main" id="{8B466EEA-B5A9-4FE1-8AB9-D878EF3D8242}"/>
              </a:ext>
            </a:extLst>
          </p:cNvPr>
          <p:cNvSpPr>
            <a:spLocks noGrp="1"/>
          </p:cNvSpPr>
          <p:nvPr>
            <p:ph idx="1"/>
          </p:nvPr>
        </p:nvSpPr>
        <p:spPr>
          <a:xfrm>
            <a:off x="731519" y="1554480"/>
            <a:ext cx="8229600" cy="4572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lang="en-US" altLang="ja-JP" smtClean="0"/>
            </a:lvl1pPr>
            <a:lvl2pPr>
              <a:defRPr lang="en-US" altLang="ja-JP" smtClean="0"/>
            </a:lvl2pPr>
            <a:lvl3pPr>
              <a:defRPr lang="en-US" altLang="ja-JP" smtClean="0"/>
            </a:lvl3pPr>
            <a:lvl4pPr>
              <a:defRPr lang="en-US" altLang="ja-JP" smtClean="0"/>
            </a:lvl4pPr>
            <a:lvl5pPr>
              <a:defRPr lang="en-US" altLang="ja-JP" dirty="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ltLang="ja-JP" dirty="0"/>
          </a:p>
        </p:txBody>
      </p:sp>
      <p:sp>
        <p:nvSpPr>
          <p:cNvPr id="12" name="Title 1">
            <a:extLst>
              <a:ext uri="{FF2B5EF4-FFF2-40B4-BE49-F238E27FC236}">
                <a16:creationId xmlns:a16="http://schemas.microsoft.com/office/drawing/2014/main" id="{CFD593BF-51E0-4A03-8C15-DA9840850503}"/>
              </a:ext>
            </a:extLst>
          </p:cNvPr>
          <p:cNvSpPr>
            <a:spLocks noGrp="1"/>
          </p:cNvSpPr>
          <p:nvPr>
            <p:ph type="title"/>
          </p:nvPr>
        </p:nvSpPr>
        <p:spPr>
          <a:xfrm>
            <a:off x="731838" y="527050"/>
            <a:ext cx="8229281" cy="822325"/>
          </a:xfrm>
        </p:spPr>
        <p:txBody>
          <a:bodyPr/>
          <a:lstStyle/>
          <a:p>
            <a:r>
              <a:rPr lang="en-US" altLang="ja-JP" dirty="0"/>
              <a:t>Click to edit Master title style</a:t>
            </a:r>
            <a:endParaRPr lang="en-US" dirty="0"/>
          </a:p>
        </p:txBody>
      </p:sp>
      <p:pic>
        <p:nvPicPr>
          <p:cNvPr id="13" name="Graphic 8">
            <a:extLst>
              <a:ext uri="{FF2B5EF4-FFF2-40B4-BE49-F238E27FC236}">
                <a16:creationId xmlns:a16="http://schemas.microsoft.com/office/drawing/2014/main" id="{36CBDC41-3BB6-4134-AF68-512DACA608FC}"/>
              </a:ext>
            </a:extLst>
          </p:cNvPr>
          <p:cNvPicPr>
            <a:picLocks noChangeAspect="1"/>
          </p:cNvPicPr>
          <p:nvPr userDrawn="1"/>
        </p:nvPicPr>
        <p:blipFill>
          <a:blip r:embed="rId3"/>
          <a:srcRect/>
          <a:stretch/>
        </p:blipFill>
        <p:spPr>
          <a:xfrm>
            <a:off x="10902950" y="202483"/>
            <a:ext cx="1101725" cy="150659"/>
          </a:xfrm>
          <a:prstGeom prst="rect">
            <a:avLst/>
          </a:prstGeom>
        </p:spPr>
      </p:pic>
    </p:spTree>
    <p:extLst>
      <p:ext uri="{BB962C8B-B14F-4D97-AF65-F5344CB8AC3E}">
        <p14:creationId xmlns:p14="http://schemas.microsoft.com/office/powerpoint/2010/main" val="9510748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ith orb 2/シェイプ2">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Date Placeholder 3">
            <a:extLst>
              <a:ext uri="{FF2B5EF4-FFF2-40B4-BE49-F238E27FC236}">
                <a16:creationId xmlns:a16="http://schemas.microsoft.com/office/drawing/2014/main" id="{EA42C790-A804-4145-9220-0A2F64A5B259}"/>
              </a:ext>
            </a:extLst>
          </p:cNvPr>
          <p:cNvSpPr>
            <a:spLocks noGrp="1"/>
          </p:cNvSpPr>
          <p:nvPr>
            <p:ph type="dt" sz="half" idx="14"/>
          </p:nvPr>
        </p:nvSpPr>
        <p:spPr/>
        <p:txBody>
          <a:bodyPr/>
          <a:lstStyle>
            <a:lvl1pPr>
              <a:defRPr/>
            </a:lvl1pPr>
          </a:lstStyle>
          <a:p>
            <a:pPr>
              <a:defRPr/>
            </a:pPr>
            <a:fld id="{3646B9DB-AEB1-40E3-B7DB-55BE204864A3}" type="datetime1">
              <a:rPr lang="en-US"/>
              <a:pPr>
                <a:defRPr/>
              </a:pPr>
              <a:t>4/8/2022</a:t>
            </a:fld>
            <a:endParaRPr lang="en-US"/>
          </a:p>
        </p:txBody>
      </p:sp>
      <p:sp>
        <p:nvSpPr>
          <p:cNvPr id="7" name="Slide Number Placeholder 5">
            <a:extLst>
              <a:ext uri="{FF2B5EF4-FFF2-40B4-BE49-F238E27FC236}">
                <a16:creationId xmlns:a16="http://schemas.microsoft.com/office/drawing/2014/main" id="{1BCDA0CB-C2FC-430D-BEF3-21B850ADA57C}"/>
              </a:ext>
            </a:extLst>
          </p:cNvPr>
          <p:cNvSpPr>
            <a:spLocks noGrp="1"/>
          </p:cNvSpPr>
          <p:nvPr>
            <p:ph type="sldNum" sz="quarter" idx="15"/>
          </p:nvPr>
        </p:nvSpPr>
        <p:spPr/>
        <p:txBody>
          <a:bodyPr/>
          <a:lstStyle>
            <a:lvl1pPr>
              <a:defRPr/>
            </a:lvl1pPr>
          </a:lstStyle>
          <a:p>
            <a:pPr>
              <a:defRPr/>
            </a:pPr>
            <a:fld id="{DCFED8D5-EFA0-477D-8B28-A30719FBA013}" type="slidenum">
              <a:rPr lang="en-US"/>
              <a:pPr>
                <a:defRPr/>
              </a:pPr>
              <a:t>‹#›</a:t>
            </a:fld>
            <a:endParaRPr lang="en-US"/>
          </a:p>
        </p:txBody>
      </p:sp>
      <p:sp>
        <p:nvSpPr>
          <p:cNvPr id="9" name="Content Placeholder 2">
            <a:extLst>
              <a:ext uri="{FF2B5EF4-FFF2-40B4-BE49-F238E27FC236}">
                <a16:creationId xmlns:a16="http://schemas.microsoft.com/office/drawing/2014/main" id="{B608FD3A-AC36-4088-8134-04601D579551}"/>
              </a:ext>
            </a:extLst>
          </p:cNvPr>
          <p:cNvSpPr>
            <a:spLocks noGrp="1"/>
          </p:cNvSpPr>
          <p:nvPr>
            <p:ph idx="13"/>
          </p:nvPr>
        </p:nvSpPr>
        <p:spPr>
          <a:xfrm>
            <a:off x="274320" y="228600"/>
            <a:ext cx="6400800" cy="189860"/>
          </a:xfrm>
        </p:spPr>
        <p:txBody>
          <a:bodyPr bIns="45720">
            <a:spAutoFit/>
          </a:bodyPr>
          <a:lstStyle>
            <a:lvl1pPr>
              <a:defRPr kumimoji="1" lang="en-US" altLang="ja-JP" sz="900" b="1" kern="1200" cap="all" spc="100" baseline="0" dirty="0" smtClean="0">
                <a:solidFill>
                  <a:schemeClr val="tx1">
                    <a:alpha val="50000"/>
                  </a:schemeClr>
                </a:solidFill>
                <a:latin typeface="+mn-lt"/>
                <a:ea typeface="+mn-ea"/>
                <a:cs typeface="+mn-cs"/>
              </a:defRPr>
            </a:lvl1pPr>
          </a:lstStyle>
          <a:p>
            <a:pPr lvl="0"/>
            <a:r>
              <a:rPr lang="en-US" altLang="ja-JP" dirty="0"/>
              <a:t>Click to edit Master text styles</a:t>
            </a:r>
          </a:p>
        </p:txBody>
      </p:sp>
      <p:sp>
        <p:nvSpPr>
          <p:cNvPr id="11" name="Content Placeholder 2">
            <a:extLst>
              <a:ext uri="{FF2B5EF4-FFF2-40B4-BE49-F238E27FC236}">
                <a16:creationId xmlns:a16="http://schemas.microsoft.com/office/drawing/2014/main" id="{A2C0A772-B33D-4DF1-A6BA-CE0EE0C5B64C}"/>
              </a:ext>
            </a:extLst>
          </p:cNvPr>
          <p:cNvSpPr>
            <a:spLocks noGrp="1"/>
          </p:cNvSpPr>
          <p:nvPr>
            <p:ph idx="1"/>
          </p:nvPr>
        </p:nvSpPr>
        <p:spPr>
          <a:xfrm>
            <a:off x="731519" y="1554480"/>
            <a:ext cx="8229600" cy="4572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lang="en-US" altLang="ja-JP" smtClean="0"/>
            </a:lvl1pPr>
            <a:lvl2pPr>
              <a:defRPr lang="en-US" altLang="ja-JP" smtClean="0"/>
            </a:lvl2pPr>
            <a:lvl3pPr>
              <a:defRPr lang="en-US" altLang="ja-JP" smtClean="0"/>
            </a:lvl3pPr>
            <a:lvl4pPr>
              <a:defRPr lang="en-US" altLang="ja-JP" smtClean="0"/>
            </a:lvl4pPr>
            <a:lvl5pPr>
              <a:defRPr lang="en-US" altLang="ja-JP" dirty="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ltLang="ja-JP" dirty="0"/>
          </a:p>
        </p:txBody>
      </p:sp>
      <p:sp>
        <p:nvSpPr>
          <p:cNvPr id="12" name="Title 1">
            <a:extLst>
              <a:ext uri="{FF2B5EF4-FFF2-40B4-BE49-F238E27FC236}">
                <a16:creationId xmlns:a16="http://schemas.microsoft.com/office/drawing/2014/main" id="{2C138931-2645-4022-9C08-5B14F2267D8B}"/>
              </a:ext>
            </a:extLst>
          </p:cNvPr>
          <p:cNvSpPr>
            <a:spLocks noGrp="1"/>
          </p:cNvSpPr>
          <p:nvPr>
            <p:ph type="title"/>
          </p:nvPr>
        </p:nvSpPr>
        <p:spPr>
          <a:xfrm>
            <a:off x="731838" y="527050"/>
            <a:ext cx="8229281" cy="822325"/>
          </a:xfrm>
        </p:spPr>
        <p:txBody>
          <a:bodyPr/>
          <a:lstStyle/>
          <a:p>
            <a:r>
              <a:rPr lang="en-US" altLang="ja-JP"/>
              <a:t>Click to edit Master title style</a:t>
            </a:r>
            <a:endParaRPr lang="en-US"/>
          </a:p>
        </p:txBody>
      </p:sp>
    </p:spTree>
    <p:extLst>
      <p:ext uri="{BB962C8B-B14F-4D97-AF65-F5344CB8AC3E}">
        <p14:creationId xmlns:p14="http://schemas.microsoft.com/office/powerpoint/2010/main" val="21931755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Caption/コンテンツとキャプション">
    <p:spTree>
      <p:nvGrpSpPr>
        <p:cNvPr id="1" name=""/>
        <p:cNvGrpSpPr/>
        <p:nvPr/>
      </p:nvGrpSpPr>
      <p:grpSpPr>
        <a:xfrm>
          <a:off x="0" y="0"/>
          <a:ext cx="0" cy="0"/>
          <a:chOff x="0" y="0"/>
          <a:chExt cx="0" cy="0"/>
        </a:xfrm>
      </p:grpSpPr>
      <p:sp>
        <p:nvSpPr>
          <p:cNvPr id="7" name="Date Placeholder 4">
            <a:extLst>
              <a:ext uri="{FF2B5EF4-FFF2-40B4-BE49-F238E27FC236}">
                <a16:creationId xmlns:a16="http://schemas.microsoft.com/office/drawing/2014/main" id="{A5B2F6B2-9733-4B7F-9A5A-4DDD7EEDBB71}"/>
              </a:ext>
            </a:extLst>
          </p:cNvPr>
          <p:cNvSpPr>
            <a:spLocks noGrp="1"/>
          </p:cNvSpPr>
          <p:nvPr>
            <p:ph type="dt" sz="half" idx="17"/>
          </p:nvPr>
        </p:nvSpPr>
        <p:spPr/>
        <p:txBody>
          <a:bodyPr/>
          <a:lstStyle>
            <a:lvl1pPr>
              <a:defRPr/>
            </a:lvl1pPr>
          </a:lstStyle>
          <a:p>
            <a:pPr>
              <a:defRPr/>
            </a:pPr>
            <a:fld id="{4B6511A7-97D4-4977-8D91-E07618420C23}" type="datetime1">
              <a:rPr lang="en-US"/>
              <a:pPr>
                <a:defRPr/>
              </a:pPr>
              <a:t>4/8/2022</a:t>
            </a:fld>
            <a:endParaRPr lang="en-US"/>
          </a:p>
        </p:txBody>
      </p:sp>
      <p:sp>
        <p:nvSpPr>
          <p:cNvPr id="9" name="Slide Number Placeholder 6">
            <a:extLst>
              <a:ext uri="{FF2B5EF4-FFF2-40B4-BE49-F238E27FC236}">
                <a16:creationId xmlns:a16="http://schemas.microsoft.com/office/drawing/2014/main" id="{024E62E9-96A1-42DE-9425-A57CD8D59EAB}"/>
              </a:ext>
            </a:extLst>
          </p:cNvPr>
          <p:cNvSpPr>
            <a:spLocks noGrp="1"/>
          </p:cNvSpPr>
          <p:nvPr>
            <p:ph type="sldNum" sz="quarter" idx="18"/>
          </p:nvPr>
        </p:nvSpPr>
        <p:spPr/>
        <p:txBody>
          <a:bodyPr/>
          <a:lstStyle>
            <a:lvl1pPr>
              <a:defRPr/>
            </a:lvl1pPr>
          </a:lstStyle>
          <a:p>
            <a:pPr>
              <a:defRPr/>
            </a:pPr>
            <a:fld id="{BF379FE0-4FBC-46E1-BB47-60C8CD94D68E}" type="slidenum">
              <a:rPr lang="en-US"/>
              <a:pPr>
                <a:defRPr/>
              </a:pPr>
              <a:t>‹#›</a:t>
            </a:fld>
            <a:endParaRPr lang="en-US"/>
          </a:p>
        </p:txBody>
      </p:sp>
      <p:cxnSp>
        <p:nvCxnSpPr>
          <p:cNvPr id="10" name="Straight Connector 9">
            <a:extLst>
              <a:ext uri="{FF2B5EF4-FFF2-40B4-BE49-F238E27FC236}">
                <a16:creationId xmlns:a16="http://schemas.microsoft.com/office/drawing/2014/main" id="{BE22D4AD-686D-4486-B8CC-7CDCC7B1768B}"/>
              </a:ext>
            </a:extLst>
          </p:cNvPr>
          <p:cNvCxnSpPr>
            <a:cxnSpLocks/>
          </p:cNvCxnSpPr>
          <p:nvPr userDrawn="1"/>
        </p:nvCxnSpPr>
        <p:spPr>
          <a:xfrm>
            <a:off x="731838" y="2897188"/>
            <a:ext cx="914400" cy="0"/>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itle 7">
            <a:extLst>
              <a:ext uri="{FF2B5EF4-FFF2-40B4-BE49-F238E27FC236}">
                <a16:creationId xmlns:a16="http://schemas.microsoft.com/office/drawing/2014/main" id="{6FA64D2E-9F4E-4E39-936E-25F426B851E6}"/>
              </a:ext>
            </a:extLst>
          </p:cNvPr>
          <p:cNvSpPr>
            <a:spLocks noGrp="1"/>
          </p:cNvSpPr>
          <p:nvPr>
            <p:ph type="title"/>
          </p:nvPr>
        </p:nvSpPr>
        <p:spPr>
          <a:xfrm>
            <a:off x="731519" y="846160"/>
            <a:ext cx="4022243" cy="1735358"/>
          </a:xfrm>
        </p:spPr>
        <p:txBody>
          <a:bodyPr anchor="t"/>
          <a:lstStyle/>
          <a:p>
            <a:r>
              <a:rPr lang="en-US" altLang="ja-JP"/>
              <a:t>Click to edit Master title style</a:t>
            </a:r>
            <a:endParaRPr lang="en-US"/>
          </a:p>
        </p:txBody>
      </p:sp>
      <p:sp>
        <p:nvSpPr>
          <p:cNvPr id="14" name="Content Placeholder 2">
            <a:extLst>
              <a:ext uri="{FF2B5EF4-FFF2-40B4-BE49-F238E27FC236}">
                <a16:creationId xmlns:a16="http://schemas.microsoft.com/office/drawing/2014/main" id="{17440A07-8B5D-443A-860B-0BF0E8086BCE}"/>
              </a:ext>
            </a:extLst>
          </p:cNvPr>
          <p:cNvSpPr>
            <a:spLocks noGrp="1"/>
          </p:cNvSpPr>
          <p:nvPr>
            <p:ph idx="15"/>
          </p:nvPr>
        </p:nvSpPr>
        <p:spPr>
          <a:xfrm>
            <a:off x="274320" y="228600"/>
            <a:ext cx="6400800" cy="189860"/>
          </a:xfrm>
        </p:spPr>
        <p:txBody>
          <a:bodyPr bIns="45720">
            <a:spAutoFit/>
          </a:bodyPr>
          <a:lstStyle>
            <a:lvl1pPr>
              <a:defRPr kumimoji="1" lang="en-US" altLang="ja-JP" sz="900" b="1" kern="1200" cap="all" spc="100" baseline="0" dirty="0" smtClean="0">
                <a:solidFill>
                  <a:schemeClr val="tx1">
                    <a:alpha val="50000"/>
                  </a:schemeClr>
                </a:solidFill>
                <a:latin typeface="+mn-lt"/>
                <a:ea typeface="+mn-ea"/>
                <a:cs typeface="+mn-cs"/>
              </a:defRPr>
            </a:lvl1pPr>
          </a:lstStyle>
          <a:p>
            <a:pPr lvl="0"/>
            <a:r>
              <a:rPr lang="en-US" altLang="ja-JP" dirty="0"/>
              <a:t>Click to edit Master text styles</a:t>
            </a:r>
          </a:p>
        </p:txBody>
      </p:sp>
      <p:sp>
        <p:nvSpPr>
          <p:cNvPr id="16" name="Content Placeholder 2">
            <a:extLst>
              <a:ext uri="{FF2B5EF4-FFF2-40B4-BE49-F238E27FC236}">
                <a16:creationId xmlns:a16="http://schemas.microsoft.com/office/drawing/2014/main" id="{AA220895-6210-4E19-A429-12BEF468507F}"/>
              </a:ext>
            </a:extLst>
          </p:cNvPr>
          <p:cNvSpPr>
            <a:spLocks noGrp="1"/>
          </p:cNvSpPr>
          <p:nvPr>
            <p:ph idx="1"/>
          </p:nvPr>
        </p:nvSpPr>
        <p:spPr>
          <a:xfrm>
            <a:off x="731519" y="3289112"/>
            <a:ext cx="4022242" cy="283736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lang="en-US" altLang="ja-JP" smtClean="0"/>
            </a:lvl1pPr>
            <a:lvl2pPr>
              <a:defRPr lang="en-US" altLang="ja-JP" smtClean="0"/>
            </a:lvl2pPr>
            <a:lvl3pPr>
              <a:defRPr lang="en-US" altLang="ja-JP" smtClean="0"/>
            </a:lvl3pPr>
            <a:lvl4pPr>
              <a:defRPr lang="en-US" altLang="ja-JP" smtClean="0"/>
            </a:lvl4pPr>
            <a:lvl5pPr>
              <a:defRPr lang="en-US" altLang="ja-JP" dirty="0"/>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
        <p:nvSpPr>
          <p:cNvPr id="17" name="Content Placeholder 2">
            <a:extLst>
              <a:ext uri="{FF2B5EF4-FFF2-40B4-BE49-F238E27FC236}">
                <a16:creationId xmlns:a16="http://schemas.microsoft.com/office/drawing/2014/main" id="{44E185CD-3AFA-4393-97DF-51D6A1210299}"/>
              </a:ext>
            </a:extLst>
          </p:cNvPr>
          <p:cNvSpPr>
            <a:spLocks noGrp="1"/>
          </p:cNvSpPr>
          <p:nvPr>
            <p:ph idx="16"/>
          </p:nvPr>
        </p:nvSpPr>
        <p:spPr>
          <a:xfrm>
            <a:off x="5425122" y="846160"/>
            <a:ext cx="6035040" cy="52803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lang="en-US" altLang="ja-JP" smtClean="0"/>
            </a:lvl1pPr>
            <a:lvl2pPr>
              <a:defRPr lang="en-US" altLang="ja-JP" smtClean="0"/>
            </a:lvl2pPr>
            <a:lvl3pPr>
              <a:defRPr lang="en-US" altLang="ja-JP" smtClean="0"/>
            </a:lvl3pPr>
            <a:lvl4pPr>
              <a:defRPr lang="en-US" altLang="ja-JP" smtClean="0"/>
            </a:lvl4pPr>
            <a:lvl5pPr>
              <a:defRPr lang="en-US" altLang="ja-JP" dirty="0"/>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Tree>
    <p:extLst>
      <p:ext uri="{BB962C8B-B14F-4D97-AF65-F5344CB8AC3E}">
        <p14:creationId xmlns:p14="http://schemas.microsoft.com/office/powerpoint/2010/main" val="196530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セクション見出し">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4C758-6167-E04E-B51A-8855115F62CE}"/>
              </a:ext>
            </a:extLst>
          </p:cNvPr>
          <p:cNvSpPr>
            <a:spLocks noGrp="1"/>
          </p:cNvSpPr>
          <p:nvPr>
            <p:ph type="title"/>
          </p:nvPr>
        </p:nvSpPr>
        <p:spPr>
          <a:xfrm>
            <a:off x="3505200" y="2834640"/>
            <a:ext cx="7680960" cy="2651760"/>
          </a:xfrm>
        </p:spPr>
        <p:txBody>
          <a:bodyPr anchor="t">
            <a:normAutofit/>
          </a:bodyPr>
          <a:lstStyle>
            <a:lvl1pPr>
              <a:defRPr sz="5600"/>
            </a:lvl1pPr>
          </a:lstStyle>
          <a:p>
            <a:r>
              <a:rPr lang="ja-JP" altLang="en-US"/>
              <a:t>マスター タイトルの書式設定</a:t>
            </a:r>
            <a:endParaRPr lang="en-US"/>
          </a:p>
        </p:txBody>
      </p:sp>
      <p:sp>
        <p:nvSpPr>
          <p:cNvPr id="11" name="Subtitle 2">
            <a:extLst>
              <a:ext uri="{FF2B5EF4-FFF2-40B4-BE49-F238E27FC236}">
                <a16:creationId xmlns:a16="http://schemas.microsoft.com/office/drawing/2014/main" id="{74AEFF5B-9F72-8149-BBF1-7A3CDFAA6F71}"/>
              </a:ext>
            </a:extLst>
          </p:cNvPr>
          <p:cNvSpPr>
            <a:spLocks noGrp="1"/>
          </p:cNvSpPr>
          <p:nvPr>
            <p:ph type="subTitle" idx="1"/>
          </p:nvPr>
        </p:nvSpPr>
        <p:spPr>
          <a:xfrm>
            <a:off x="3502152" y="1463040"/>
            <a:ext cx="7680960" cy="822960"/>
          </a:xfrm>
        </p:spPr>
        <p:txBody>
          <a:bodyPr anchor="b">
            <a:normAutofit/>
          </a:bodyPr>
          <a:lstStyle>
            <a:lvl1pPr marL="0" indent="0" algn="l">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a:p>
        </p:txBody>
      </p:sp>
      <p:sp>
        <p:nvSpPr>
          <p:cNvPr id="5" name="Date Placeholder 4">
            <a:extLst>
              <a:ext uri="{FF2B5EF4-FFF2-40B4-BE49-F238E27FC236}">
                <a16:creationId xmlns:a16="http://schemas.microsoft.com/office/drawing/2014/main" id="{2558E0E0-B49C-45FE-8BBD-99A772BE7EE4}"/>
              </a:ext>
            </a:extLst>
          </p:cNvPr>
          <p:cNvSpPr>
            <a:spLocks noGrp="1"/>
          </p:cNvSpPr>
          <p:nvPr>
            <p:ph type="dt" sz="half" idx="10"/>
          </p:nvPr>
        </p:nvSpPr>
        <p:spPr/>
        <p:txBody>
          <a:bodyPr/>
          <a:lstStyle>
            <a:lvl1pPr>
              <a:defRPr/>
            </a:lvl1pPr>
          </a:lstStyle>
          <a:p>
            <a:pPr>
              <a:defRPr/>
            </a:pPr>
            <a:fld id="{0EF40038-0FAA-4268-94CF-4BE8C9BE154B}" type="datetime1">
              <a:rPr lang="en-US"/>
              <a:pPr>
                <a:defRPr/>
              </a:pPr>
              <a:t>4/8/2022</a:t>
            </a:fld>
            <a:endParaRPr lang="en-US"/>
          </a:p>
        </p:txBody>
      </p:sp>
      <p:sp>
        <p:nvSpPr>
          <p:cNvPr id="6" name="Slide Number Placeholder 6">
            <a:extLst>
              <a:ext uri="{FF2B5EF4-FFF2-40B4-BE49-F238E27FC236}">
                <a16:creationId xmlns:a16="http://schemas.microsoft.com/office/drawing/2014/main" id="{97910DED-518D-452E-8B6E-7879FAAF5A14}"/>
              </a:ext>
            </a:extLst>
          </p:cNvPr>
          <p:cNvSpPr>
            <a:spLocks noGrp="1"/>
          </p:cNvSpPr>
          <p:nvPr>
            <p:ph type="sldNum" sz="quarter" idx="11"/>
          </p:nvPr>
        </p:nvSpPr>
        <p:spPr>
          <a:xfrm>
            <a:off x="11637963" y="6542088"/>
            <a:ext cx="366712" cy="231775"/>
          </a:xfrm>
        </p:spPr>
        <p:txBody>
          <a:bodyPr/>
          <a:lstStyle>
            <a:lvl1pPr>
              <a:defRPr/>
            </a:lvl1pPr>
          </a:lstStyle>
          <a:p>
            <a:pPr>
              <a:defRPr/>
            </a:pPr>
            <a:fld id="{310C3FBB-4380-45ED-9B70-8D9DEB58C862}" type="slidenum">
              <a:rPr lang="en-US"/>
              <a:pPr>
                <a:defRPr/>
              </a:pPr>
              <a:t>‹#›</a:t>
            </a:fld>
            <a:endParaRPr lang="en-US"/>
          </a:p>
        </p:txBody>
      </p:sp>
    </p:spTree>
    <p:extLst>
      <p:ext uri="{BB962C8B-B14F-4D97-AF65-F5344CB8AC3E}">
        <p14:creationId xmlns:p14="http://schemas.microsoft.com/office/powerpoint/2010/main" val="21684004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2つのコンテンツ">
    <p:spTree>
      <p:nvGrpSpPr>
        <p:cNvPr id="1" name=""/>
        <p:cNvGrpSpPr/>
        <p:nvPr/>
      </p:nvGrpSpPr>
      <p:grpSpPr>
        <a:xfrm>
          <a:off x="0" y="0"/>
          <a:ext cx="0" cy="0"/>
          <a:chOff x="0" y="0"/>
          <a:chExt cx="0" cy="0"/>
        </a:xfrm>
      </p:grpSpPr>
      <p:sp>
        <p:nvSpPr>
          <p:cNvPr id="6" name="Date Placeholder 3">
            <a:extLst>
              <a:ext uri="{FF2B5EF4-FFF2-40B4-BE49-F238E27FC236}">
                <a16:creationId xmlns:a16="http://schemas.microsoft.com/office/drawing/2014/main" id="{177C3EFA-712E-4FAE-9234-827E3BD07994}"/>
              </a:ext>
            </a:extLst>
          </p:cNvPr>
          <p:cNvSpPr>
            <a:spLocks noGrp="1"/>
          </p:cNvSpPr>
          <p:nvPr>
            <p:ph type="dt" sz="half" idx="15"/>
          </p:nvPr>
        </p:nvSpPr>
        <p:spPr/>
        <p:txBody>
          <a:bodyPr/>
          <a:lstStyle>
            <a:lvl1pPr>
              <a:defRPr/>
            </a:lvl1pPr>
          </a:lstStyle>
          <a:p>
            <a:pPr>
              <a:defRPr/>
            </a:pPr>
            <a:fld id="{CE43D494-87E3-4432-B940-15CF6E04EB08}" type="datetime1">
              <a:rPr lang="en-US"/>
              <a:pPr>
                <a:defRPr/>
              </a:pPr>
              <a:t>4/8/2022</a:t>
            </a:fld>
            <a:endParaRPr lang="en-US"/>
          </a:p>
        </p:txBody>
      </p:sp>
      <p:sp>
        <p:nvSpPr>
          <p:cNvPr id="7" name="Slide Number Placeholder 5">
            <a:extLst>
              <a:ext uri="{FF2B5EF4-FFF2-40B4-BE49-F238E27FC236}">
                <a16:creationId xmlns:a16="http://schemas.microsoft.com/office/drawing/2014/main" id="{E8F7E558-0FCA-4291-9B47-559B2294C303}"/>
              </a:ext>
            </a:extLst>
          </p:cNvPr>
          <p:cNvSpPr>
            <a:spLocks noGrp="1"/>
          </p:cNvSpPr>
          <p:nvPr>
            <p:ph type="sldNum" sz="quarter" idx="16"/>
          </p:nvPr>
        </p:nvSpPr>
        <p:spPr/>
        <p:txBody>
          <a:bodyPr/>
          <a:lstStyle>
            <a:lvl1pPr>
              <a:defRPr/>
            </a:lvl1pPr>
          </a:lstStyle>
          <a:p>
            <a:pPr>
              <a:defRPr/>
            </a:pPr>
            <a:fld id="{930007A2-6F22-45FC-9471-A35AE24BFD33}" type="slidenum">
              <a:rPr lang="en-US"/>
              <a:pPr>
                <a:defRPr/>
              </a:pPr>
              <a:t>‹#›</a:t>
            </a:fld>
            <a:endParaRPr lang="en-US" dirty="0"/>
          </a:p>
        </p:txBody>
      </p:sp>
      <p:sp>
        <p:nvSpPr>
          <p:cNvPr id="19" name="Content Placeholder 2">
            <a:extLst>
              <a:ext uri="{FF2B5EF4-FFF2-40B4-BE49-F238E27FC236}">
                <a16:creationId xmlns:a16="http://schemas.microsoft.com/office/drawing/2014/main" id="{BFF3B5D3-C1F3-4E99-84CC-703E520761C2}"/>
              </a:ext>
            </a:extLst>
          </p:cNvPr>
          <p:cNvSpPr>
            <a:spLocks noGrp="1"/>
          </p:cNvSpPr>
          <p:nvPr>
            <p:ph idx="13"/>
          </p:nvPr>
        </p:nvSpPr>
        <p:spPr>
          <a:xfrm>
            <a:off x="274320" y="228600"/>
            <a:ext cx="6400800" cy="189860"/>
          </a:xfrm>
        </p:spPr>
        <p:txBody>
          <a:bodyPr bIns="45720">
            <a:spAutoFit/>
          </a:bodyPr>
          <a:lstStyle>
            <a:lvl1pPr>
              <a:defRPr kumimoji="1" lang="en-US" altLang="ja-JP" sz="900" b="1" kern="1200" cap="all" spc="100" baseline="0" smtClean="0">
                <a:solidFill>
                  <a:schemeClr val="tx1">
                    <a:alpha val="50000"/>
                  </a:schemeClr>
                </a:solidFill>
                <a:latin typeface="+mn-lt"/>
                <a:ea typeface="+mn-ea"/>
                <a:cs typeface="+mn-cs"/>
              </a:defRPr>
            </a:lvl1pPr>
          </a:lstStyle>
          <a:p>
            <a:pPr lvl="0"/>
            <a:r>
              <a:rPr lang="en-US" altLang="ja-JP" dirty="0"/>
              <a:t>Click to edit Master text styles</a:t>
            </a:r>
          </a:p>
        </p:txBody>
      </p:sp>
      <p:sp>
        <p:nvSpPr>
          <p:cNvPr id="20" name="Title 1">
            <a:extLst>
              <a:ext uri="{FF2B5EF4-FFF2-40B4-BE49-F238E27FC236}">
                <a16:creationId xmlns:a16="http://schemas.microsoft.com/office/drawing/2014/main" id="{5CF71584-4040-4EC6-A5D1-B957204C045E}"/>
              </a:ext>
            </a:extLst>
          </p:cNvPr>
          <p:cNvSpPr>
            <a:spLocks noGrp="1"/>
          </p:cNvSpPr>
          <p:nvPr>
            <p:ph type="title"/>
          </p:nvPr>
        </p:nvSpPr>
        <p:spPr>
          <a:xfrm>
            <a:off x="731838" y="527050"/>
            <a:ext cx="9813925" cy="822325"/>
          </a:xfrm>
        </p:spPr>
        <p:txBody>
          <a:bodyPr/>
          <a:lstStyle/>
          <a:p>
            <a:r>
              <a:rPr lang="en-US" altLang="ja-JP"/>
              <a:t>Click to edit Master title style</a:t>
            </a:r>
            <a:endParaRPr lang="en-US"/>
          </a:p>
        </p:txBody>
      </p:sp>
      <p:sp>
        <p:nvSpPr>
          <p:cNvPr id="21" name="Content Placeholder 2">
            <a:extLst>
              <a:ext uri="{FF2B5EF4-FFF2-40B4-BE49-F238E27FC236}">
                <a16:creationId xmlns:a16="http://schemas.microsoft.com/office/drawing/2014/main" id="{8020EA02-5B02-45F7-BD19-39D7D3A04D0D}"/>
              </a:ext>
            </a:extLst>
          </p:cNvPr>
          <p:cNvSpPr>
            <a:spLocks noGrp="1"/>
          </p:cNvSpPr>
          <p:nvPr>
            <p:ph idx="14"/>
          </p:nvPr>
        </p:nvSpPr>
        <p:spPr>
          <a:xfrm>
            <a:off x="731519" y="1737360"/>
            <a:ext cx="5029200" cy="438912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lang="en-US" altLang="ja-JP" smtClean="0"/>
            </a:lvl1pPr>
            <a:lvl2pPr>
              <a:defRPr lang="en-US" altLang="ja-JP" smtClean="0"/>
            </a:lvl2pPr>
            <a:lvl3pPr>
              <a:defRPr lang="en-US" altLang="ja-JP" smtClean="0"/>
            </a:lvl3pPr>
            <a:lvl4pPr>
              <a:defRPr lang="en-US" altLang="ja-JP" smtClean="0"/>
            </a:lvl4pPr>
            <a:lvl5pPr>
              <a:defRPr lang="en-US" altLang="ja-JP" dirty="0"/>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
        <p:nvSpPr>
          <p:cNvPr id="22" name="Content Placeholder 2">
            <a:extLst>
              <a:ext uri="{FF2B5EF4-FFF2-40B4-BE49-F238E27FC236}">
                <a16:creationId xmlns:a16="http://schemas.microsoft.com/office/drawing/2014/main" id="{00FE8F45-D9D7-4262-AE5A-111031CC9838}"/>
              </a:ext>
            </a:extLst>
          </p:cNvPr>
          <p:cNvSpPr>
            <a:spLocks noGrp="1"/>
          </p:cNvSpPr>
          <p:nvPr>
            <p:ph idx="17"/>
          </p:nvPr>
        </p:nvSpPr>
        <p:spPr>
          <a:xfrm>
            <a:off x="6454140" y="1737360"/>
            <a:ext cx="5029200" cy="438912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lang="en-US" altLang="ja-JP" dirty="0" smtClean="0"/>
            </a:lvl1pPr>
            <a:lvl2pPr>
              <a:defRPr lang="en-US" altLang="ja-JP" dirty="0" smtClean="0"/>
            </a:lvl2pPr>
            <a:lvl3pPr>
              <a:defRPr lang="en-US" altLang="ja-JP" dirty="0" smtClean="0"/>
            </a:lvl3pPr>
            <a:lvl4pPr>
              <a:defRPr lang="en-US" altLang="ja-JP" dirty="0" smtClean="0"/>
            </a:lvl4pPr>
            <a:lvl5pPr>
              <a:defRPr lang="en-US" altLang="ja-JP" dirty="0"/>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Tree>
    <p:extLst>
      <p:ext uri="{BB962C8B-B14F-4D97-AF65-F5344CB8AC3E}">
        <p14:creationId xmlns:p14="http://schemas.microsoft.com/office/powerpoint/2010/main" val="2140944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比較">
    <p:spTree>
      <p:nvGrpSpPr>
        <p:cNvPr id="1" name=""/>
        <p:cNvGrpSpPr/>
        <p:nvPr/>
      </p:nvGrpSpPr>
      <p:grpSpPr>
        <a:xfrm>
          <a:off x="0" y="0"/>
          <a:ext cx="0" cy="0"/>
          <a:chOff x="0" y="0"/>
          <a:chExt cx="0" cy="0"/>
        </a:xfrm>
      </p:grpSpPr>
      <p:sp>
        <p:nvSpPr>
          <p:cNvPr id="10" name="Date Placeholder 6">
            <a:extLst>
              <a:ext uri="{FF2B5EF4-FFF2-40B4-BE49-F238E27FC236}">
                <a16:creationId xmlns:a16="http://schemas.microsoft.com/office/drawing/2014/main" id="{4C1E962A-C112-4A81-9334-AC9FC3C342D4}"/>
              </a:ext>
            </a:extLst>
          </p:cNvPr>
          <p:cNvSpPr>
            <a:spLocks noGrp="1"/>
          </p:cNvSpPr>
          <p:nvPr>
            <p:ph type="dt" sz="half" idx="16"/>
          </p:nvPr>
        </p:nvSpPr>
        <p:spPr/>
        <p:txBody>
          <a:bodyPr/>
          <a:lstStyle>
            <a:lvl1pPr>
              <a:defRPr/>
            </a:lvl1pPr>
          </a:lstStyle>
          <a:p>
            <a:pPr>
              <a:defRPr/>
            </a:pPr>
            <a:fld id="{15151091-E2A1-4252-B9CB-FE4EF30C7FDB}" type="datetime1">
              <a:rPr lang="en-US"/>
              <a:pPr>
                <a:defRPr/>
              </a:pPr>
              <a:t>4/8/2022</a:t>
            </a:fld>
            <a:endParaRPr lang="en-US"/>
          </a:p>
        </p:txBody>
      </p:sp>
      <p:sp>
        <p:nvSpPr>
          <p:cNvPr id="12" name="Slide Number Placeholder 8">
            <a:extLst>
              <a:ext uri="{FF2B5EF4-FFF2-40B4-BE49-F238E27FC236}">
                <a16:creationId xmlns:a16="http://schemas.microsoft.com/office/drawing/2014/main" id="{D3E62B47-AC6E-4D2D-91D5-4E133A3AA4AC}"/>
              </a:ext>
            </a:extLst>
          </p:cNvPr>
          <p:cNvSpPr>
            <a:spLocks noGrp="1"/>
          </p:cNvSpPr>
          <p:nvPr>
            <p:ph type="sldNum" sz="quarter" idx="17"/>
          </p:nvPr>
        </p:nvSpPr>
        <p:spPr/>
        <p:txBody>
          <a:bodyPr/>
          <a:lstStyle>
            <a:lvl1pPr>
              <a:defRPr/>
            </a:lvl1pPr>
          </a:lstStyle>
          <a:p>
            <a:pPr>
              <a:defRPr/>
            </a:pPr>
            <a:fld id="{018491A3-B98F-42E8-A20E-7B09AD8350DF}" type="slidenum">
              <a:rPr lang="en-US"/>
              <a:pPr>
                <a:defRPr/>
              </a:pPr>
              <a:t>‹#›</a:t>
            </a:fld>
            <a:endParaRPr lang="en-US"/>
          </a:p>
        </p:txBody>
      </p:sp>
      <p:cxnSp>
        <p:nvCxnSpPr>
          <p:cNvPr id="13" name="Straight Connector 12">
            <a:extLst>
              <a:ext uri="{FF2B5EF4-FFF2-40B4-BE49-F238E27FC236}">
                <a16:creationId xmlns:a16="http://schemas.microsoft.com/office/drawing/2014/main" id="{2D806A3B-02FC-45B8-BD0B-E395B118CE2A}"/>
              </a:ext>
            </a:extLst>
          </p:cNvPr>
          <p:cNvCxnSpPr>
            <a:cxnSpLocks/>
          </p:cNvCxnSpPr>
          <p:nvPr userDrawn="1"/>
        </p:nvCxnSpPr>
        <p:spPr>
          <a:xfrm>
            <a:off x="731838" y="1709738"/>
            <a:ext cx="914400" cy="0"/>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96AC4D7-ACF1-4C88-9EF2-99D3B2B9D135}"/>
              </a:ext>
            </a:extLst>
          </p:cNvPr>
          <p:cNvCxnSpPr>
            <a:cxnSpLocks/>
          </p:cNvCxnSpPr>
          <p:nvPr userDrawn="1"/>
        </p:nvCxnSpPr>
        <p:spPr>
          <a:xfrm>
            <a:off x="6430963" y="1709738"/>
            <a:ext cx="914400" cy="0"/>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2">
            <a:extLst>
              <a:ext uri="{FF2B5EF4-FFF2-40B4-BE49-F238E27FC236}">
                <a16:creationId xmlns:a16="http://schemas.microsoft.com/office/drawing/2014/main" id="{8CC4275F-6502-4E43-AABE-BB281DFB7C23}"/>
              </a:ext>
            </a:extLst>
          </p:cNvPr>
          <p:cNvSpPr>
            <a:spLocks noGrp="1"/>
          </p:cNvSpPr>
          <p:nvPr>
            <p:ph type="body" idx="1"/>
          </p:nvPr>
        </p:nvSpPr>
        <p:spPr>
          <a:xfrm>
            <a:off x="731519" y="1903228"/>
            <a:ext cx="5029200" cy="594310"/>
          </a:xfrm>
        </p:spPr>
        <p:txBody>
          <a:bodyPr anchor="ctr">
            <a:normAutofit/>
          </a:bodyPr>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19" name="Text Placeholder 4">
            <a:extLst>
              <a:ext uri="{FF2B5EF4-FFF2-40B4-BE49-F238E27FC236}">
                <a16:creationId xmlns:a16="http://schemas.microsoft.com/office/drawing/2014/main" id="{A70999ED-0447-4713-9124-D1BF48360334}"/>
              </a:ext>
            </a:extLst>
          </p:cNvPr>
          <p:cNvSpPr>
            <a:spLocks noGrp="1"/>
          </p:cNvSpPr>
          <p:nvPr>
            <p:ph type="body" sz="quarter" idx="3"/>
          </p:nvPr>
        </p:nvSpPr>
        <p:spPr>
          <a:xfrm>
            <a:off x="6431283" y="1903228"/>
            <a:ext cx="5029200" cy="594310"/>
          </a:xfrm>
        </p:spPr>
        <p:txBody>
          <a:bodyPr anchor="ctr">
            <a:normAutofit/>
          </a:bodyPr>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20" name="Title 10">
            <a:extLst>
              <a:ext uri="{FF2B5EF4-FFF2-40B4-BE49-F238E27FC236}">
                <a16:creationId xmlns:a16="http://schemas.microsoft.com/office/drawing/2014/main" id="{7CA35785-5248-48E4-9642-0B7081F881A1}"/>
              </a:ext>
            </a:extLst>
          </p:cNvPr>
          <p:cNvSpPr>
            <a:spLocks noGrp="1"/>
          </p:cNvSpPr>
          <p:nvPr>
            <p:ph type="title"/>
          </p:nvPr>
        </p:nvSpPr>
        <p:spPr>
          <a:xfrm>
            <a:off x="731838" y="527050"/>
            <a:ext cx="9813925" cy="822325"/>
          </a:xfrm>
        </p:spPr>
        <p:txBody>
          <a:bodyPr/>
          <a:lstStyle/>
          <a:p>
            <a:r>
              <a:rPr lang="en-US" altLang="ja-JP"/>
              <a:t>Click to edit Master title style</a:t>
            </a:r>
            <a:endParaRPr lang="en-US"/>
          </a:p>
        </p:txBody>
      </p:sp>
      <p:sp>
        <p:nvSpPr>
          <p:cNvPr id="21" name="Content Placeholder 2">
            <a:extLst>
              <a:ext uri="{FF2B5EF4-FFF2-40B4-BE49-F238E27FC236}">
                <a16:creationId xmlns:a16="http://schemas.microsoft.com/office/drawing/2014/main" id="{B996EA28-992F-49D4-A64E-F441FA5762BE}"/>
              </a:ext>
            </a:extLst>
          </p:cNvPr>
          <p:cNvSpPr>
            <a:spLocks noGrp="1"/>
          </p:cNvSpPr>
          <p:nvPr>
            <p:ph idx="13"/>
          </p:nvPr>
        </p:nvSpPr>
        <p:spPr>
          <a:xfrm>
            <a:off x="274320" y="228600"/>
            <a:ext cx="6400800" cy="189860"/>
          </a:xfrm>
        </p:spPr>
        <p:txBody>
          <a:bodyPr bIns="45720">
            <a:spAutoFit/>
          </a:bodyPr>
          <a:lstStyle>
            <a:lvl1pPr>
              <a:defRPr kumimoji="1" lang="en-US" altLang="ja-JP" sz="900" b="1" kern="1200" cap="all" spc="100" baseline="0" dirty="0" smtClean="0">
                <a:solidFill>
                  <a:schemeClr val="tx1">
                    <a:alpha val="50000"/>
                  </a:schemeClr>
                </a:solidFill>
                <a:latin typeface="+mn-lt"/>
                <a:ea typeface="+mn-ea"/>
                <a:cs typeface="+mn-cs"/>
              </a:defRPr>
            </a:lvl1pPr>
          </a:lstStyle>
          <a:p>
            <a:pPr lvl="0"/>
            <a:r>
              <a:rPr lang="en-US" altLang="ja-JP" dirty="0"/>
              <a:t>Click to edit Master text styles</a:t>
            </a:r>
          </a:p>
        </p:txBody>
      </p:sp>
      <p:sp>
        <p:nvSpPr>
          <p:cNvPr id="22" name="Content Placeholder 2">
            <a:extLst>
              <a:ext uri="{FF2B5EF4-FFF2-40B4-BE49-F238E27FC236}">
                <a16:creationId xmlns:a16="http://schemas.microsoft.com/office/drawing/2014/main" id="{BB8A24F1-F16D-495A-AFDF-2E11E200A451}"/>
              </a:ext>
            </a:extLst>
          </p:cNvPr>
          <p:cNvSpPr>
            <a:spLocks noGrp="1"/>
          </p:cNvSpPr>
          <p:nvPr>
            <p:ph idx="14"/>
          </p:nvPr>
        </p:nvSpPr>
        <p:spPr>
          <a:xfrm>
            <a:off x="731519" y="2788920"/>
            <a:ext cx="5029200" cy="329184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lang="en-US" altLang="ja-JP" smtClean="0"/>
            </a:lvl1pPr>
            <a:lvl2pPr>
              <a:defRPr lang="en-US" altLang="ja-JP" smtClean="0"/>
            </a:lvl2pPr>
            <a:lvl3pPr>
              <a:defRPr lang="en-US" altLang="ja-JP" smtClean="0"/>
            </a:lvl3pPr>
            <a:lvl4pPr>
              <a:defRPr lang="en-US" altLang="ja-JP" smtClean="0"/>
            </a:lvl4pPr>
            <a:lvl5pPr>
              <a:defRPr lang="en-US" altLang="ja-JP" dirty="0"/>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
        <p:nvSpPr>
          <p:cNvPr id="23" name="Content Placeholder 2">
            <a:extLst>
              <a:ext uri="{FF2B5EF4-FFF2-40B4-BE49-F238E27FC236}">
                <a16:creationId xmlns:a16="http://schemas.microsoft.com/office/drawing/2014/main" id="{808BE42B-13EC-4C34-84FA-6F2CB31CDBDF}"/>
              </a:ext>
            </a:extLst>
          </p:cNvPr>
          <p:cNvSpPr>
            <a:spLocks noGrp="1"/>
          </p:cNvSpPr>
          <p:nvPr>
            <p:ph idx="15"/>
          </p:nvPr>
        </p:nvSpPr>
        <p:spPr>
          <a:xfrm>
            <a:off x="6431283" y="2788920"/>
            <a:ext cx="5029200" cy="329184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lang="en-US" altLang="ja-JP" smtClean="0"/>
            </a:lvl1pPr>
            <a:lvl2pPr>
              <a:defRPr lang="en-US" altLang="ja-JP" smtClean="0"/>
            </a:lvl2pPr>
            <a:lvl3pPr>
              <a:defRPr lang="en-US" altLang="ja-JP" smtClean="0"/>
            </a:lvl3pPr>
            <a:lvl4pPr>
              <a:defRPr lang="en-US" altLang="ja-JP" smtClean="0"/>
            </a:lvl4pPr>
            <a:lvl5pPr>
              <a:defRPr lang="en-US" altLang="ja-JP" dirty="0"/>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Tree>
    <p:extLst>
      <p:ext uri="{BB962C8B-B14F-4D97-AF65-F5344CB8AC3E}">
        <p14:creationId xmlns:p14="http://schemas.microsoft.com/office/powerpoint/2010/main" val="1291394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引用">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8FEE-CAF4-E749-86B8-352D1C2B00F6}"/>
              </a:ext>
            </a:extLst>
          </p:cNvPr>
          <p:cNvSpPr>
            <a:spLocks noGrp="1"/>
          </p:cNvSpPr>
          <p:nvPr>
            <p:ph type="title"/>
          </p:nvPr>
        </p:nvSpPr>
        <p:spPr>
          <a:xfrm>
            <a:off x="731519" y="526366"/>
            <a:ext cx="10724130" cy="822960"/>
          </a:xfrm>
        </p:spPr>
        <p:txBody>
          <a:bodyPr/>
          <a:lstStyle>
            <a:lvl1pPr algn="ctr">
              <a:defRPr/>
            </a:lvl1pPr>
          </a:lstStyle>
          <a:p>
            <a:r>
              <a:rPr lang="en-US" altLang="ja-JP"/>
              <a:t>Click to edit Master title style</a:t>
            </a:r>
            <a:endParaRPr lang="en-US"/>
          </a:p>
        </p:txBody>
      </p:sp>
      <p:sp>
        <p:nvSpPr>
          <p:cNvPr id="16" name="Content Placeholder 2">
            <a:extLst>
              <a:ext uri="{FF2B5EF4-FFF2-40B4-BE49-F238E27FC236}">
                <a16:creationId xmlns:a16="http://schemas.microsoft.com/office/drawing/2014/main" id="{A7E7C1E3-B337-4E4B-9C25-5AE95D9AF19A}"/>
              </a:ext>
            </a:extLst>
          </p:cNvPr>
          <p:cNvSpPr>
            <a:spLocks noGrp="1"/>
          </p:cNvSpPr>
          <p:nvPr>
            <p:ph idx="13"/>
          </p:nvPr>
        </p:nvSpPr>
        <p:spPr>
          <a:xfrm>
            <a:off x="274320" y="228600"/>
            <a:ext cx="6400800" cy="189860"/>
          </a:xfrm>
          <a:prstGeom prst="rect">
            <a:avLst/>
          </a:prstGeom>
        </p:spPr>
        <p:txBody>
          <a:bodyPr wrap="square" bIns="45720">
            <a:spAutoFit/>
          </a:bodyPr>
          <a:lstStyle>
            <a:lvl1pPr>
              <a:defRPr sz="900" b="1" cap="all" spc="100" baseline="0">
                <a:solidFill>
                  <a:schemeClr val="tx1">
                    <a:alpha val="50000"/>
                  </a:schemeClr>
                </a:solidFill>
              </a:defRPr>
            </a:lvl1pPr>
          </a:lstStyle>
          <a:p>
            <a:pPr lvl="0"/>
            <a:r>
              <a:rPr lang="en-US" altLang="ja-JP"/>
              <a:t>Click to edit Master text styles</a:t>
            </a:r>
          </a:p>
        </p:txBody>
      </p:sp>
      <p:sp>
        <p:nvSpPr>
          <p:cNvPr id="9" name="Text Placeholder 8">
            <a:extLst>
              <a:ext uri="{FF2B5EF4-FFF2-40B4-BE49-F238E27FC236}">
                <a16:creationId xmlns:a16="http://schemas.microsoft.com/office/drawing/2014/main" id="{F8F2C24D-E67A-3741-916F-F16A68BE0812}"/>
              </a:ext>
            </a:extLst>
          </p:cNvPr>
          <p:cNvSpPr>
            <a:spLocks noGrp="1"/>
          </p:cNvSpPr>
          <p:nvPr>
            <p:ph type="body" sz="quarter" idx="14"/>
          </p:nvPr>
        </p:nvSpPr>
        <p:spPr>
          <a:xfrm>
            <a:off x="0" y="1554480"/>
            <a:ext cx="12192000" cy="4114800"/>
          </a:xfrm>
          <a:prstGeom prst="rect">
            <a:avLst/>
          </a:prstGeom>
          <a:solidFill>
            <a:schemeClr val="bg2">
              <a:alpha val="90000"/>
            </a:schemeClr>
          </a:solidFill>
        </p:spPr>
        <p:txBody>
          <a:bodyPr lIns="1371600" tIns="457200" rIns="1371600" bIns="457200" anchor="ctr" anchorCtr="0">
            <a:normAutofit/>
          </a:bodyPr>
          <a:lstStyle>
            <a:lvl1pPr marL="0" indent="0" algn="ctr">
              <a:defRPr sz="3200" b="0">
                <a:solidFill>
                  <a:schemeClr val="tx1"/>
                </a:solidFill>
              </a:defRPr>
            </a:lvl1pPr>
            <a:lvl2pPr marL="0" marR="0" indent="0" algn="ctr" defTabSz="914400" rtl="0" eaLnBrk="1" fontAlgn="auto" latinLnBrk="0" hangingPunct="1">
              <a:lnSpc>
                <a:spcPct val="114000"/>
              </a:lnSpc>
              <a:spcBef>
                <a:spcPts val="2000"/>
              </a:spcBef>
              <a:spcAft>
                <a:spcPts val="400"/>
              </a:spcAft>
              <a:buClrTx/>
              <a:buSzTx/>
              <a:buFont typeface="Arial" panose="020B0604020202020204" pitchFamily="34" charset="0"/>
              <a:buNone/>
              <a:tabLst/>
              <a:defRPr kumimoji="1" lang="en-US" altLang="ja-JP" sz="2800" b="0" kern="1200" dirty="0">
                <a:solidFill>
                  <a:schemeClr val="tx1"/>
                </a:solidFill>
                <a:latin typeface="+mn-lt"/>
                <a:ea typeface="+mn-ea"/>
                <a:cs typeface="+mn-cs"/>
              </a:defRPr>
            </a:lvl2pPr>
            <a:lvl3pPr marL="0" marR="0" indent="0" algn="ctr" defTabSz="914400" rtl="0" eaLnBrk="1" fontAlgn="auto" latinLnBrk="0" hangingPunct="1">
              <a:lnSpc>
                <a:spcPct val="114000"/>
              </a:lnSpc>
              <a:spcBef>
                <a:spcPts val="2000"/>
              </a:spcBef>
              <a:spcAft>
                <a:spcPts val="400"/>
              </a:spcAft>
              <a:buClrTx/>
              <a:buSzTx/>
              <a:buFont typeface="Arial" panose="020B0604020202020204" pitchFamily="34" charset="0"/>
              <a:buNone/>
              <a:tabLst/>
              <a:defRPr sz="2800" b="0">
                <a:solidFill>
                  <a:schemeClr val="tx1"/>
                </a:solidFill>
              </a:defRPr>
            </a:lvl3pPr>
            <a:lvl4pPr marL="0" indent="0" algn="ctr">
              <a:buNone/>
              <a:defRPr sz="2800">
                <a:solidFill>
                  <a:schemeClr val="tx1"/>
                </a:solidFill>
              </a:defRPr>
            </a:lvl4pPr>
            <a:lvl5pPr marL="342900" indent="0" algn="ctr">
              <a:buFont typeface="Arial" panose="020B0604020202020204" pitchFamily="34" charset="0"/>
              <a:buChar char="•"/>
              <a:defRPr b="0">
                <a:solidFill>
                  <a:schemeClr val="tx1"/>
                </a:solidFill>
              </a:defRPr>
            </a:lvl5pPr>
          </a:lstStyle>
          <a:p>
            <a:pPr lvl="0"/>
            <a:r>
              <a:rPr lang="en-US" dirty="0"/>
              <a:t>Click to edit Master text styles</a:t>
            </a:r>
          </a:p>
          <a:p>
            <a:pPr lvl="1"/>
            <a:r>
              <a:rPr lang="en-US" dirty="0"/>
              <a:t>Second level</a:t>
            </a:r>
          </a:p>
        </p:txBody>
      </p:sp>
      <p:sp>
        <p:nvSpPr>
          <p:cNvPr id="5" name="Date Placeholder 3">
            <a:extLst>
              <a:ext uri="{FF2B5EF4-FFF2-40B4-BE49-F238E27FC236}">
                <a16:creationId xmlns:a16="http://schemas.microsoft.com/office/drawing/2014/main" id="{01DD14AD-0FCE-423F-9BF4-40664A3D5E0C}"/>
              </a:ext>
            </a:extLst>
          </p:cNvPr>
          <p:cNvSpPr>
            <a:spLocks noGrp="1"/>
          </p:cNvSpPr>
          <p:nvPr>
            <p:ph type="dt" sz="half" idx="15"/>
          </p:nvPr>
        </p:nvSpPr>
        <p:spPr/>
        <p:txBody>
          <a:bodyPr/>
          <a:lstStyle>
            <a:lvl1pPr>
              <a:defRPr/>
            </a:lvl1pPr>
          </a:lstStyle>
          <a:p>
            <a:pPr>
              <a:defRPr/>
            </a:pPr>
            <a:fld id="{F0BCAFB1-9692-40AB-9BFD-169E7F83EA70}" type="datetime1">
              <a:rPr lang="en-US"/>
              <a:pPr>
                <a:defRPr/>
              </a:pPr>
              <a:t>4/8/2022</a:t>
            </a:fld>
            <a:endParaRPr lang="en-US"/>
          </a:p>
        </p:txBody>
      </p:sp>
      <p:sp>
        <p:nvSpPr>
          <p:cNvPr id="6" name="Slide Number Placeholder 5">
            <a:extLst>
              <a:ext uri="{FF2B5EF4-FFF2-40B4-BE49-F238E27FC236}">
                <a16:creationId xmlns:a16="http://schemas.microsoft.com/office/drawing/2014/main" id="{11D9B963-EA7C-4980-A1AD-BD4F5D716A3B}"/>
              </a:ext>
            </a:extLst>
          </p:cNvPr>
          <p:cNvSpPr>
            <a:spLocks noGrp="1"/>
          </p:cNvSpPr>
          <p:nvPr>
            <p:ph type="sldNum" sz="quarter" idx="16"/>
          </p:nvPr>
        </p:nvSpPr>
        <p:spPr/>
        <p:txBody>
          <a:bodyPr/>
          <a:lstStyle>
            <a:lvl1pPr>
              <a:defRPr/>
            </a:lvl1pPr>
          </a:lstStyle>
          <a:p>
            <a:pPr>
              <a:defRPr/>
            </a:pPr>
            <a:fld id="{F6265D9A-CA57-4CF3-BC06-AE75CA1BD5D4}" type="slidenum">
              <a:rPr lang="en-US"/>
              <a:pPr>
                <a:defRPr/>
              </a:pPr>
              <a:t>‹#›</a:t>
            </a:fld>
            <a:endParaRPr lang="en-US" dirty="0"/>
          </a:p>
        </p:txBody>
      </p:sp>
    </p:spTree>
    <p:extLst>
      <p:ext uri="{BB962C8B-B14F-4D97-AF65-F5344CB8AC3E}">
        <p14:creationId xmlns:p14="http://schemas.microsoft.com/office/powerpoint/2010/main" val="20860988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Header 2/セクション見出し2">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4C758-6167-E04E-B51A-8855115F62CE}"/>
              </a:ext>
            </a:extLst>
          </p:cNvPr>
          <p:cNvSpPr>
            <a:spLocks noGrp="1"/>
          </p:cNvSpPr>
          <p:nvPr>
            <p:ph type="title"/>
          </p:nvPr>
        </p:nvSpPr>
        <p:spPr>
          <a:xfrm>
            <a:off x="3505200" y="2834640"/>
            <a:ext cx="7680960" cy="2651760"/>
          </a:xfrm>
        </p:spPr>
        <p:txBody>
          <a:bodyPr anchor="t">
            <a:normAutofit/>
          </a:bodyPr>
          <a:lstStyle>
            <a:lvl1pPr>
              <a:defRPr sz="5600"/>
            </a:lvl1pPr>
          </a:lstStyle>
          <a:p>
            <a:r>
              <a:rPr lang="en-US" altLang="ja-JP"/>
              <a:t>Click to edit Master title style</a:t>
            </a:r>
            <a:endParaRPr lang="en-US"/>
          </a:p>
        </p:txBody>
      </p:sp>
      <p:sp>
        <p:nvSpPr>
          <p:cNvPr id="11" name="Subtitle 2">
            <a:extLst>
              <a:ext uri="{FF2B5EF4-FFF2-40B4-BE49-F238E27FC236}">
                <a16:creationId xmlns:a16="http://schemas.microsoft.com/office/drawing/2014/main" id="{74AEFF5B-9F72-8149-BBF1-7A3CDFAA6F71}"/>
              </a:ext>
            </a:extLst>
          </p:cNvPr>
          <p:cNvSpPr>
            <a:spLocks noGrp="1"/>
          </p:cNvSpPr>
          <p:nvPr>
            <p:ph type="subTitle" idx="1"/>
          </p:nvPr>
        </p:nvSpPr>
        <p:spPr>
          <a:xfrm>
            <a:off x="3505200" y="1463040"/>
            <a:ext cx="7680960" cy="822960"/>
          </a:xfrm>
          <a:prstGeom prst="rect">
            <a:avLst/>
          </a:prstGeom>
        </p:spPr>
        <p:txBody>
          <a:bodyPr anchor="b" anchorCtr="0">
            <a:normAutofit/>
          </a:bodyPr>
          <a:lstStyle>
            <a:lvl1pPr marL="0" indent="0" algn="l">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a:t>Click to edit Master subtitle style</a:t>
            </a:r>
            <a:endParaRPr lang="en-US"/>
          </a:p>
        </p:txBody>
      </p:sp>
      <p:sp>
        <p:nvSpPr>
          <p:cNvPr id="4" name="Slide Number Placeholder 5">
            <a:extLst>
              <a:ext uri="{FF2B5EF4-FFF2-40B4-BE49-F238E27FC236}">
                <a16:creationId xmlns:a16="http://schemas.microsoft.com/office/drawing/2014/main" id="{3545F290-6838-464E-B568-AA07B71B2A92}"/>
              </a:ext>
            </a:extLst>
          </p:cNvPr>
          <p:cNvSpPr>
            <a:spLocks noGrp="1"/>
          </p:cNvSpPr>
          <p:nvPr>
            <p:ph type="sldNum" sz="quarter" idx="10"/>
          </p:nvPr>
        </p:nvSpPr>
        <p:spPr/>
        <p:txBody>
          <a:bodyPr/>
          <a:lstStyle>
            <a:lvl1pPr>
              <a:defRPr smtClean="0">
                <a:solidFill>
                  <a:schemeClr val="tx1"/>
                </a:solidFill>
              </a:defRPr>
            </a:lvl1pPr>
          </a:lstStyle>
          <a:p>
            <a:pPr>
              <a:defRPr/>
            </a:pPr>
            <a:fld id="{D6566179-5249-4B77-80BA-BA78798062DD}" type="slidenum">
              <a:rPr lang="en-US"/>
              <a:pPr>
                <a:defRPr/>
              </a:pPr>
              <a:t>‹#›</a:t>
            </a:fld>
            <a:endParaRPr lang="en-US"/>
          </a:p>
        </p:txBody>
      </p:sp>
      <p:sp>
        <p:nvSpPr>
          <p:cNvPr id="5" name="Date Placeholder 4">
            <a:extLst>
              <a:ext uri="{FF2B5EF4-FFF2-40B4-BE49-F238E27FC236}">
                <a16:creationId xmlns:a16="http://schemas.microsoft.com/office/drawing/2014/main" id="{0A42D9B2-F129-47FD-93B2-FF06A761C3B9}"/>
              </a:ext>
            </a:extLst>
          </p:cNvPr>
          <p:cNvSpPr>
            <a:spLocks noGrp="1"/>
          </p:cNvSpPr>
          <p:nvPr>
            <p:ph type="dt" sz="half" idx="11"/>
          </p:nvPr>
        </p:nvSpPr>
        <p:spPr/>
        <p:txBody>
          <a:bodyPr/>
          <a:lstStyle>
            <a:lvl1pPr>
              <a:defRPr/>
            </a:lvl1pPr>
          </a:lstStyle>
          <a:p>
            <a:pPr>
              <a:defRPr/>
            </a:pPr>
            <a:fld id="{7F184F1D-CFC7-42E3-920D-9E8AB79F1154}" type="datetime1">
              <a:rPr lang="en-US"/>
              <a:pPr>
                <a:defRPr/>
              </a:pPr>
              <a:t>4/8/2022</a:t>
            </a:fld>
            <a:endParaRPr lang="en-US" dirty="0"/>
          </a:p>
        </p:txBody>
      </p:sp>
    </p:spTree>
    <p:extLst>
      <p:ext uri="{BB962C8B-B14F-4D97-AF65-F5344CB8AC3E}">
        <p14:creationId xmlns:p14="http://schemas.microsoft.com/office/powerpoint/2010/main" val="5673581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EN_Closing Slide/最終ページ">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15A05D50-8153-4EE3-A6C2-29F6D7198110}"/>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8">
            <a:extLst>
              <a:ext uri="{FF2B5EF4-FFF2-40B4-BE49-F238E27FC236}">
                <a16:creationId xmlns:a16="http://schemas.microsoft.com/office/drawing/2014/main" id="{782AAA2E-C718-4CA4-A9B5-2E8A4D52C75B}"/>
              </a:ext>
            </a:extLst>
          </p:cNvPr>
          <p:cNvSpPr txBox="1">
            <a:spLocks/>
          </p:cNvSpPr>
          <p:nvPr/>
        </p:nvSpPr>
        <p:spPr>
          <a:xfrm>
            <a:off x="731838" y="3956050"/>
            <a:ext cx="6842125" cy="2252663"/>
          </a:xfrm>
          <a:prstGeom prst="rect">
            <a:avLst/>
          </a:prstGeom>
        </p:spPr>
        <p:txBody>
          <a:bodyPr lIns="0" tIns="0" rIns="0" bIns="0">
            <a:spAutoFit/>
          </a:bodyPr>
          <a:lstStyle>
            <a:lvl1pPr marL="0" indent="0" algn="l" defTabSz="914400" rtl="0" eaLnBrk="1" latinLnBrk="0" hangingPunct="1">
              <a:lnSpc>
                <a:spcPct val="114000"/>
              </a:lnSpc>
              <a:spcBef>
                <a:spcPts val="1400"/>
              </a:spcBef>
              <a:spcAft>
                <a:spcPts val="400"/>
              </a:spcAft>
              <a:buFont typeface="Arial" panose="020B0604020202020204" pitchFamily="34" charset="0"/>
              <a:buNone/>
              <a:defRPr sz="2000" kern="1200">
                <a:solidFill>
                  <a:schemeClr val="tx1"/>
                </a:solidFill>
                <a:latin typeface="+mn-lt"/>
                <a:ea typeface="+mn-ea"/>
                <a:cs typeface="+mn-cs"/>
              </a:defRPr>
            </a:lvl1pPr>
            <a:lvl2pPr marL="0" indent="0" algn="l" defTabSz="914400" rtl="0" eaLnBrk="1" latinLnBrk="0" hangingPunct="1">
              <a:lnSpc>
                <a:spcPct val="114000"/>
              </a:lnSpc>
              <a:spcBef>
                <a:spcPts val="1400"/>
              </a:spcBef>
              <a:spcAft>
                <a:spcPts val="400"/>
              </a:spcAft>
              <a:buFont typeface="Arial" panose="020B0604020202020204" pitchFamily="34" charset="0"/>
              <a:buNone/>
              <a:defRPr sz="1800" kern="1200">
                <a:solidFill>
                  <a:schemeClr val="tx1"/>
                </a:solidFill>
                <a:latin typeface="+mn-lt"/>
                <a:ea typeface="+mn-ea"/>
                <a:cs typeface="+mn-cs"/>
              </a:defRPr>
            </a:lvl2pPr>
            <a:lvl3pPr marL="384048" indent="-201168" algn="l" defTabSz="914400" rtl="0" eaLnBrk="1" latinLnBrk="0" hangingPunct="1">
              <a:lnSpc>
                <a:spcPct val="113000"/>
              </a:lnSpc>
              <a:spcBef>
                <a:spcPts val="700"/>
              </a:spcBef>
              <a:spcAft>
                <a:spcPts val="400"/>
              </a:spcAft>
              <a:buFont typeface="Arial" panose="020B0604020202020204" pitchFamily="34" charset="0"/>
              <a:buChar char="•"/>
              <a:defRPr sz="1800" kern="1200">
                <a:solidFill>
                  <a:schemeClr val="tx1"/>
                </a:solidFill>
                <a:latin typeface="+mn-lt"/>
                <a:ea typeface="+mn-ea"/>
                <a:cs typeface="+mn-cs"/>
              </a:defRPr>
            </a:lvl3pPr>
            <a:lvl4pPr marL="640080" indent="-182880" algn="l" defTabSz="914400" rtl="0" eaLnBrk="1" latinLnBrk="0" hangingPunct="1">
              <a:lnSpc>
                <a:spcPct val="113000"/>
              </a:lnSpc>
              <a:spcBef>
                <a:spcPts val="600"/>
              </a:spcBef>
              <a:spcAft>
                <a:spcPts val="400"/>
              </a:spcAft>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4000"/>
              </a:lnSpc>
              <a:spcBef>
                <a:spcPts val="2400"/>
              </a:spcBef>
              <a:spcAft>
                <a:spcPts val="400"/>
              </a:spcAft>
              <a:buFont typeface="Arial" panose="020B0604020202020204" pitchFamily="34" charset="0"/>
              <a:buNone/>
              <a:defRPr sz="2000" b="1" kern="1200">
                <a:solidFill>
                  <a:schemeClr val="accent1"/>
                </a:solidFill>
                <a:latin typeface="+mn-lt"/>
                <a:ea typeface="+mn-ea"/>
                <a:cs typeface="+mn-cs"/>
              </a:defRPr>
            </a:lvl5pPr>
            <a:lvl6pPr marL="0" indent="0" algn="l" defTabSz="914400" rtl="0" eaLnBrk="1" latinLnBrk="0" hangingPunct="1">
              <a:lnSpc>
                <a:spcPct val="113000"/>
              </a:lnSpc>
              <a:spcBef>
                <a:spcPts val="1800"/>
              </a:spcBef>
              <a:spcAft>
                <a:spcPts val="400"/>
              </a:spcAft>
              <a:buFont typeface="Arial" panose="020B0604020202020204" pitchFamily="34" charset="0"/>
              <a:buNone/>
              <a:defRPr sz="1400" b="1" kern="1200" cap="all" spc="200" baseline="0">
                <a:solidFill>
                  <a:schemeClr val="accen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fontAlgn="auto">
              <a:spcBef>
                <a:spcPts val="200"/>
              </a:spcBef>
              <a:defRPr/>
            </a:pPr>
            <a:r>
              <a:rPr lang="en-US" dirty="0">
                <a:solidFill>
                  <a:schemeClr val="tx1">
                    <a:lumMod val="85000"/>
                  </a:schemeClr>
                </a:solidFill>
              </a:rPr>
              <a:t>To do all that we can in every era to help the people of the world</a:t>
            </a:r>
          </a:p>
          <a:p>
            <a:pPr lvl="1" fontAlgn="auto">
              <a:spcBef>
                <a:spcPts val="200"/>
              </a:spcBef>
              <a:defRPr/>
            </a:pPr>
            <a:r>
              <a:rPr lang="en-US" dirty="0">
                <a:solidFill>
                  <a:schemeClr val="tx1">
                    <a:lumMod val="85000"/>
                  </a:schemeClr>
                </a:solidFill>
              </a:rPr>
              <a:t>make the most of life and attain fulfillment in living.</a:t>
            </a:r>
          </a:p>
          <a:p>
            <a:pPr lvl="1" fontAlgn="auto">
              <a:spcBef>
                <a:spcPts val="200"/>
              </a:spcBef>
              <a:defRPr/>
            </a:pPr>
            <a:r>
              <a:rPr lang="en-US" dirty="0">
                <a:solidFill>
                  <a:schemeClr val="tx1">
                    <a:lumMod val="85000"/>
                  </a:schemeClr>
                </a:solidFill>
              </a:rPr>
              <a:t>Since our founding, we have always been deeply committed</a:t>
            </a:r>
          </a:p>
          <a:p>
            <a:pPr lvl="1" fontAlgn="auto">
              <a:spcBef>
                <a:spcPts val="200"/>
              </a:spcBef>
              <a:defRPr/>
            </a:pPr>
            <a:r>
              <a:rPr lang="en-US" dirty="0">
                <a:solidFill>
                  <a:schemeClr val="tx1">
                    <a:lumMod val="85000"/>
                  </a:schemeClr>
                </a:solidFill>
              </a:rPr>
              <a:t>to contributing to the development of society,</a:t>
            </a:r>
          </a:p>
          <a:p>
            <a:pPr lvl="1" fontAlgn="auto">
              <a:spcBef>
                <a:spcPts val="200"/>
              </a:spcBef>
              <a:defRPr/>
            </a:pPr>
            <a:r>
              <a:rPr lang="en-US" dirty="0">
                <a:solidFill>
                  <a:schemeClr val="tx1">
                    <a:lumMod val="85000"/>
                  </a:schemeClr>
                </a:solidFill>
              </a:rPr>
              <a:t>boldly anticipating the emergence of new needs.</a:t>
            </a:r>
          </a:p>
          <a:p>
            <a:pPr lvl="1" fontAlgn="auto">
              <a:spcBef>
                <a:spcPts val="200"/>
              </a:spcBef>
              <a:defRPr/>
            </a:pPr>
            <a:r>
              <a:rPr lang="en-US" dirty="0">
                <a:solidFill>
                  <a:schemeClr val="tx1">
                    <a:lumMod val="85000"/>
                  </a:schemeClr>
                </a:solidFill>
              </a:rPr>
              <a:t>This is what we mean by “Creating for Tomorrow.”</a:t>
            </a:r>
          </a:p>
        </p:txBody>
      </p:sp>
      <p:sp>
        <p:nvSpPr>
          <p:cNvPr id="5" name="Content Placeholder 8">
            <a:extLst>
              <a:ext uri="{FF2B5EF4-FFF2-40B4-BE49-F238E27FC236}">
                <a16:creationId xmlns:a16="http://schemas.microsoft.com/office/drawing/2014/main" id="{5548DE59-EDE0-44EF-8F82-16AF24649DA1}"/>
              </a:ext>
            </a:extLst>
          </p:cNvPr>
          <p:cNvSpPr txBox="1">
            <a:spLocks/>
          </p:cNvSpPr>
          <p:nvPr/>
        </p:nvSpPr>
        <p:spPr>
          <a:xfrm>
            <a:off x="731519" y="3582827"/>
            <a:ext cx="6842989" cy="225062"/>
          </a:xfrm>
          <a:prstGeom prst="rect">
            <a:avLst/>
          </a:prstGeom>
        </p:spPr>
        <p:txBody>
          <a:bodyPr lIns="0" tIns="0" rIns="0" bIns="0">
            <a:spAutoFit/>
          </a:bodyPr>
          <a:lstStyle>
            <a:lvl1pPr marL="0" indent="0" algn="l" defTabSz="914400" rtl="0" eaLnBrk="1" latinLnBrk="0" hangingPunct="1">
              <a:lnSpc>
                <a:spcPct val="114000"/>
              </a:lnSpc>
              <a:spcBef>
                <a:spcPts val="1400"/>
              </a:spcBef>
              <a:spcAft>
                <a:spcPts val="400"/>
              </a:spcAft>
              <a:buFont typeface="Arial" panose="020B0604020202020204" pitchFamily="34" charset="0"/>
              <a:buNone/>
              <a:defRPr sz="2000" kern="1200">
                <a:solidFill>
                  <a:schemeClr val="tx1"/>
                </a:solidFill>
                <a:latin typeface="+mn-lt"/>
                <a:ea typeface="+mn-ea"/>
                <a:cs typeface="+mn-cs"/>
              </a:defRPr>
            </a:lvl1pPr>
            <a:lvl2pPr marL="0" indent="0" algn="l" defTabSz="914400" rtl="0" eaLnBrk="1" latinLnBrk="0" hangingPunct="1">
              <a:lnSpc>
                <a:spcPct val="114000"/>
              </a:lnSpc>
              <a:spcBef>
                <a:spcPts val="1400"/>
              </a:spcBef>
              <a:spcAft>
                <a:spcPts val="400"/>
              </a:spcAft>
              <a:buFont typeface="Arial" panose="020B0604020202020204" pitchFamily="34" charset="0"/>
              <a:buNone/>
              <a:defRPr sz="1800" kern="1200">
                <a:solidFill>
                  <a:schemeClr val="tx1"/>
                </a:solidFill>
                <a:latin typeface="+mn-lt"/>
                <a:ea typeface="+mn-ea"/>
                <a:cs typeface="+mn-cs"/>
              </a:defRPr>
            </a:lvl2pPr>
            <a:lvl3pPr marL="384048" indent="-201168" algn="l" defTabSz="914400" rtl="0" eaLnBrk="1" latinLnBrk="0" hangingPunct="1">
              <a:lnSpc>
                <a:spcPct val="113000"/>
              </a:lnSpc>
              <a:spcBef>
                <a:spcPts val="700"/>
              </a:spcBef>
              <a:spcAft>
                <a:spcPts val="400"/>
              </a:spcAft>
              <a:buFont typeface="Arial" panose="020B0604020202020204" pitchFamily="34" charset="0"/>
              <a:buChar char="•"/>
              <a:defRPr sz="1800" kern="1200">
                <a:solidFill>
                  <a:schemeClr val="tx1"/>
                </a:solidFill>
                <a:latin typeface="+mn-lt"/>
                <a:ea typeface="+mn-ea"/>
                <a:cs typeface="+mn-cs"/>
              </a:defRPr>
            </a:lvl3pPr>
            <a:lvl4pPr marL="640080" indent="-182880" algn="l" defTabSz="914400" rtl="0" eaLnBrk="1" latinLnBrk="0" hangingPunct="1">
              <a:lnSpc>
                <a:spcPct val="113000"/>
              </a:lnSpc>
              <a:spcBef>
                <a:spcPts val="600"/>
              </a:spcBef>
              <a:spcAft>
                <a:spcPts val="400"/>
              </a:spcAft>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4000"/>
              </a:lnSpc>
              <a:spcBef>
                <a:spcPts val="2400"/>
              </a:spcBef>
              <a:spcAft>
                <a:spcPts val="400"/>
              </a:spcAft>
              <a:buFont typeface="Arial" panose="020B0604020202020204" pitchFamily="34" charset="0"/>
              <a:buNone/>
              <a:defRPr sz="2000" b="1" kern="1200">
                <a:solidFill>
                  <a:schemeClr val="accent1"/>
                </a:solidFill>
                <a:latin typeface="+mn-lt"/>
                <a:ea typeface="+mn-ea"/>
                <a:cs typeface="+mn-cs"/>
              </a:defRPr>
            </a:lvl5pPr>
            <a:lvl6pPr marL="0" indent="0" algn="l" defTabSz="914400" rtl="0" eaLnBrk="1" latinLnBrk="0" hangingPunct="1">
              <a:lnSpc>
                <a:spcPct val="113000"/>
              </a:lnSpc>
              <a:spcBef>
                <a:spcPts val="1800"/>
              </a:spcBef>
              <a:spcAft>
                <a:spcPts val="400"/>
              </a:spcAft>
              <a:buFont typeface="Arial" panose="020B0604020202020204" pitchFamily="34" charset="0"/>
              <a:buNone/>
              <a:defRPr sz="1400" b="1" kern="1200" cap="all" spc="200" baseline="0">
                <a:solidFill>
                  <a:schemeClr val="accen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5">
              <a:lnSpc>
                <a:spcPct val="114000"/>
              </a:lnSpc>
              <a:spcBef>
                <a:spcPts val="200"/>
              </a:spcBef>
              <a:spcAft>
                <a:spcPts val="1600"/>
              </a:spcAft>
              <a:defRPr/>
            </a:pPr>
            <a:r>
              <a:rPr lang="en-US" altLang="ja-JP" dirty="0">
                <a:solidFill>
                  <a:schemeClr val="tx1"/>
                </a:solidFill>
              </a:rPr>
              <a:t>The commitment of the Asahi Kasei Group:</a:t>
            </a:r>
          </a:p>
        </p:txBody>
      </p:sp>
      <p:sp>
        <p:nvSpPr>
          <p:cNvPr id="7" name="Date Placeholder 3">
            <a:extLst>
              <a:ext uri="{FF2B5EF4-FFF2-40B4-BE49-F238E27FC236}">
                <a16:creationId xmlns:a16="http://schemas.microsoft.com/office/drawing/2014/main" id="{32D7E6AB-FC2E-4FD7-AF18-25201FBD05FD}"/>
              </a:ext>
            </a:extLst>
          </p:cNvPr>
          <p:cNvSpPr>
            <a:spLocks noGrp="1"/>
          </p:cNvSpPr>
          <p:nvPr>
            <p:ph type="dt" sz="half" idx="10"/>
          </p:nvPr>
        </p:nvSpPr>
        <p:spPr/>
        <p:txBody>
          <a:bodyPr/>
          <a:lstStyle>
            <a:lvl1pPr>
              <a:defRPr smtClean="0">
                <a:solidFill>
                  <a:schemeClr val="tx1">
                    <a:alpha val="50000"/>
                  </a:schemeClr>
                </a:solidFill>
              </a:defRPr>
            </a:lvl1pPr>
          </a:lstStyle>
          <a:p>
            <a:pPr>
              <a:defRPr/>
            </a:pPr>
            <a:fld id="{93C503DB-6B88-40E8-956E-2353A2B9432A}" type="datetime1">
              <a:rPr lang="en-US"/>
              <a:pPr>
                <a:defRPr/>
              </a:pPr>
              <a:t>4/8/2022</a:t>
            </a:fld>
            <a:endParaRPr lang="en-US"/>
          </a:p>
        </p:txBody>
      </p:sp>
      <p:sp>
        <p:nvSpPr>
          <p:cNvPr id="8" name="Slide Number Placeholder 5">
            <a:extLst>
              <a:ext uri="{FF2B5EF4-FFF2-40B4-BE49-F238E27FC236}">
                <a16:creationId xmlns:a16="http://schemas.microsoft.com/office/drawing/2014/main" id="{4E6E5D46-B344-4170-992E-634A01C58C20}"/>
              </a:ext>
            </a:extLst>
          </p:cNvPr>
          <p:cNvSpPr>
            <a:spLocks noGrp="1"/>
          </p:cNvSpPr>
          <p:nvPr>
            <p:ph type="sldNum" sz="quarter" idx="11"/>
          </p:nvPr>
        </p:nvSpPr>
        <p:spPr/>
        <p:txBody>
          <a:bodyPr/>
          <a:lstStyle>
            <a:lvl1pPr>
              <a:defRPr smtClean="0">
                <a:solidFill>
                  <a:schemeClr val="tx1"/>
                </a:solidFill>
              </a:defRPr>
            </a:lvl1pPr>
          </a:lstStyle>
          <a:p>
            <a:pPr>
              <a:defRPr/>
            </a:pPr>
            <a:fld id="{AC1902C6-DA1D-4F09-8D20-55F9165E2241}" type="slidenum">
              <a:rPr lang="en-US"/>
              <a:pPr>
                <a:defRPr/>
              </a:pPr>
              <a:t>‹#›</a:t>
            </a:fld>
            <a:endParaRPr lang="en-US"/>
          </a:p>
        </p:txBody>
      </p:sp>
      <p:pic>
        <p:nvPicPr>
          <p:cNvPr id="9" name="Graphic 7">
            <a:extLst>
              <a:ext uri="{FF2B5EF4-FFF2-40B4-BE49-F238E27FC236}">
                <a16:creationId xmlns:a16="http://schemas.microsoft.com/office/drawing/2014/main" id="{A60726C0-DFF6-4A0A-A372-33D04791DA79}"/>
              </a:ext>
            </a:extLst>
          </p:cNvPr>
          <p:cNvPicPr>
            <a:picLocks noChangeAspect="1"/>
          </p:cNvPicPr>
          <p:nvPr userDrawn="1"/>
        </p:nvPicPr>
        <p:blipFill>
          <a:blip r:embed="rId4"/>
          <a:srcRect/>
          <a:stretch/>
        </p:blipFill>
        <p:spPr>
          <a:xfrm>
            <a:off x="731838" y="1348445"/>
            <a:ext cx="3333750" cy="455885"/>
          </a:xfrm>
          <a:prstGeom prst="rect">
            <a:avLst/>
          </a:prstGeom>
        </p:spPr>
      </p:pic>
      <p:pic>
        <p:nvPicPr>
          <p:cNvPr id="10" name="Picture 10">
            <a:extLst>
              <a:ext uri="{FF2B5EF4-FFF2-40B4-BE49-F238E27FC236}">
                <a16:creationId xmlns:a16="http://schemas.microsoft.com/office/drawing/2014/main" id="{5FF39A5C-BAA0-494F-B0B6-A44829776983}"/>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31838" y="2817813"/>
            <a:ext cx="39560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02721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JP_Closing Slide/最終ページ">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10C00FC2-D138-467B-89F2-5DF512144DEB}"/>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8">
            <a:extLst>
              <a:ext uri="{FF2B5EF4-FFF2-40B4-BE49-F238E27FC236}">
                <a16:creationId xmlns:a16="http://schemas.microsoft.com/office/drawing/2014/main" id="{7E70988C-B7DB-4ACE-A8E6-915DAAA42880}"/>
              </a:ext>
            </a:extLst>
          </p:cNvPr>
          <p:cNvSpPr txBox="1">
            <a:spLocks/>
          </p:cNvSpPr>
          <p:nvPr/>
        </p:nvSpPr>
        <p:spPr>
          <a:xfrm>
            <a:off x="731838" y="3400425"/>
            <a:ext cx="6842125" cy="2632075"/>
          </a:xfrm>
          <a:prstGeom prst="rect">
            <a:avLst/>
          </a:prstGeom>
        </p:spPr>
        <p:txBody>
          <a:bodyPr lIns="0" tIns="0" rIns="0" bIns="0">
            <a:spAutoFit/>
          </a:bodyPr>
          <a:lstStyle>
            <a:lvl1pPr marL="0" indent="0" algn="l" defTabSz="914400" rtl="0" eaLnBrk="1" latinLnBrk="0" hangingPunct="1">
              <a:lnSpc>
                <a:spcPct val="114000"/>
              </a:lnSpc>
              <a:spcBef>
                <a:spcPts val="1400"/>
              </a:spcBef>
              <a:spcAft>
                <a:spcPts val="400"/>
              </a:spcAft>
              <a:buFont typeface="Arial" panose="020B0604020202020204" pitchFamily="34" charset="0"/>
              <a:buNone/>
              <a:defRPr sz="2000" kern="1200">
                <a:solidFill>
                  <a:schemeClr val="tx1"/>
                </a:solidFill>
                <a:latin typeface="+mn-lt"/>
                <a:ea typeface="+mn-ea"/>
                <a:cs typeface="+mn-cs"/>
              </a:defRPr>
            </a:lvl1pPr>
            <a:lvl2pPr marL="0" indent="0" algn="l" defTabSz="914400" rtl="0" eaLnBrk="1" latinLnBrk="0" hangingPunct="1">
              <a:lnSpc>
                <a:spcPct val="114000"/>
              </a:lnSpc>
              <a:spcBef>
                <a:spcPts val="1400"/>
              </a:spcBef>
              <a:spcAft>
                <a:spcPts val="400"/>
              </a:spcAft>
              <a:buFont typeface="Arial" panose="020B0604020202020204" pitchFamily="34" charset="0"/>
              <a:buNone/>
              <a:defRPr sz="1800" kern="1200">
                <a:solidFill>
                  <a:schemeClr val="tx1"/>
                </a:solidFill>
                <a:latin typeface="+mn-lt"/>
                <a:ea typeface="+mn-ea"/>
                <a:cs typeface="+mn-cs"/>
              </a:defRPr>
            </a:lvl2pPr>
            <a:lvl3pPr marL="384048" indent="-201168" algn="l" defTabSz="914400" rtl="0" eaLnBrk="1" latinLnBrk="0" hangingPunct="1">
              <a:lnSpc>
                <a:spcPct val="113000"/>
              </a:lnSpc>
              <a:spcBef>
                <a:spcPts val="700"/>
              </a:spcBef>
              <a:spcAft>
                <a:spcPts val="400"/>
              </a:spcAft>
              <a:buFont typeface="Arial" panose="020B0604020202020204" pitchFamily="34" charset="0"/>
              <a:buChar char="•"/>
              <a:defRPr sz="1800" kern="1200">
                <a:solidFill>
                  <a:schemeClr val="tx1"/>
                </a:solidFill>
                <a:latin typeface="+mn-lt"/>
                <a:ea typeface="+mn-ea"/>
                <a:cs typeface="+mn-cs"/>
              </a:defRPr>
            </a:lvl3pPr>
            <a:lvl4pPr marL="640080" indent="-182880" algn="l" defTabSz="914400" rtl="0" eaLnBrk="1" latinLnBrk="0" hangingPunct="1">
              <a:lnSpc>
                <a:spcPct val="113000"/>
              </a:lnSpc>
              <a:spcBef>
                <a:spcPts val="600"/>
              </a:spcBef>
              <a:spcAft>
                <a:spcPts val="400"/>
              </a:spcAft>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4000"/>
              </a:lnSpc>
              <a:spcBef>
                <a:spcPts val="2400"/>
              </a:spcBef>
              <a:spcAft>
                <a:spcPts val="400"/>
              </a:spcAft>
              <a:buFont typeface="Arial" panose="020B0604020202020204" pitchFamily="34" charset="0"/>
              <a:buNone/>
              <a:defRPr sz="2000" b="1" kern="1200">
                <a:solidFill>
                  <a:schemeClr val="accent1"/>
                </a:solidFill>
                <a:latin typeface="+mn-lt"/>
                <a:ea typeface="+mn-ea"/>
                <a:cs typeface="+mn-cs"/>
              </a:defRPr>
            </a:lvl5pPr>
            <a:lvl6pPr marL="0" indent="0" algn="l" defTabSz="914400" rtl="0" eaLnBrk="1" latinLnBrk="0" hangingPunct="1">
              <a:lnSpc>
                <a:spcPct val="113000"/>
              </a:lnSpc>
              <a:spcBef>
                <a:spcPts val="1800"/>
              </a:spcBef>
              <a:spcAft>
                <a:spcPts val="400"/>
              </a:spcAft>
              <a:buFont typeface="Arial" panose="020B0604020202020204" pitchFamily="34" charset="0"/>
              <a:buNone/>
              <a:defRPr sz="1400" b="1" kern="1200" cap="all" spc="200" baseline="0">
                <a:solidFill>
                  <a:schemeClr val="accen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00000"/>
              </a:lnSpc>
              <a:defRPr/>
            </a:pPr>
            <a:r>
              <a:rPr lang="ja-JP" altLang="en-US" sz="1600" dirty="0">
                <a:solidFill>
                  <a:schemeClr val="tx1">
                    <a:lumMod val="85000"/>
                    <a:lumOff val="15000"/>
                  </a:schemeClr>
                </a:solidFill>
                <a:latin typeface="游明朝" panose="02020400000000000000" pitchFamily="18" charset="-128"/>
                <a:ea typeface="游明朝" panose="02020400000000000000" pitchFamily="18" charset="-128"/>
              </a:rPr>
              <a:t>私たち旭化成グループの使命。</a:t>
            </a:r>
          </a:p>
          <a:p>
            <a:pPr fontAlgn="auto">
              <a:lnSpc>
                <a:spcPct val="100000"/>
              </a:lnSpc>
              <a:defRPr/>
            </a:pPr>
            <a:r>
              <a:rPr lang="ja-JP" altLang="en-US" sz="1600" dirty="0">
                <a:solidFill>
                  <a:schemeClr val="tx1">
                    <a:lumMod val="85000"/>
                    <a:lumOff val="15000"/>
                  </a:schemeClr>
                </a:solidFill>
                <a:latin typeface="游明朝" panose="02020400000000000000" pitchFamily="18" charset="-128"/>
                <a:ea typeface="游明朝" panose="02020400000000000000" pitchFamily="18" charset="-128"/>
              </a:rPr>
              <a:t>それは、いつの時代でも世界の人びとが“いのち”を育み、</a:t>
            </a:r>
          </a:p>
          <a:p>
            <a:pPr fontAlgn="auto">
              <a:lnSpc>
                <a:spcPct val="100000"/>
              </a:lnSpc>
              <a:defRPr/>
            </a:pPr>
            <a:r>
              <a:rPr lang="ja-JP" altLang="en-US" sz="1600" dirty="0">
                <a:solidFill>
                  <a:schemeClr val="tx1">
                    <a:lumMod val="85000"/>
                    <a:lumOff val="15000"/>
                  </a:schemeClr>
                </a:solidFill>
                <a:latin typeface="游明朝" panose="02020400000000000000" pitchFamily="18" charset="-128"/>
                <a:ea typeface="游明朝" panose="02020400000000000000" pitchFamily="18" charset="-128"/>
              </a:rPr>
              <a:t>より豊かな“くらし”を実現できるよう、最善を尽くすこと。</a:t>
            </a:r>
          </a:p>
          <a:p>
            <a:pPr fontAlgn="auto">
              <a:lnSpc>
                <a:spcPct val="100000"/>
              </a:lnSpc>
              <a:defRPr/>
            </a:pPr>
            <a:r>
              <a:rPr lang="ja-JP" altLang="en-US" sz="1600" dirty="0">
                <a:solidFill>
                  <a:schemeClr val="tx1">
                    <a:lumMod val="85000"/>
                    <a:lumOff val="15000"/>
                  </a:schemeClr>
                </a:solidFill>
                <a:latin typeface="游明朝" panose="02020400000000000000" pitchFamily="18" charset="-128"/>
                <a:ea typeface="游明朝" panose="02020400000000000000" pitchFamily="18" charset="-128"/>
              </a:rPr>
              <a:t>創業以来変わらぬ人類貢献への想いを胸に、</a:t>
            </a:r>
          </a:p>
          <a:p>
            <a:pPr fontAlgn="auto">
              <a:lnSpc>
                <a:spcPct val="100000"/>
              </a:lnSpc>
              <a:defRPr/>
            </a:pPr>
            <a:r>
              <a:rPr lang="ja-JP" altLang="en-US" sz="1600" dirty="0">
                <a:solidFill>
                  <a:schemeClr val="tx1">
                    <a:lumMod val="85000"/>
                    <a:lumOff val="15000"/>
                  </a:schemeClr>
                </a:solidFill>
                <a:latin typeface="游明朝" panose="02020400000000000000" pitchFamily="18" charset="-128"/>
                <a:ea typeface="游明朝" panose="02020400000000000000" pitchFamily="18" charset="-128"/>
              </a:rPr>
              <a:t>次の時代へ大胆に応えていくために</a:t>
            </a:r>
            <a:r>
              <a:rPr lang="en-US" altLang="ja-JP" sz="1600" dirty="0">
                <a:solidFill>
                  <a:schemeClr val="tx1">
                    <a:lumMod val="85000"/>
                    <a:lumOff val="15000"/>
                  </a:schemeClr>
                </a:solidFill>
                <a:latin typeface="游明朝" panose="02020400000000000000" pitchFamily="18" charset="-128"/>
                <a:ea typeface="游明朝" panose="02020400000000000000" pitchFamily="18" charset="-128"/>
              </a:rPr>
              <a:t>―</a:t>
            </a:r>
            <a:r>
              <a:rPr lang="ja-JP" altLang="en-US" sz="1600" dirty="0">
                <a:solidFill>
                  <a:schemeClr val="tx1">
                    <a:lumMod val="85000"/>
                    <a:lumOff val="15000"/>
                  </a:schemeClr>
                </a:solidFill>
                <a:latin typeface="游明朝" panose="02020400000000000000" pitchFamily="18" charset="-128"/>
                <a:ea typeface="游明朝" panose="02020400000000000000" pitchFamily="18" charset="-128"/>
              </a:rPr>
              <a:t>。</a:t>
            </a:r>
          </a:p>
          <a:p>
            <a:pPr fontAlgn="auto">
              <a:lnSpc>
                <a:spcPct val="100000"/>
              </a:lnSpc>
              <a:defRPr/>
            </a:pPr>
            <a:r>
              <a:rPr lang="ja-JP" altLang="en-US" sz="1600" dirty="0">
                <a:solidFill>
                  <a:schemeClr val="tx1">
                    <a:lumMod val="85000"/>
                    <a:lumOff val="15000"/>
                  </a:schemeClr>
                </a:solidFill>
                <a:latin typeface="游明朝" panose="02020400000000000000" pitchFamily="18" charset="-128"/>
                <a:ea typeface="游明朝" panose="02020400000000000000" pitchFamily="18" charset="-128"/>
              </a:rPr>
              <a:t>私たちは、“昨日まで世界になかったものを”創造し続けます。</a:t>
            </a:r>
          </a:p>
        </p:txBody>
      </p:sp>
      <p:sp>
        <p:nvSpPr>
          <p:cNvPr id="6" name="Date Placeholder 3">
            <a:extLst>
              <a:ext uri="{FF2B5EF4-FFF2-40B4-BE49-F238E27FC236}">
                <a16:creationId xmlns:a16="http://schemas.microsoft.com/office/drawing/2014/main" id="{695C7DCD-284E-48A8-929D-920834D17917}"/>
              </a:ext>
            </a:extLst>
          </p:cNvPr>
          <p:cNvSpPr>
            <a:spLocks noGrp="1"/>
          </p:cNvSpPr>
          <p:nvPr>
            <p:ph type="dt" sz="half" idx="10"/>
          </p:nvPr>
        </p:nvSpPr>
        <p:spPr/>
        <p:txBody>
          <a:bodyPr/>
          <a:lstStyle>
            <a:lvl1pPr>
              <a:defRPr smtClean="0">
                <a:solidFill>
                  <a:schemeClr val="tx1">
                    <a:alpha val="50000"/>
                  </a:schemeClr>
                </a:solidFill>
              </a:defRPr>
            </a:lvl1pPr>
          </a:lstStyle>
          <a:p>
            <a:pPr>
              <a:defRPr/>
            </a:pPr>
            <a:fld id="{F0717CDD-A3A4-4010-8AB9-B674CB3571C6}" type="datetime1">
              <a:rPr lang="en-US"/>
              <a:pPr>
                <a:defRPr/>
              </a:pPr>
              <a:t>4/8/2022</a:t>
            </a:fld>
            <a:endParaRPr lang="en-US"/>
          </a:p>
        </p:txBody>
      </p:sp>
      <p:sp>
        <p:nvSpPr>
          <p:cNvPr id="7" name="Slide Number Placeholder 5">
            <a:extLst>
              <a:ext uri="{FF2B5EF4-FFF2-40B4-BE49-F238E27FC236}">
                <a16:creationId xmlns:a16="http://schemas.microsoft.com/office/drawing/2014/main" id="{9688928A-0D54-4A3D-9BFF-F5170B9205FA}"/>
              </a:ext>
            </a:extLst>
          </p:cNvPr>
          <p:cNvSpPr>
            <a:spLocks noGrp="1"/>
          </p:cNvSpPr>
          <p:nvPr>
            <p:ph type="sldNum" sz="quarter" idx="11"/>
          </p:nvPr>
        </p:nvSpPr>
        <p:spPr/>
        <p:txBody>
          <a:bodyPr/>
          <a:lstStyle>
            <a:lvl1pPr>
              <a:defRPr smtClean="0">
                <a:solidFill>
                  <a:schemeClr val="tx1"/>
                </a:solidFill>
              </a:defRPr>
            </a:lvl1pPr>
          </a:lstStyle>
          <a:p>
            <a:pPr>
              <a:defRPr/>
            </a:pPr>
            <a:fld id="{3CB43DA2-6B1B-4FB6-BA89-98A35C7263DE}" type="slidenum">
              <a:rPr lang="en-US"/>
              <a:pPr>
                <a:defRPr/>
              </a:pPr>
              <a:t>‹#›</a:t>
            </a:fld>
            <a:endParaRPr lang="en-US"/>
          </a:p>
        </p:txBody>
      </p:sp>
      <p:pic>
        <p:nvPicPr>
          <p:cNvPr id="8" name="Graphic 9">
            <a:extLst>
              <a:ext uri="{FF2B5EF4-FFF2-40B4-BE49-F238E27FC236}">
                <a16:creationId xmlns:a16="http://schemas.microsoft.com/office/drawing/2014/main" id="{CD861552-506C-432F-8D43-E429F90EC809}"/>
              </a:ext>
            </a:extLst>
          </p:cNvPr>
          <p:cNvPicPr>
            <a:picLocks noChangeAspect="1"/>
          </p:cNvPicPr>
          <p:nvPr userDrawn="1"/>
        </p:nvPicPr>
        <p:blipFill>
          <a:blip r:embed="rId4"/>
          <a:srcRect/>
          <a:stretch/>
        </p:blipFill>
        <p:spPr>
          <a:xfrm>
            <a:off x="731838" y="1348445"/>
            <a:ext cx="3333750" cy="455885"/>
          </a:xfrm>
          <a:prstGeom prst="rect">
            <a:avLst/>
          </a:prstGeom>
        </p:spPr>
      </p:pic>
      <p:pic>
        <p:nvPicPr>
          <p:cNvPr id="9" name="図 5">
            <a:extLst>
              <a:ext uri="{FF2B5EF4-FFF2-40B4-BE49-F238E27FC236}">
                <a16:creationId xmlns:a16="http://schemas.microsoft.com/office/drawing/2014/main" id="{086E87A6-82B1-4DAA-8126-F9AD53925B92}"/>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31838" y="2787650"/>
            <a:ext cx="5110162"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37235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Logo Pairs/タイトルとロゴペア">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4332578-5B54-4DC9-8C63-261EAC61941A}"/>
              </a:ext>
            </a:extLst>
          </p:cNvPr>
          <p:cNvSpPr/>
          <p:nvPr/>
        </p:nvSpPr>
        <p:spPr>
          <a:xfrm>
            <a:off x="9634538" y="0"/>
            <a:ext cx="2557462" cy="8223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7" name="Straight Connector 6">
            <a:extLst>
              <a:ext uri="{FF2B5EF4-FFF2-40B4-BE49-F238E27FC236}">
                <a16:creationId xmlns:a16="http://schemas.microsoft.com/office/drawing/2014/main" id="{587E8335-75BB-4D22-8048-58E452B3CA03}"/>
              </a:ext>
            </a:extLst>
          </p:cNvPr>
          <p:cNvCxnSpPr>
            <a:cxnSpLocks/>
          </p:cNvCxnSpPr>
          <p:nvPr/>
        </p:nvCxnSpPr>
        <p:spPr>
          <a:xfrm>
            <a:off x="9593263" y="381000"/>
            <a:ext cx="0" cy="6397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8">
            <a:extLst>
              <a:ext uri="{FF2B5EF4-FFF2-40B4-BE49-F238E27FC236}">
                <a16:creationId xmlns:a16="http://schemas.microsoft.com/office/drawing/2014/main" id="{620D88F3-1A2D-8F4E-9903-12A88C995B02}"/>
              </a:ext>
            </a:extLst>
          </p:cNvPr>
          <p:cNvSpPr>
            <a:spLocks noGrp="1"/>
          </p:cNvSpPr>
          <p:nvPr>
            <p:ph sz="quarter" idx="13"/>
          </p:nvPr>
        </p:nvSpPr>
        <p:spPr>
          <a:xfrm>
            <a:off x="9888186" y="313034"/>
            <a:ext cx="1962877" cy="768096"/>
          </a:xfrm>
          <a:prstGeom prst="rect">
            <a:avLst/>
          </a:prstGeom>
        </p:spPr>
        <p:txBody>
          <a:bodyPr anchor="ctr" anchorCtr="0"/>
          <a:lstStyle>
            <a:lvl1pPr algn="ctr">
              <a:defRPr sz="1600"/>
            </a:lvl1pPr>
          </a:lstStyle>
          <a:p>
            <a:pPr lvl="0"/>
            <a:r>
              <a:rPr lang="en-US" altLang="ja-JP"/>
              <a:t>Click to edit Master text styles</a:t>
            </a:r>
          </a:p>
        </p:txBody>
      </p:sp>
      <p:sp>
        <p:nvSpPr>
          <p:cNvPr id="10" name="Title 1">
            <a:extLst>
              <a:ext uri="{FF2B5EF4-FFF2-40B4-BE49-F238E27FC236}">
                <a16:creationId xmlns:a16="http://schemas.microsoft.com/office/drawing/2014/main" id="{E9FC70CF-7CF5-B444-BF75-91DD99804C21}"/>
              </a:ext>
            </a:extLst>
          </p:cNvPr>
          <p:cNvSpPr>
            <a:spLocks noGrp="1"/>
          </p:cNvSpPr>
          <p:nvPr>
            <p:ph type="ctrTitle"/>
          </p:nvPr>
        </p:nvSpPr>
        <p:spPr>
          <a:xfrm>
            <a:off x="2679192" y="1699511"/>
            <a:ext cx="8412480" cy="2560320"/>
          </a:xfrm>
        </p:spPr>
        <p:txBody>
          <a:bodyPr>
            <a:normAutofit/>
          </a:bodyPr>
          <a:lstStyle>
            <a:lvl1pPr algn="l">
              <a:lnSpc>
                <a:spcPct val="90000"/>
              </a:lnSpc>
              <a:defRPr sz="6800"/>
            </a:lvl1pPr>
          </a:lstStyle>
          <a:p>
            <a:r>
              <a:rPr lang="en-US" dirty="0"/>
              <a:t>Click to edit Master title style</a:t>
            </a:r>
          </a:p>
        </p:txBody>
      </p:sp>
      <p:sp>
        <p:nvSpPr>
          <p:cNvPr id="16" name="Subtitle 2">
            <a:extLst>
              <a:ext uri="{FF2B5EF4-FFF2-40B4-BE49-F238E27FC236}">
                <a16:creationId xmlns:a16="http://schemas.microsoft.com/office/drawing/2014/main" id="{ABD1A297-8053-1D4B-85F8-F306CC8D5ABC}"/>
              </a:ext>
            </a:extLst>
          </p:cNvPr>
          <p:cNvSpPr>
            <a:spLocks noGrp="1"/>
          </p:cNvSpPr>
          <p:nvPr>
            <p:ph type="subTitle" idx="1"/>
          </p:nvPr>
        </p:nvSpPr>
        <p:spPr>
          <a:xfrm>
            <a:off x="6096000" y="4663440"/>
            <a:ext cx="4995672" cy="1280160"/>
          </a:xfrm>
          <a:prstGeom prst="rect">
            <a:avLst/>
          </a:prstGeom>
        </p:spPr>
        <p:txBody>
          <a:bodyPr>
            <a:normAutofit/>
          </a:bodyPr>
          <a:lstStyle>
            <a:lvl1pPr marL="0" indent="0" algn="l">
              <a:spcBef>
                <a:spcPts val="400"/>
              </a:spcBef>
              <a:spcAft>
                <a:spcPts val="0"/>
              </a:spcAft>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Date Placeholder 3">
            <a:extLst>
              <a:ext uri="{FF2B5EF4-FFF2-40B4-BE49-F238E27FC236}">
                <a16:creationId xmlns:a16="http://schemas.microsoft.com/office/drawing/2014/main" id="{8A14C743-8FFF-40A7-B88A-D5B8130DEE01}"/>
              </a:ext>
            </a:extLst>
          </p:cNvPr>
          <p:cNvSpPr>
            <a:spLocks noGrp="1"/>
          </p:cNvSpPr>
          <p:nvPr>
            <p:ph type="dt" sz="half" idx="14"/>
          </p:nvPr>
        </p:nvSpPr>
        <p:spPr/>
        <p:txBody>
          <a:bodyPr/>
          <a:lstStyle>
            <a:lvl1pPr>
              <a:defRPr/>
            </a:lvl1pPr>
          </a:lstStyle>
          <a:p>
            <a:pPr>
              <a:defRPr/>
            </a:pPr>
            <a:fld id="{7A92575A-B56C-4F8B-83BE-7AB8295C0879}" type="datetime1">
              <a:rPr lang="en-US"/>
              <a:pPr>
                <a:defRPr/>
              </a:pPr>
              <a:t>4/8/2022</a:t>
            </a:fld>
            <a:endParaRPr lang="en-US"/>
          </a:p>
        </p:txBody>
      </p:sp>
      <p:sp>
        <p:nvSpPr>
          <p:cNvPr id="9" name="Slide Number Placeholder 5">
            <a:extLst>
              <a:ext uri="{FF2B5EF4-FFF2-40B4-BE49-F238E27FC236}">
                <a16:creationId xmlns:a16="http://schemas.microsoft.com/office/drawing/2014/main" id="{A56AEC35-2FB7-4D9A-B365-FD3EAADB5DBF}"/>
              </a:ext>
            </a:extLst>
          </p:cNvPr>
          <p:cNvSpPr>
            <a:spLocks noGrp="1"/>
          </p:cNvSpPr>
          <p:nvPr>
            <p:ph type="sldNum" sz="quarter" idx="15"/>
          </p:nvPr>
        </p:nvSpPr>
        <p:spPr/>
        <p:txBody>
          <a:bodyPr/>
          <a:lstStyle>
            <a:lvl1pPr>
              <a:defRPr/>
            </a:lvl1pPr>
          </a:lstStyle>
          <a:p>
            <a:pPr>
              <a:defRPr/>
            </a:pPr>
            <a:fld id="{3BA9E29A-48ED-4622-BEBE-263AF0BA82FA}" type="slidenum">
              <a:rPr lang="en-US"/>
              <a:pPr>
                <a:defRPr/>
              </a:pPr>
              <a:t>‹#›</a:t>
            </a:fld>
            <a:endParaRPr lang="en-US"/>
          </a:p>
        </p:txBody>
      </p:sp>
      <p:pic>
        <p:nvPicPr>
          <p:cNvPr id="11" name="Graphic 7">
            <a:extLst>
              <a:ext uri="{FF2B5EF4-FFF2-40B4-BE49-F238E27FC236}">
                <a16:creationId xmlns:a16="http://schemas.microsoft.com/office/drawing/2014/main" id="{60DC3B45-F1B6-4862-BEBF-5A833274FDA7}"/>
              </a:ext>
            </a:extLst>
          </p:cNvPr>
          <p:cNvPicPr>
            <a:picLocks noChangeAspect="1"/>
          </p:cNvPicPr>
          <p:nvPr userDrawn="1"/>
        </p:nvPicPr>
        <p:blipFill>
          <a:blip r:embed="rId3"/>
          <a:srcRect/>
          <a:stretch/>
        </p:blipFill>
        <p:spPr>
          <a:xfrm>
            <a:off x="7542213" y="594536"/>
            <a:ext cx="1787525" cy="244441"/>
          </a:xfrm>
          <a:prstGeom prst="rect">
            <a:avLst/>
          </a:prstGeom>
        </p:spPr>
      </p:pic>
    </p:spTree>
    <p:extLst>
      <p:ext uri="{BB962C8B-B14F-4D97-AF65-F5344CB8AC3E}">
        <p14:creationId xmlns:p14="http://schemas.microsoft.com/office/powerpoint/2010/main" val="2568525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コンテンツ">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8FEE-CAF4-E749-86B8-352D1C2B00F6}"/>
              </a:ext>
            </a:extLst>
          </p:cNvPr>
          <p:cNvSpPr>
            <a:spLocks noGrp="1"/>
          </p:cNvSpPr>
          <p:nvPr>
            <p:ph type="title"/>
          </p:nvPr>
        </p:nvSpPr>
        <p:spPr/>
        <p:txBody>
          <a:bodyPr/>
          <a:lstStyle/>
          <a:p>
            <a:r>
              <a:rPr lang="ja-JP" altLang="en-US"/>
              <a:t>マスター タイトルの書式設定</a:t>
            </a:r>
            <a:endParaRPr lang="en-US"/>
          </a:p>
        </p:txBody>
      </p:sp>
      <p:sp>
        <p:nvSpPr>
          <p:cNvPr id="3" name="Content Placeholder 2">
            <a:extLst>
              <a:ext uri="{FF2B5EF4-FFF2-40B4-BE49-F238E27FC236}">
                <a16:creationId xmlns:a16="http://schemas.microsoft.com/office/drawing/2014/main" id="{8B9C70AF-0A49-AB49-97FB-117CCA3758AE}"/>
              </a:ext>
            </a:extLst>
          </p:cNvPr>
          <p:cNvSpPr>
            <a:spLocks noGrp="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lang="en-US" altLang="ja-JP" smtClean="0"/>
            </a:lvl1pPr>
            <a:lvl2pPr>
              <a:defRPr lang="en-US" altLang="ja-JP" dirty="0" smtClean="0"/>
            </a:lvl2pPr>
            <a:lvl3pPr>
              <a:defRPr lang="en-US" altLang="ja-JP" dirty="0" smtClean="0"/>
            </a:lvl3pPr>
            <a:lvl4pPr>
              <a:defRPr lang="en-US" altLang="ja-JP" dirty="0" smtClean="0"/>
            </a:lvl4pPr>
            <a:lvl5pPr>
              <a:defRPr lang="en-US" altLang="ja-JP" dirty="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ltLang="ja-JP" dirty="0"/>
          </a:p>
        </p:txBody>
      </p:sp>
      <p:sp>
        <p:nvSpPr>
          <p:cNvPr id="16" name="Content Placeholder 2">
            <a:extLst>
              <a:ext uri="{FF2B5EF4-FFF2-40B4-BE49-F238E27FC236}">
                <a16:creationId xmlns:a16="http://schemas.microsoft.com/office/drawing/2014/main" id="{A7E7C1E3-B337-4E4B-9C25-5AE95D9AF19A}"/>
              </a:ext>
            </a:extLst>
          </p:cNvPr>
          <p:cNvSpPr>
            <a:spLocks noGrp="1"/>
          </p:cNvSpPr>
          <p:nvPr>
            <p:ph idx="13"/>
          </p:nvPr>
        </p:nvSpPr>
        <p:spPr>
          <a:xfrm>
            <a:off x="274320" y="228600"/>
            <a:ext cx="6400800" cy="189860"/>
          </a:xfrm>
        </p:spPr>
        <p:txBody>
          <a:bodyPr bIns="45720">
            <a:spAutoFit/>
          </a:bodyPr>
          <a:lstStyle>
            <a:lvl1pPr>
              <a:defRPr sz="900" b="1" cap="all" spc="100" baseline="0">
                <a:solidFill>
                  <a:schemeClr val="bg1">
                    <a:lumMod val="65000"/>
                  </a:schemeClr>
                </a:solidFill>
              </a:defRPr>
            </a:lvl1pPr>
          </a:lstStyle>
          <a:p>
            <a:pPr lvl="0"/>
            <a:r>
              <a:rPr lang="ja-JP" altLang="en-US"/>
              <a:t>マスター テキストの書式設定</a:t>
            </a:r>
          </a:p>
        </p:txBody>
      </p:sp>
      <p:sp>
        <p:nvSpPr>
          <p:cNvPr id="5" name="Date Placeholder 3">
            <a:extLst>
              <a:ext uri="{FF2B5EF4-FFF2-40B4-BE49-F238E27FC236}">
                <a16:creationId xmlns:a16="http://schemas.microsoft.com/office/drawing/2014/main" id="{A858CD51-D162-4B5A-A1C3-2FFAB86164CA}"/>
              </a:ext>
            </a:extLst>
          </p:cNvPr>
          <p:cNvSpPr>
            <a:spLocks noGrp="1"/>
          </p:cNvSpPr>
          <p:nvPr>
            <p:ph type="dt" sz="half" idx="14"/>
          </p:nvPr>
        </p:nvSpPr>
        <p:spPr/>
        <p:txBody>
          <a:bodyPr/>
          <a:lstStyle>
            <a:lvl1pPr>
              <a:defRPr/>
            </a:lvl1pPr>
          </a:lstStyle>
          <a:p>
            <a:pPr>
              <a:defRPr/>
            </a:pPr>
            <a:fld id="{D271009C-FD01-460F-95E0-788F80774F4C}" type="datetime1">
              <a:rPr lang="en-US"/>
              <a:pPr>
                <a:defRPr/>
              </a:pPr>
              <a:t>4/8/2022</a:t>
            </a:fld>
            <a:endParaRPr lang="en-US"/>
          </a:p>
        </p:txBody>
      </p:sp>
      <p:sp>
        <p:nvSpPr>
          <p:cNvPr id="6" name="Slide Number Placeholder 5">
            <a:extLst>
              <a:ext uri="{FF2B5EF4-FFF2-40B4-BE49-F238E27FC236}">
                <a16:creationId xmlns:a16="http://schemas.microsoft.com/office/drawing/2014/main" id="{DDDDBACE-3C4E-4626-8072-C5699880AD3C}"/>
              </a:ext>
            </a:extLst>
          </p:cNvPr>
          <p:cNvSpPr>
            <a:spLocks noGrp="1"/>
          </p:cNvSpPr>
          <p:nvPr>
            <p:ph type="sldNum" sz="quarter" idx="15"/>
          </p:nvPr>
        </p:nvSpPr>
        <p:spPr/>
        <p:txBody>
          <a:bodyPr/>
          <a:lstStyle>
            <a:lvl1pPr>
              <a:defRPr/>
            </a:lvl1pPr>
          </a:lstStyle>
          <a:p>
            <a:pPr>
              <a:defRPr/>
            </a:pPr>
            <a:fld id="{137E3A0D-B003-487E-9C48-5FD2126DDD55}" type="slidenum">
              <a:rPr lang="en-US"/>
              <a:pPr>
                <a:defRPr/>
              </a:pPr>
              <a:t>‹#›</a:t>
            </a:fld>
            <a:endParaRPr lang="en-US" dirty="0"/>
          </a:p>
        </p:txBody>
      </p:sp>
    </p:spTree>
    <p:extLst>
      <p:ext uri="{BB962C8B-B14F-4D97-AF65-F5344CB8AC3E}">
        <p14:creationId xmlns:p14="http://schemas.microsoft.com/office/powerpoint/2010/main" val="3805461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th orb/シェイプ">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0DCA35F4-FF5D-9A45-B1F4-CAECF1F62030}"/>
              </a:ext>
            </a:extLst>
          </p:cNvPr>
          <p:cNvSpPr>
            <a:spLocks noGrp="1"/>
          </p:cNvSpPr>
          <p:nvPr>
            <p:ph idx="13"/>
          </p:nvPr>
        </p:nvSpPr>
        <p:spPr>
          <a:xfrm>
            <a:off x="274320" y="228600"/>
            <a:ext cx="6400800" cy="189860"/>
          </a:xfrm>
        </p:spPr>
        <p:txBody>
          <a:bodyPr bIns="45720">
            <a:spAutoFit/>
          </a:bodyPr>
          <a:lstStyle>
            <a:lvl1pPr>
              <a:defRPr sz="900" b="1" cap="all" spc="100" baseline="0">
                <a:solidFill>
                  <a:schemeClr val="bg1">
                    <a:lumMod val="65000"/>
                  </a:schemeClr>
                </a:solidFill>
              </a:defRPr>
            </a:lvl1pPr>
          </a:lstStyle>
          <a:p>
            <a:pPr lvl="0"/>
            <a:r>
              <a:rPr lang="ja-JP" altLang="en-US"/>
              <a:t>マスター テキストの書式設定</a:t>
            </a:r>
          </a:p>
        </p:txBody>
      </p:sp>
      <p:sp>
        <p:nvSpPr>
          <p:cNvPr id="8" name="Content Placeholder 2">
            <a:extLst>
              <a:ext uri="{FF2B5EF4-FFF2-40B4-BE49-F238E27FC236}">
                <a16:creationId xmlns:a16="http://schemas.microsoft.com/office/drawing/2014/main" id="{7B189257-459D-4584-8E74-3CE390621737}"/>
              </a:ext>
            </a:extLst>
          </p:cNvPr>
          <p:cNvSpPr>
            <a:spLocks noGrp="1"/>
          </p:cNvSpPr>
          <p:nvPr>
            <p:ph idx="1"/>
          </p:nvPr>
        </p:nvSpPr>
        <p:spPr>
          <a:xfrm>
            <a:off x="731519" y="1554480"/>
            <a:ext cx="8229600" cy="4572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lang="en-US" altLang="ja-JP" smtClean="0"/>
            </a:lvl1pPr>
            <a:lvl2pPr>
              <a:defRPr lang="en-US" altLang="ja-JP" smtClean="0"/>
            </a:lvl2pPr>
            <a:lvl3pPr>
              <a:defRPr lang="en-US" altLang="ja-JP" smtClean="0"/>
            </a:lvl3pPr>
            <a:lvl4pPr>
              <a:defRPr lang="en-US" altLang="ja-JP" smtClean="0"/>
            </a:lvl4pPr>
            <a:lvl5pPr>
              <a:defRPr lang="en-US" altLang="ja-JP" dirty="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ltLang="ja-JP" dirty="0"/>
          </a:p>
        </p:txBody>
      </p:sp>
      <p:sp>
        <p:nvSpPr>
          <p:cNvPr id="5" name="Date Placeholder 2">
            <a:extLst>
              <a:ext uri="{FF2B5EF4-FFF2-40B4-BE49-F238E27FC236}">
                <a16:creationId xmlns:a16="http://schemas.microsoft.com/office/drawing/2014/main" id="{3043B025-EC37-462F-BD1F-E3B3206861AA}"/>
              </a:ext>
            </a:extLst>
          </p:cNvPr>
          <p:cNvSpPr>
            <a:spLocks noGrp="1"/>
          </p:cNvSpPr>
          <p:nvPr>
            <p:ph type="dt" sz="half" idx="14"/>
          </p:nvPr>
        </p:nvSpPr>
        <p:spPr/>
        <p:txBody>
          <a:bodyPr/>
          <a:lstStyle>
            <a:lvl1pPr>
              <a:defRPr/>
            </a:lvl1pPr>
          </a:lstStyle>
          <a:p>
            <a:pPr>
              <a:defRPr/>
            </a:pPr>
            <a:fld id="{1EC50DA2-E416-4518-B65E-1878F8B7C4BC}" type="datetime1">
              <a:rPr lang="en-US"/>
              <a:pPr>
                <a:defRPr/>
              </a:pPr>
              <a:t>4/8/2022</a:t>
            </a:fld>
            <a:endParaRPr lang="en-US"/>
          </a:p>
        </p:txBody>
      </p:sp>
      <p:sp>
        <p:nvSpPr>
          <p:cNvPr id="7" name="Slide Number Placeholder 4">
            <a:extLst>
              <a:ext uri="{FF2B5EF4-FFF2-40B4-BE49-F238E27FC236}">
                <a16:creationId xmlns:a16="http://schemas.microsoft.com/office/drawing/2014/main" id="{945E4129-0C67-4A2F-8ADC-36056D40BE29}"/>
              </a:ext>
            </a:extLst>
          </p:cNvPr>
          <p:cNvSpPr>
            <a:spLocks noGrp="1"/>
          </p:cNvSpPr>
          <p:nvPr>
            <p:ph type="sldNum" sz="quarter" idx="15"/>
          </p:nvPr>
        </p:nvSpPr>
        <p:spPr/>
        <p:txBody>
          <a:bodyPr/>
          <a:lstStyle>
            <a:lvl1pPr>
              <a:defRPr/>
            </a:lvl1pPr>
          </a:lstStyle>
          <a:p>
            <a:pPr>
              <a:defRPr/>
            </a:pPr>
            <a:fld id="{9E4292B8-ECA7-404F-AC1F-ACF4459D3E95}" type="slidenum">
              <a:rPr lang="en-US"/>
              <a:pPr>
                <a:defRPr/>
              </a:pPr>
              <a:t>‹#›</a:t>
            </a:fld>
            <a:endParaRPr lang="en-US"/>
          </a:p>
        </p:txBody>
      </p:sp>
      <p:sp>
        <p:nvSpPr>
          <p:cNvPr id="9" name="Title 1">
            <a:extLst>
              <a:ext uri="{FF2B5EF4-FFF2-40B4-BE49-F238E27FC236}">
                <a16:creationId xmlns:a16="http://schemas.microsoft.com/office/drawing/2014/main" id="{57B69A8F-5FB7-4AAF-98C7-7CAF72626F2D}"/>
              </a:ext>
            </a:extLst>
          </p:cNvPr>
          <p:cNvSpPr>
            <a:spLocks noGrp="1"/>
          </p:cNvSpPr>
          <p:nvPr>
            <p:ph type="title"/>
          </p:nvPr>
        </p:nvSpPr>
        <p:spPr>
          <a:xfrm>
            <a:off x="731838" y="527050"/>
            <a:ext cx="8229281" cy="822325"/>
          </a:xfrm>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2646374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ith orb 2/シェイプ2">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A7E7C1E3-B337-4E4B-9C25-5AE95D9AF19A}"/>
              </a:ext>
            </a:extLst>
          </p:cNvPr>
          <p:cNvSpPr>
            <a:spLocks noGrp="1"/>
          </p:cNvSpPr>
          <p:nvPr>
            <p:ph idx="13"/>
          </p:nvPr>
        </p:nvSpPr>
        <p:spPr>
          <a:xfrm>
            <a:off x="274320" y="228600"/>
            <a:ext cx="6400800" cy="189860"/>
          </a:xfrm>
        </p:spPr>
        <p:txBody>
          <a:bodyPr bIns="45720">
            <a:spAutoFit/>
          </a:bodyPr>
          <a:lstStyle>
            <a:lvl1pPr>
              <a:defRPr sz="900" b="1" cap="all" spc="100" baseline="0">
                <a:solidFill>
                  <a:schemeClr val="bg1">
                    <a:lumMod val="65000"/>
                  </a:schemeClr>
                </a:solidFill>
              </a:defRPr>
            </a:lvl1pPr>
          </a:lstStyle>
          <a:p>
            <a:pPr lvl="0"/>
            <a:r>
              <a:rPr lang="ja-JP" altLang="en-US"/>
              <a:t>マスター テキストの書式設定</a:t>
            </a:r>
          </a:p>
        </p:txBody>
      </p:sp>
      <p:sp>
        <p:nvSpPr>
          <p:cNvPr id="11" name="Content Placeholder 2">
            <a:extLst>
              <a:ext uri="{FF2B5EF4-FFF2-40B4-BE49-F238E27FC236}">
                <a16:creationId xmlns:a16="http://schemas.microsoft.com/office/drawing/2014/main" id="{7A4EF1CA-C750-4984-9232-24A6F9397F3C}"/>
              </a:ext>
            </a:extLst>
          </p:cNvPr>
          <p:cNvSpPr>
            <a:spLocks noGrp="1"/>
          </p:cNvSpPr>
          <p:nvPr>
            <p:ph idx="1"/>
          </p:nvPr>
        </p:nvSpPr>
        <p:spPr>
          <a:xfrm>
            <a:off x="731519" y="1554480"/>
            <a:ext cx="8229600" cy="4572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lang="en-US" altLang="ja-JP" smtClean="0"/>
            </a:lvl1pPr>
            <a:lvl2pPr>
              <a:defRPr lang="en-US" altLang="ja-JP" smtClean="0"/>
            </a:lvl2pPr>
            <a:lvl3pPr>
              <a:defRPr lang="en-US" altLang="ja-JP" smtClean="0"/>
            </a:lvl3pPr>
            <a:lvl4pPr>
              <a:defRPr lang="en-US" altLang="ja-JP" smtClean="0"/>
            </a:lvl4pPr>
            <a:lvl5pPr>
              <a:defRPr lang="en-US" altLang="ja-JP" dirty="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ltLang="ja-JP" dirty="0"/>
          </a:p>
        </p:txBody>
      </p:sp>
      <p:sp>
        <p:nvSpPr>
          <p:cNvPr id="6" name="Date Placeholder 3">
            <a:extLst>
              <a:ext uri="{FF2B5EF4-FFF2-40B4-BE49-F238E27FC236}">
                <a16:creationId xmlns:a16="http://schemas.microsoft.com/office/drawing/2014/main" id="{2A848315-8DFC-4687-8ADF-9AFC2DE1289A}"/>
              </a:ext>
            </a:extLst>
          </p:cNvPr>
          <p:cNvSpPr>
            <a:spLocks noGrp="1"/>
          </p:cNvSpPr>
          <p:nvPr>
            <p:ph type="dt" sz="half" idx="14"/>
          </p:nvPr>
        </p:nvSpPr>
        <p:spPr/>
        <p:txBody>
          <a:bodyPr/>
          <a:lstStyle>
            <a:lvl1pPr>
              <a:defRPr/>
            </a:lvl1pPr>
          </a:lstStyle>
          <a:p>
            <a:pPr>
              <a:defRPr/>
            </a:pPr>
            <a:fld id="{F2447896-C70F-4D0A-89D2-3081C5896CD6}" type="datetime1">
              <a:rPr lang="en-US"/>
              <a:pPr>
                <a:defRPr/>
              </a:pPr>
              <a:t>4/8/2022</a:t>
            </a:fld>
            <a:endParaRPr lang="en-US"/>
          </a:p>
        </p:txBody>
      </p:sp>
      <p:sp>
        <p:nvSpPr>
          <p:cNvPr id="7" name="Slide Number Placeholder 5">
            <a:extLst>
              <a:ext uri="{FF2B5EF4-FFF2-40B4-BE49-F238E27FC236}">
                <a16:creationId xmlns:a16="http://schemas.microsoft.com/office/drawing/2014/main" id="{C9356DD3-8D75-4AE6-B406-060D961C84FE}"/>
              </a:ext>
            </a:extLst>
          </p:cNvPr>
          <p:cNvSpPr>
            <a:spLocks noGrp="1"/>
          </p:cNvSpPr>
          <p:nvPr>
            <p:ph type="sldNum" sz="quarter" idx="15"/>
          </p:nvPr>
        </p:nvSpPr>
        <p:spPr/>
        <p:txBody>
          <a:bodyPr/>
          <a:lstStyle>
            <a:lvl1pPr>
              <a:defRPr/>
            </a:lvl1pPr>
          </a:lstStyle>
          <a:p>
            <a:pPr>
              <a:defRPr/>
            </a:pPr>
            <a:fld id="{8EE7F353-BC0F-47BB-AFBC-40467CAA351E}" type="slidenum">
              <a:rPr lang="en-US"/>
              <a:pPr>
                <a:defRPr/>
              </a:pPr>
              <a:t>‹#›</a:t>
            </a:fld>
            <a:endParaRPr lang="en-US"/>
          </a:p>
        </p:txBody>
      </p:sp>
      <p:sp>
        <p:nvSpPr>
          <p:cNvPr id="8" name="Title 1">
            <a:extLst>
              <a:ext uri="{FF2B5EF4-FFF2-40B4-BE49-F238E27FC236}">
                <a16:creationId xmlns:a16="http://schemas.microsoft.com/office/drawing/2014/main" id="{187FAC5D-D033-47BC-B8FC-CA4905DD255A}"/>
              </a:ext>
            </a:extLst>
          </p:cNvPr>
          <p:cNvSpPr>
            <a:spLocks noGrp="1"/>
          </p:cNvSpPr>
          <p:nvPr>
            <p:ph type="title"/>
          </p:nvPr>
        </p:nvSpPr>
        <p:spPr>
          <a:xfrm>
            <a:off x="731838" y="527050"/>
            <a:ext cx="8229281" cy="822325"/>
          </a:xfrm>
        </p:spPr>
        <p:txBody>
          <a:bodyPr/>
          <a:lstStyle/>
          <a:p>
            <a:r>
              <a:rPr lang="ja-JP" altLang="en-US"/>
              <a:t>マスター タイトルの書式設定</a:t>
            </a:r>
            <a:endParaRPr lang="en-US"/>
          </a:p>
        </p:txBody>
      </p:sp>
      <p:pic>
        <p:nvPicPr>
          <p:cNvPr id="9" name="Graphic 6">
            <a:extLst>
              <a:ext uri="{FF2B5EF4-FFF2-40B4-BE49-F238E27FC236}">
                <a16:creationId xmlns:a16="http://schemas.microsoft.com/office/drawing/2014/main" id="{4454AED9-151D-447F-806E-A9826C615555}"/>
              </a:ext>
            </a:extLst>
          </p:cNvPr>
          <p:cNvPicPr>
            <a:picLocks noChangeAspect="1"/>
          </p:cNvPicPr>
          <p:nvPr userDrawn="1"/>
        </p:nvPicPr>
        <p:blipFill>
          <a:blip r:embed="rId3"/>
          <a:srcRect/>
          <a:stretch/>
        </p:blipFill>
        <p:spPr>
          <a:xfrm>
            <a:off x="10902950" y="202483"/>
            <a:ext cx="1101725" cy="150659"/>
          </a:xfrm>
          <a:prstGeom prst="rect">
            <a:avLst/>
          </a:prstGeom>
        </p:spPr>
      </p:pic>
    </p:spTree>
    <p:extLst>
      <p:ext uri="{BB962C8B-B14F-4D97-AF65-F5344CB8AC3E}">
        <p14:creationId xmlns:p14="http://schemas.microsoft.com/office/powerpoint/2010/main" val="49756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Caption/コンテンツとキャプション">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74D328A7-DE1C-4772-A576-BA780F50F252}"/>
              </a:ext>
            </a:extLst>
          </p:cNvPr>
          <p:cNvCxnSpPr>
            <a:cxnSpLocks/>
          </p:cNvCxnSpPr>
          <p:nvPr/>
        </p:nvCxnSpPr>
        <p:spPr>
          <a:xfrm>
            <a:off x="731838" y="2897188"/>
            <a:ext cx="914400" cy="0"/>
          </a:xfrm>
          <a:prstGeom prst="line">
            <a:avLst/>
          </a:prstGeom>
          <a:ln w="31750">
            <a:solidFill>
              <a:schemeClr val="bg2"/>
            </a:solidFill>
          </a:ln>
        </p:spPr>
        <p:style>
          <a:lnRef idx="1">
            <a:schemeClr val="accent1"/>
          </a:lnRef>
          <a:fillRef idx="0">
            <a:schemeClr val="accent1"/>
          </a:fillRef>
          <a:effectRef idx="0">
            <a:schemeClr val="accent1"/>
          </a:effectRef>
          <a:fontRef idx="minor">
            <a:schemeClr val="tx1"/>
          </a:fontRef>
        </p:style>
      </p:cxnSp>
      <p:sp>
        <p:nvSpPr>
          <p:cNvPr id="8" name="Title 7">
            <a:extLst>
              <a:ext uri="{FF2B5EF4-FFF2-40B4-BE49-F238E27FC236}">
                <a16:creationId xmlns:a16="http://schemas.microsoft.com/office/drawing/2014/main" id="{AA1CBAB5-E3AD-014C-9D78-3BD5AFFDB592}"/>
              </a:ext>
            </a:extLst>
          </p:cNvPr>
          <p:cNvSpPr>
            <a:spLocks noGrp="1"/>
          </p:cNvSpPr>
          <p:nvPr>
            <p:ph type="title"/>
          </p:nvPr>
        </p:nvSpPr>
        <p:spPr>
          <a:xfrm>
            <a:off x="731519" y="846160"/>
            <a:ext cx="4022243" cy="1735358"/>
          </a:xfrm>
        </p:spPr>
        <p:txBody>
          <a:bodyPr anchor="t"/>
          <a:lstStyle/>
          <a:p>
            <a:r>
              <a:rPr lang="ja-JP" altLang="en-US"/>
              <a:t>マスター タイトルの書式設定</a:t>
            </a:r>
            <a:endParaRPr lang="en-US"/>
          </a:p>
        </p:txBody>
      </p:sp>
      <p:sp>
        <p:nvSpPr>
          <p:cNvPr id="11" name="Content Placeholder 2">
            <a:extLst>
              <a:ext uri="{FF2B5EF4-FFF2-40B4-BE49-F238E27FC236}">
                <a16:creationId xmlns:a16="http://schemas.microsoft.com/office/drawing/2014/main" id="{3FE9EDC4-BD9B-D040-8C46-DA541BB43F32}"/>
              </a:ext>
            </a:extLst>
          </p:cNvPr>
          <p:cNvSpPr>
            <a:spLocks noGrp="1"/>
          </p:cNvSpPr>
          <p:nvPr>
            <p:ph idx="15"/>
          </p:nvPr>
        </p:nvSpPr>
        <p:spPr>
          <a:xfrm>
            <a:off x="274320" y="228600"/>
            <a:ext cx="6400800" cy="189860"/>
          </a:xfrm>
        </p:spPr>
        <p:txBody>
          <a:bodyPr bIns="45720">
            <a:spAutoFit/>
          </a:bodyPr>
          <a:lstStyle>
            <a:lvl1pPr>
              <a:defRPr sz="900" b="1" cap="all" spc="100" baseline="0">
                <a:solidFill>
                  <a:schemeClr val="bg1">
                    <a:lumMod val="65000"/>
                  </a:schemeClr>
                </a:solidFill>
              </a:defRPr>
            </a:lvl1pPr>
          </a:lstStyle>
          <a:p>
            <a:pPr lvl="0"/>
            <a:r>
              <a:rPr lang="ja-JP" altLang="en-US"/>
              <a:t>マスター テキストの書式設定</a:t>
            </a:r>
          </a:p>
        </p:txBody>
      </p:sp>
      <p:sp>
        <p:nvSpPr>
          <p:cNvPr id="12" name="Content Placeholder 2">
            <a:extLst>
              <a:ext uri="{FF2B5EF4-FFF2-40B4-BE49-F238E27FC236}">
                <a16:creationId xmlns:a16="http://schemas.microsoft.com/office/drawing/2014/main" id="{E47E0762-2830-452C-94C0-D7FF3C6A31C7}"/>
              </a:ext>
            </a:extLst>
          </p:cNvPr>
          <p:cNvSpPr>
            <a:spLocks noGrp="1"/>
          </p:cNvSpPr>
          <p:nvPr>
            <p:ph idx="1"/>
          </p:nvPr>
        </p:nvSpPr>
        <p:spPr>
          <a:xfrm>
            <a:off x="731519" y="3289112"/>
            <a:ext cx="4022242" cy="283736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lang="en-US" altLang="ja-JP" smtClean="0"/>
            </a:lvl1pPr>
            <a:lvl2pPr>
              <a:defRPr lang="en-US" altLang="ja-JP" smtClean="0"/>
            </a:lvl2pPr>
            <a:lvl3pPr>
              <a:defRPr lang="en-US" altLang="ja-JP" smtClean="0"/>
            </a:lvl3pPr>
            <a:lvl4pPr>
              <a:defRPr lang="en-US" altLang="ja-JP" smtClean="0"/>
            </a:lvl4pPr>
            <a:lvl5pPr>
              <a:defRPr lang="en-US" altLang="ja-JP" dirty="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ltLang="ja-JP" dirty="0"/>
          </a:p>
        </p:txBody>
      </p:sp>
      <p:sp>
        <p:nvSpPr>
          <p:cNvPr id="13" name="Content Placeholder 2">
            <a:extLst>
              <a:ext uri="{FF2B5EF4-FFF2-40B4-BE49-F238E27FC236}">
                <a16:creationId xmlns:a16="http://schemas.microsoft.com/office/drawing/2014/main" id="{9E234617-07F8-4B91-8492-B5E7D2A77EEA}"/>
              </a:ext>
            </a:extLst>
          </p:cNvPr>
          <p:cNvSpPr>
            <a:spLocks noGrp="1"/>
          </p:cNvSpPr>
          <p:nvPr>
            <p:ph idx="16"/>
          </p:nvPr>
        </p:nvSpPr>
        <p:spPr>
          <a:xfrm>
            <a:off x="5425122" y="846160"/>
            <a:ext cx="6035040" cy="52803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lang="en-US" altLang="ja-JP" smtClean="0"/>
            </a:lvl1pPr>
            <a:lvl2pPr>
              <a:defRPr lang="en-US" altLang="ja-JP" smtClean="0"/>
            </a:lvl2pPr>
            <a:lvl3pPr>
              <a:defRPr lang="en-US" altLang="ja-JP" smtClean="0"/>
            </a:lvl3pPr>
            <a:lvl4pPr>
              <a:defRPr lang="en-US" altLang="ja-JP" smtClean="0"/>
            </a:lvl4pPr>
            <a:lvl5pPr>
              <a:defRPr lang="en-US" altLang="ja-JP" dirty="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ltLang="ja-JP" dirty="0"/>
          </a:p>
        </p:txBody>
      </p:sp>
      <p:sp>
        <p:nvSpPr>
          <p:cNvPr id="7" name="Date Placeholder 4">
            <a:extLst>
              <a:ext uri="{FF2B5EF4-FFF2-40B4-BE49-F238E27FC236}">
                <a16:creationId xmlns:a16="http://schemas.microsoft.com/office/drawing/2014/main" id="{5EBB30BE-C714-4848-8E84-16BAB5A26ACD}"/>
              </a:ext>
            </a:extLst>
          </p:cNvPr>
          <p:cNvSpPr>
            <a:spLocks noGrp="1"/>
          </p:cNvSpPr>
          <p:nvPr>
            <p:ph type="dt" sz="half" idx="17"/>
          </p:nvPr>
        </p:nvSpPr>
        <p:spPr/>
        <p:txBody>
          <a:bodyPr/>
          <a:lstStyle>
            <a:lvl1pPr>
              <a:defRPr/>
            </a:lvl1pPr>
          </a:lstStyle>
          <a:p>
            <a:pPr>
              <a:defRPr/>
            </a:pPr>
            <a:fld id="{05D2BB5F-BA74-4A3D-9240-553D55DAF110}" type="datetime1">
              <a:rPr lang="en-US"/>
              <a:pPr>
                <a:defRPr/>
              </a:pPr>
              <a:t>4/8/2022</a:t>
            </a:fld>
            <a:endParaRPr lang="en-US"/>
          </a:p>
        </p:txBody>
      </p:sp>
      <p:sp>
        <p:nvSpPr>
          <p:cNvPr id="9" name="Slide Number Placeholder 6">
            <a:extLst>
              <a:ext uri="{FF2B5EF4-FFF2-40B4-BE49-F238E27FC236}">
                <a16:creationId xmlns:a16="http://schemas.microsoft.com/office/drawing/2014/main" id="{534A9C18-FC84-4D5C-8C2A-CA2CD8E3172B}"/>
              </a:ext>
            </a:extLst>
          </p:cNvPr>
          <p:cNvSpPr>
            <a:spLocks noGrp="1"/>
          </p:cNvSpPr>
          <p:nvPr>
            <p:ph type="sldNum" sz="quarter" idx="18"/>
          </p:nvPr>
        </p:nvSpPr>
        <p:spPr/>
        <p:txBody>
          <a:bodyPr/>
          <a:lstStyle>
            <a:lvl1pPr>
              <a:defRPr/>
            </a:lvl1pPr>
          </a:lstStyle>
          <a:p>
            <a:pPr>
              <a:defRPr/>
            </a:pPr>
            <a:fld id="{455F2D81-89F2-4180-A127-E25897B3E31E}" type="slidenum">
              <a:rPr lang="en-US"/>
              <a:pPr>
                <a:defRPr/>
              </a:pPr>
              <a:t>‹#›</a:t>
            </a:fld>
            <a:endParaRPr lang="en-US"/>
          </a:p>
        </p:txBody>
      </p:sp>
    </p:spTree>
    <p:extLst>
      <p:ext uri="{BB962C8B-B14F-4D97-AF65-F5344CB8AC3E}">
        <p14:creationId xmlns:p14="http://schemas.microsoft.com/office/powerpoint/2010/main" val="4188351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2つのコンテンツ">
    <p:spTree>
      <p:nvGrpSpPr>
        <p:cNvPr id="1" name=""/>
        <p:cNvGrpSpPr/>
        <p:nvPr/>
      </p:nvGrpSpPr>
      <p:grpSpPr>
        <a:xfrm>
          <a:off x="0" y="0"/>
          <a:ext cx="0" cy="0"/>
          <a:chOff x="0" y="0"/>
          <a:chExt cx="0" cy="0"/>
        </a:xfrm>
      </p:grpSpPr>
      <p:sp>
        <p:nvSpPr>
          <p:cNvPr id="6" name="Date Placeholder 3">
            <a:extLst>
              <a:ext uri="{FF2B5EF4-FFF2-40B4-BE49-F238E27FC236}">
                <a16:creationId xmlns:a16="http://schemas.microsoft.com/office/drawing/2014/main" id="{5E24F6FF-F77A-46F9-B878-5FB3AC790882}"/>
              </a:ext>
            </a:extLst>
          </p:cNvPr>
          <p:cNvSpPr>
            <a:spLocks noGrp="1"/>
          </p:cNvSpPr>
          <p:nvPr>
            <p:ph type="dt" sz="half" idx="16"/>
          </p:nvPr>
        </p:nvSpPr>
        <p:spPr/>
        <p:txBody>
          <a:bodyPr/>
          <a:lstStyle>
            <a:lvl1pPr>
              <a:defRPr/>
            </a:lvl1pPr>
          </a:lstStyle>
          <a:p>
            <a:pPr>
              <a:defRPr/>
            </a:pPr>
            <a:fld id="{28730426-D84A-42D6-8659-70464D144162}" type="datetime1">
              <a:rPr lang="en-US"/>
              <a:pPr>
                <a:defRPr/>
              </a:pPr>
              <a:t>4/8/2022</a:t>
            </a:fld>
            <a:endParaRPr lang="en-US"/>
          </a:p>
        </p:txBody>
      </p:sp>
      <p:sp>
        <p:nvSpPr>
          <p:cNvPr id="7" name="Slide Number Placeholder 5">
            <a:extLst>
              <a:ext uri="{FF2B5EF4-FFF2-40B4-BE49-F238E27FC236}">
                <a16:creationId xmlns:a16="http://schemas.microsoft.com/office/drawing/2014/main" id="{F1F0256D-85D4-429F-915D-6B3C2CB861C7}"/>
              </a:ext>
            </a:extLst>
          </p:cNvPr>
          <p:cNvSpPr>
            <a:spLocks noGrp="1"/>
          </p:cNvSpPr>
          <p:nvPr>
            <p:ph type="sldNum" sz="quarter" idx="17"/>
          </p:nvPr>
        </p:nvSpPr>
        <p:spPr/>
        <p:txBody>
          <a:bodyPr/>
          <a:lstStyle>
            <a:lvl1pPr>
              <a:defRPr/>
            </a:lvl1pPr>
          </a:lstStyle>
          <a:p>
            <a:pPr>
              <a:defRPr/>
            </a:pPr>
            <a:fld id="{09D750BE-2055-41DB-AB84-116DD8362375}" type="slidenum">
              <a:rPr lang="en-US"/>
              <a:pPr>
                <a:defRPr/>
              </a:pPr>
              <a:t>‹#›</a:t>
            </a:fld>
            <a:endParaRPr lang="en-US" dirty="0"/>
          </a:p>
        </p:txBody>
      </p:sp>
      <p:sp>
        <p:nvSpPr>
          <p:cNvPr id="11" name="Content Placeholder 2">
            <a:extLst>
              <a:ext uri="{FF2B5EF4-FFF2-40B4-BE49-F238E27FC236}">
                <a16:creationId xmlns:a16="http://schemas.microsoft.com/office/drawing/2014/main" id="{2DC86C86-EC38-4DE7-B219-017346EB7ABE}"/>
              </a:ext>
            </a:extLst>
          </p:cNvPr>
          <p:cNvSpPr>
            <a:spLocks noGrp="1"/>
          </p:cNvSpPr>
          <p:nvPr>
            <p:ph idx="13"/>
          </p:nvPr>
        </p:nvSpPr>
        <p:spPr>
          <a:xfrm>
            <a:off x="274320" y="228600"/>
            <a:ext cx="6400800" cy="189860"/>
          </a:xfrm>
        </p:spPr>
        <p:txBody>
          <a:bodyPr bIns="45720">
            <a:spAutoFit/>
          </a:bodyPr>
          <a:lstStyle>
            <a:lvl1pPr>
              <a:defRPr sz="900" b="1" cap="all" spc="100" baseline="0">
                <a:solidFill>
                  <a:schemeClr val="bg1">
                    <a:lumMod val="65000"/>
                  </a:schemeClr>
                </a:solidFill>
              </a:defRPr>
            </a:lvl1pPr>
          </a:lstStyle>
          <a:p>
            <a:pPr lvl="0"/>
            <a:r>
              <a:rPr lang="ja-JP" altLang="en-US"/>
              <a:t>マスター テキストの書式設定</a:t>
            </a:r>
          </a:p>
        </p:txBody>
      </p:sp>
      <p:sp>
        <p:nvSpPr>
          <p:cNvPr id="12" name="Title 1">
            <a:extLst>
              <a:ext uri="{FF2B5EF4-FFF2-40B4-BE49-F238E27FC236}">
                <a16:creationId xmlns:a16="http://schemas.microsoft.com/office/drawing/2014/main" id="{C3A4FB44-662F-4C8A-84F3-1864B51CFF77}"/>
              </a:ext>
            </a:extLst>
          </p:cNvPr>
          <p:cNvSpPr>
            <a:spLocks noGrp="1"/>
          </p:cNvSpPr>
          <p:nvPr>
            <p:ph type="title"/>
          </p:nvPr>
        </p:nvSpPr>
        <p:spPr>
          <a:xfrm>
            <a:off x="731838" y="527050"/>
            <a:ext cx="9813925" cy="822325"/>
          </a:xfrm>
        </p:spPr>
        <p:txBody>
          <a:bodyPr/>
          <a:lstStyle/>
          <a:p>
            <a:r>
              <a:rPr lang="ja-JP" altLang="en-US"/>
              <a:t>マスター タイトルの書式設定</a:t>
            </a:r>
            <a:endParaRPr lang="en-US"/>
          </a:p>
        </p:txBody>
      </p:sp>
      <p:sp>
        <p:nvSpPr>
          <p:cNvPr id="13" name="Content Placeholder 2">
            <a:extLst>
              <a:ext uri="{FF2B5EF4-FFF2-40B4-BE49-F238E27FC236}">
                <a16:creationId xmlns:a16="http://schemas.microsoft.com/office/drawing/2014/main" id="{8A4314AE-D65E-4912-ADA6-62FABA8CACB1}"/>
              </a:ext>
            </a:extLst>
          </p:cNvPr>
          <p:cNvSpPr>
            <a:spLocks noGrp="1"/>
          </p:cNvSpPr>
          <p:nvPr>
            <p:ph idx="14"/>
          </p:nvPr>
        </p:nvSpPr>
        <p:spPr>
          <a:xfrm>
            <a:off x="731519" y="1737360"/>
            <a:ext cx="5029200" cy="438912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lang="en-US" altLang="ja-JP" smtClean="0"/>
            </a:lvl1pPr>
            <a:lvl2pPr>
              <a:defRPr lang="en-US" altLang="ja-JP" smtClean="0"/>
            </a:lvl2pPr>
            <a:lvl3pPr>
              <a:defRPr lang="en-US" altLang="ja-JP" smtClean="0"/>
            </a:lvl3pPr>
            <a:lvl4pPr>
              <a:defRPr lang="en-US" altLang="ja-JP" smtClean="0"/>
            </a:lvl4pPr>
            <a:lvl5pPr>
              <a:defRPr lang="en-US" altLang="ja-JP" dirty="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ltLang="ja-JP" dirty="0"/>
          </a:p>
        </p:txBody>
      </p:sp>
      <p:sp>
        <p:nvSpPr>
          <p:cNvPr id="14" name="Content Placeholder 2">
            <a:extLst>
              <a:ext uri="{FF2B5EF4-FFF2-40B4-BE49-F238E27FC236}">
                <a16:creationId xmlns:a16="http://schemas.microsoft.com/office/drawing/2014/main" id="{FABC11F9-2FFB-4261-BCC3-7831EDC90A8B}"/>
              </a:ext>
            </a:extLst>
          </p:cNvPr>
          <p:cNvSpPr>
            <a:spLocks noGrp="1"/>
          </p:cNvSpPr>
          <p:nvPr>
            <p:ph idx="15"/>
          </p:nvPr>
        </p:nvSpPr>
        <p:spPr>
          <a:xfrm>
            <a:off x="6454140" y="1737360"/>
            <a:ext cx="5029200" cy="438912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lang="en-US" altLang="ja-JP" dirty="0" smtClean="0"/>
            </a:lvl1pPr>
            <a:lvl2pPr>
              <a:defRPr lang="en-US" altLang="ja-JP" dirty="0" smtClean="0"/>
            </a:lvl2pPr>
            <a:lvl3pPr>
              <a:defRPr lang="en-US" altLang="ja-JP" dirty="0" smtClean="0"/>
            </a:lvl3pPr>
            <a:lvl4pPr>
              <a:defRPr lang="en-US" altLang="ja-JP" dirty="0" smtClean="0"/>
            </a:lvl4pPr>
            <a:lvl5pPr>
              <a:defRPr lang="en-US" altLang="ja-JP" dirty="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ltLang="ja-JP" dirty="0"/>
          </a:p>
        </p:txBody>
      </p:sp>
    </p:spTree>
    <p:extLst>
      <p:ext uri="{BB962C8B-B14F-4D97-AF65-F5344CB8AC3E}">
        <p14:creationId xmlns:p14="http://schemas.microsoft.com/office/powerpoint/2010/main" val="1250405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比較">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7D3C554-4DB9-4716-BE84-5F22ABE24D44}"/>
              </a:ext>
            </a:extLst>
          </p:cNvPr>
          <p:cNvCxnSpPr>
            <a:cxnSpLocks/>
          </p:cNvCxnSpPr>
          <p:nvPr/>
        </p:nvCxnSpPr>
        <p:spPr>
          <a:xfrm>
            <a:off x="731838" y="1709738"/>
            <a:ext cx="914400" cy="0"/>
          </a:xfrm>
          <a:prstGeom prst="line">
            <a:avLst/>
          </a:prstGeom>
          <a:ln w="317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F37E2B-F639-458B-A481-356A3774F42A}"/>
              </a:ext>
            </a:extLst>
          </p:cNvPr>
          <p:cNvCxnSpPr>
            <a:cxnSpLocks/>
          </p:cNvCxnSpPr>
          <p:nvPr/>
        </p:nvCxnSpPr>
        <p:spPr>
          <a:xfrm>
            <a:off x="6430963" y="1709738"/>
            <a:ext cx="914400" cy="0"/>
          </a:xfrm>
          <a:prstGeom prst="line">
            <a:avLst/>
          </a:prstGeom>
          <a:ln w="3175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4364ABA4-03CE-154D-8146-B2712CFE5CFE}"/>
              </a:ext>
            </a:extLst>
          </p:cNvPr>
          <p:cNvSpPr>
            <a:spLocks noGrp="1"/>
          </p:cNvSpPr>
          <p:nvPr>
            <p:ph type="body" idx="1"/>
          </p:nvPr>
        </p:nvSpPr>
        <p:spPr>
          <a:xfrm>
            <a:off x="731519" y="1903228"/>
            <a:ext cx="5029200" cy="594310"/>
          </a:xfrm>
        </p:spPr>
        <p:txBody>
          <a:bodyPr anchor="ctr">
            <a:normAutofit/>
          </a:bodyPr>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5" name="Text Placeholder 4">
            <a:extLst>
              <a:ext uri="{FF2B5EF4-FFF2-40B4-BE49-F238E27FC236}">
                <a16:creationId xmlns:a16="http://schemas.microsoft.com/office/drawing/2014/main" id="{3C699AEB-8325-104E-9854-599150966C5B}"/>
              </a:ext>
            </a:extLst>
          </p:cNvPr>
          <p:cNvSpPr>
            <a:spLocks noGrp="1"/>
          </p:cNvSpPr>
          <p:nvPr>
            <p:ph type="body" sz="quarter" idx="3"/>
          </p:nvPr>
        </p:nvSpPr>
        <p:spPr>
          <a:xfrm>
            <a:off x="6431283" y="1903228"/>
            <a:ext cx="5029200" cy="594310"/>
          </a:xfrm>
        </p:spPr>
        <p:txBody>
          <a:bodyPr anchor="ctr">
            <a:normAutofit/>
          </a:bodyPr>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1" name="Title 10">
            <a:extLst>
              <a:ext uri="{FF2B5EF4-FFF2-40B4-BE49-F238E27FC236}">
                <a16:creationId xmlns:a16="http://schemas.microsoft.com/office/drawing/2014/main" id="{20BE9D9D-26C9-E741-8998-46AB3EE2B046}"/>
              </a:ext>
            </a:extLst>
          </p:cNvPr>
          <p:cNvSpPr>
            <a:spLocks noGrp="1"/>
          </p:cNvSpPr>
          <p:nvPr>
            <p:ph type="title"/>
          </p:nvPr>
        </p:nvSpPr>
        <p:spPr/>
        <p:txBody>
          <a:bodyPr/>
          <a:lstStyle/>
          <a:p>
            <a:r>
              <a:rPr lang="ja-JP" altLang="en-US"/>
              <a:t>マスター タイトルの書式設定</a:t>
            </a:r>
            <a:endParaRPr lang="en-US"/>
          </a:p>
        </p:txBody>
      </p:sp>
      <p:sp>
        <p:nvSpPr>
          <p:cNvPr id="17" name="Content Placeholder 2">
            <a:extLst>
              <a:ext uri="{FF2B5EF4-FFF2-40B4-BE49-F238E27FC236}">
                <a16:creationId xmlns:a16="http://schemas.microsoft.com/office/drawing/2014/main" id="{42899E07-5066-474E-8C5F-906D4C8EEBB3}"/>
              </a:ext>
            </a:extLst>
          </p:cNvPr>
          <p:cNvSpPr>
            <a:spLocks noGrp="1"/>
          </p:cNvSpPr>
          <p:nvPr>
            <p:ph idx="13"/>
          </p:nvPr>
        </p:nvSpPr>
        <p:spPr>
          <a:xfrm>
            <a:off x="274320" y="228600"/>
            <a:ext cx="6400800" cy="189860"/>
          </a:xfrm>
        </p:spPr>
        <p:txBody>
          <a:bodyPr bIns="45720">
            <a:spAutoFit/>
          </a:bodyPr>
          <a:lstStyle>
            <a:lvl1pPr>
              <a:defRPr sz="900" b="1" cap="all" spc="100" baseline="0">
                <a:solidFill>
                  <a:schemeClr val="bg1">
                    <a:lumMod val="65000"/>
                  </a:schemeClr>
                </a:solidFill>
              </a:defRPr>
            </a:lvl1pPr>
          </a:lstStyle>
          <a:p>
            <a:pPr lvl="0"/>
            <a:r>
              <a:rPr lang="ja-JP" altLang="en-US"/>
              <a:t>マスター テキストの書式設定</a:t>
            </a:r>
          </a:p>
        </p:txBody>
      </p:sp>
      <p:sp>
        <p:nvSpPr>
          <p:cNvPr id="18" name="Content Placeholder 2">
            <a:extLst>
              <a:ext uri="{FF2B5EF4-FFF2-40B4-BE49-F238E27FC236}">
                <a16:creationId xmlns:a16="http://schemas.microsoft.com/office/drawing/2014/main" id="{E379D09D-3545-4630-81CE-1BCA2B1BEEA9}"/>
              </a:ext>
            </a:extLst>
          </p:cNvPr>
          <p:cNvSpPr>
            <a:spLocks noGrp="1"/>
          </p:cNvSpPr>
          <p:nvPr>
            <p:ph idx="14"/>
          </p:nvPr>
        </p:nvSpPr>
        <p:spPr>
          <a:xfrm>
            <a:off x="731519" y="2788920"/>
            <a:ext cx="5029200" cy="329184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lang="en-US" altLang="ja-JP" smtClean="0"/>
            </a:lvl1pPr>
            <a:lvl2pPr>
              <a:defRPr lang="en-US" altLang="ja-JP" smtClean="0"/>
            </a:lvl2pPr>
            <a:lvl3pPr>
              <a:defRPr lang="en-US" altLang="ja-JP" smtClean="0"/>
            </a:lvl3pPr>
            <a:lvl4pPr>
              <a:defRPr lang="en-US" altLang="ja-JP" smtClean="0"/>
            </a:lvl4pPr>
            <a:lvl5pPr>
              <a:defRPr lang="en-US" altLang="ja-JP" dirty="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ltLang="ja-JP" dirty="0"/>
          </a:p>
        </p:txBody>
      </p:sp>
      <p:sp>
        <p:nvSpPr>
          <p:cNvPr id="19" name="Content Placeholder 2">
            <a:extLst>
              <a:ext uri="{FF2B5EF4-FFF2-40B4-BE49-F238E27FC236}">
                <a16:creationId xmlns:a16="http://schemas.microsoft.com/office/drawing/2014/main" id="{B73B616C-83D7-4DC2-ADD8-1E1717A9FF85}"/>
              </a:ext>
            </a:extLst>
          </p:cNvPr>
          <p:cNvSpPr>
            <a:spLocks noGrp="1"/>
          </p:cNvSpPr>
          <p:nvPr>
            <p:ph idx="15"/>
          </p:nvPr>
        </p:nvSpPr>
        <p:spPr>
          <a:xfrm>
            <a:off x="6431283" y="2788920"/>
            <a:ext cx="5029200" cy="329184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lang="en-US" altLang="ja-JP" smtClean="0"/>
            </a:lvl1pPr>
            <a:lvl2pPr>
              <a:defRPr lang="en-US" altLang="ja-JP" smtClean="0"/>
            </a:lvl2pPr>
            <a:lvl3pPr>
              <a:defRPr lang="en-US" altLang="ja-JP" smtClean="0"/>
            </a:lvl3pPr>
            <a:lvl4pPr>
              <a:defRPr lang="en-US" altLang="ja-JP" smtClean="0"/>
            </a:lvl4pPr>
            <a:lvl5pPr>
              <a:defRPr lang="en-US" altLang="ja-JP" dirty="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ltLang="ja-JP" dirty="0"/>
          </a:p>
        </p:txBody>
      </p:sp>
      <p:sp>
        <p:nvSpPr>
          <p:cNvPr id="10" name="Date Placeholder 6">
            <a:extLst>
              <a:ext uri="{FF2B5EF4-FFF2-40B4-BE49-F238E27FC236}">
                <a16:creationId xmlns:a16="http://schemas.microsoft.com/office/drawing/2014/main" id="{24AC8FB4-455D-4762-86F5-5E0289CDE08A}"/>
              </a:ext>
            </a:extLst>
          </p:cNvPr>
          <p:cNvSpPr>
            <a:spLocks noGrp="1"/>
          </p:cNvSpPr>
          <p:nvPr>
            <p:ph type="dt" sz="half" idx="16"/>
          </p:nvPr>
        </p:nvSpPr>
        <p:spPr/>
        <p:txBody>
          <a:bodyPr/>
          <a:lstStyle>
            <a:lvl1pPr>
              <a:defRPr/>
            </a:lvl1pPr>
          </a:lstStyle>
          <a:p>
            <a:pPr>
              <a:defRPr/>
            </a:pPr>
            <a:fld id="{0776D9A2-AE9F-4D5B-8C89-62BEB9156F80}" type="datetime1">
              <a:rPr lang="en-US"/>
              <a:pPr>
                <a:defRPr/>
              </a:pPr>
              <a:t>4/8/2022</a:t>
            </a:fld>
            <a:endParaRPr lang="en-US"/>
          </a:p>
        </p:txBody>
      </p:sp>
      <p:sp>
        <p:nvSpPr>
          <p:cNvPr id="12" name="Slide Number Placeholder 8">
            <a:extLst>
              <a:ext uri="{FF2B5EF4-FFF2-40B4-BE49-F238E27FC236}">
                <a16:creationId xmlns:a16="http://schemas.microsoft.com/office/drawing/2014/main" id="{630288F0-EBD8-46FC-9D58-5E60EEAF4170}"/>
              </a:ext>
            </a:extLst>
          </p:cNvPr>
          <p:cNvSpPr>
            <a:spLocks noGrp="1"/>
          </p:cNvSpPr>
          <p:nvPr>
            <p:ph type="sldNum" sz="quarter" idx="17"/>
          </p:nvPr>
        </p:nvSpPr>
        <p:spPr/>
        <p:txBody>
          <a:bodyPr/>
          <a:lstStyle>
            <a:lvl1pPr>
              <a:defRPr/>
            </a:lvl1pPr>
          </a:lstStyle>
          <a:p>
            <a:pPr>
              <a:defRPr/>
            </a:pPr>
            <a:fld id="{936F01EE-872B-4EB2-8139-C0C94BABEF9D}" type="slidenum">
              <a:rPr lang="en-US"/>
              <a:pPr>
                <a:defRPr/>
              </a:pPr>
              <a:t>‹#›</a:t>
            </a:fld>
            <a:endParaRPr lang="en-US"/>
          </a:p>
        </p:txBody>
      </p:sp>
    </p:spTree>
    <p:extLst>
      <p:ext uri="{BB962C8B-B14F-4D97-AF65-F5344CB8AC3E}">
        <p14:creationId xmlns:p14="http://schemas.microsoft.com/office/powerpoint/2010/main" val="787860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引用">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8FEE-CAF4-E749-86B8-352D1C2B00F6}"/>
              </a:ext>
            </a:extLst>
          </p:cNvPr>
          <p:cNvSpPr>
            <a:spLocks noGrp="1"/>
          </p:cNvSpPr>
          <p:nvPr>
            <p:ph type="title"/>
          </p:nvPr>
        </p:nvSpPr>
        <p:spPr>
          <a:xfrm>
            <a:off x="731519" y="526366"/>
            <a:ext cx="10724130" cy="822960"/>
          </a:xfrm>
        </p:spPr>
        <p:txBody>
          <a:bodyPr/>
          <a:lstStyle>
            <a:lvl1pPr algn="ctr">
              <a:defRPr/>
            </a:lvl1pPr>
          </a:lstStyle>
          <a:p>
            <a:r>
              <a:rPr lang="ja-JP" altLang="en-US"/>
              <a:t>マスター タイトルの書式設定</a:t>
            </a:r>
            <a:endParaRPr lang="en-US"/>
          </a:p>
        </p:txBody>
      </p:sp>
      <p:sp>
        <p:nvSpPr>
          <p:cNvPr id="16" name="Content Placeholder 2">
            <a:extLst>
              <a:ext uri="{FF2B5EF4-FFF2-40B4-BE49-F238E27FC236}">
                <a16:creationId xmlns:a16="http://schemas.microsoft.com/office/drawing/2014/main" id="{A7E7C1E3-B337-4E4B-9C25-5AE95D9AF19A}"/>
              </a:ext>
            </a:extLst>
          </p:cNvPr>
          <p:cNvSpPr>
            <a:spLocks noGrp="1"/>
          </p:cNvSpPr>
          <p:nvPr>
            <p:ph idx="13"/>
          </p:nvPr>
        </p:nvSpPr>
        <p:spPr>
          <a:xfrm>
            <a:off x="274320" y="228600"/>
            <a:ext cx="6400800" cy="189860"/>
          </a:xfrm>
        </p:spPr>
        <p:txBody>
          <a:bodyPr bIns="45720">
            <a:spAutoFit/>
          </a:bodyPr>
          <a:lstStyle>
            <a:lvl1pPr>
              <a:defRPr sz="900" b="1" cap="all" spc="100" baseline="0">
                <a:solidFill>
                  <a:schemeClr val="bg1">
                    <a:lumMod val="65000"/>
                  </a:schemeClr>
                </a:solidFill>
              </a:defRPr>
            </a:lvl1pPr>
          </a:lstStyle>
          <a:p>
            <a:pPr lvl="0"/>
            <a:r>
              <a:rPr lang="ja-JP" altLang="en-US"/>
              <a:t>マスター テキストの書式設定</a:t>
            </a:r>
          </a:p>
        </p:txBody>
      </p:sp>
      <p:sp>
        <p:nvSpPr>
          <p:cNvPr id="9" name="Text Placeholder 8">
            <a:extLst>
              <a:ext uri="{FF2B5EF4-FFF2-40B4-BE49-F238E27FC236}">
                <a16:creationId xmlns:a16="http://schemas.microsoft.com/office/drawing/2014/main" id="{F8F2C24D-E67A-3741-916F-F16A68BE0812}"/>
              </a:ext>
            </a:extLst>
          </p:cNvPr>
          <p:cNvSpPr>
            <a:spLocks noGrp="1"/>
          </p:cNvSpPr>
          <p:nvPr>
            <p:ph type="body" sz="quarter" idx="14"/>
          </p:nvPr>
        </p:nvSpPr>
        <p:spPr>
          <a:xfrm>
            <a:off x="0" y="1554480"/>
            <a:ext cx="12192000" cy="4114800"/>
          </a:xfrm>
          <a:solidFill>
            <a:schemeClr val="bg1">
              <a:alpha val="90000"/>
            </a:schemeClr>
          </a:solidFill>
        </p:spPr>
        <p:txBody>
          <a:bodyPr lIns="1371600" tIns="457200" rIns="1371600" bIns="457200" anchor="ctr">
            <a:normAutofit/>
          </a:bodyPr>
          <a:lstStyle>
            <a:lvl1pPr marL="0" indent="0" algn="ctr">
              <a:tabLst/>
              <a:defRPr sz="3200" b="0">
                <a:solidFill>
                  <a:schemeClr val="bg2"/>
                </a:solidFill>
              </a:defRPr>
            </a:lvl1pPr>
            <a:lvl2pPr marL="0" indent="0" algn="ctr">
              <a:spcBef>
                <a:spcPts val="600"/>
              </a:spcBef>
              <a:buNone/>
              <a:tabLst/>
              <a:defRPr sz="2800" b="0">
                <a:solidFill>
                  <a:schemeClr val="bg2"/>
                </a:solidFill>
              </a:defRPr>
            </a:lvl2pPr>
            <a:lvl3pPr marL="0" indent="0" algn="ctr">
              <a:buNone/>
              <a:defRPr kumimoji="1" lang="en-US" altLang="ja-JP" sz="2800" b="0" kern="1200" dirty="0" smtClean="0">
                <a:solidFill>
                  <a:schemeClr val="accent1"/>
                </a:solidFill>
                <a:latin typeface="+mn-lt"/>
                <a:ea typeface="+mn-ea"/>
                <a:cs typeface="+mn-cs"/>
              </a:defRPr>
            </a:lvl3pPr>
            <a:lvl4pPr marL="0" indent="0" algn="ctr">
              <a:buNone/>
              <a:defRPr kumimoji="1" lang="en-US" altLang="ja-JP" sz="2800" b="0" kern="1200" dirty="0" smtClean="0">
                <a:solidFill>
                  <a:schemeClr val="accent1"/>
                </a:solidFill>
                <a:latin typeface="+mn-lt"/>
                <a:ea typeface="+mn-ea"/>
                <a:cs typeface="+mn-cs"/>
              </a:defRPr>
            </a:lvl4pPr>
            <a:lvl5pPr algn="ctr">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5" name="Date Placeholder 3">
            <a:extLst>
              <a:ext uri="{FF2B5EF4-FFF2-40B4-BE49-F238E27FC236}">
                <a16:creationId xmlns:a16="http://schemas.microsoft.com/office/drawing/2014/main" id="{56F6742F-8561-41EF-87FE-B1A637588AA9}"/>
              </a:ext>
            </a:extLst>
          </p:cNvPr>
          <p:cNvSpPr>
            <a:spLocks noGrp="1"/>
          </p:cNvSpPr>
          <p:nvPr>
            <p:ph type="dt" sz="half" idx="15"/>
          </p:nvPr>
        </p:nvSpPr>
        <p:spPr/>
        <p:txBody>
          <a:bodyPr/>
          <a:lstStyle>
            <a:lvl1pPr>
              <a:defRPr/>
            </a:lvl1pPr>
          </a:lstStyle>
          <a:p>
            <a:pPr>
              <a:defRPr/>
            </a:pPr>
            <a:fld id="{3C24DD30-1D68-4692-B504-B76CF1D7ADF8}" type="datetime1">
              <a:rPr lang="en-US"/>
              <a:pPr>
                <a:defRPr/>
              </a:pPr>
              <a:t>4/8/2022</a:t>
            </a:fld>
            <a:endParaRPr lang="en-US"/>
          </a:p>
        </p:txBody>
      </p:sp>
      <p:sp>
        <p:nvSpPr>
          <p:cNvPr id="6" name="Slide Number Placeholder 5">
            <a:extLst>
              <a:ext uri="{FF2B5EF4-FFF2-40B4-BE49-F238E27FC236}">
                <a16:creationId xmlns:a16="http://schemas.microsoft.com/office/drawing/2014/main" id="{A74AA39B-3BEF-4015-8801-F0B06EC6F8BE}"/>
              </a:ext>
            </a:extLst>
          </p:cNvPr>
          <p:cNvSpPr>
            <a:spLocks noGrp="1"/>
          </p:cNvSpPr>
          <p:nvPr>
            <p:ph type="sldNum" sz="quarter" idx="16"/>
          </p:nvPr>
        </p:nvSpPr>
        <p:spPr/>
        <p:txBody>
          <a:bodyPr/>
          <a:lstStyle>
            <a:lvl1pPr>
              <a:defRPr/>
            </a:lvl1pPr>
          </a:lstStyle>
          <a:p>
            <a:pPr>
              <a:defRPr/>
            </a:pPr>
            <a:fld id="{333E915D-2DF8-4A50-8029-90EEB29E89A3}" type="slidenum">
              <a:rPr lang="en-US"/>
              <a:pPr>
                <a:defRPr/>
              </a:pPr>
              <a:t>‹#›</a:t>
            </a:fld>
            <a:endParaRPr lang="en-US" dirty="0"/>
          </a:p>
        </p:txBody>
      </p:sp>
    </p:spTree>
    <p:extLst>
      <p:ext uri="{BB962C8B-B14F-4D97-AF65-F5344CB8AC3E}">
        <p14:creationId xmlns:p14="http://schemas.microsoft.com/office/powerpoint/2010/main" val="270679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6.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C6F0B60-644A-4F95-9BE6-7D6E4A190AB4}"/>
              </a:ext>
            </a:extLst>
          </p:cNvPr>
          <p:cNvSpPr>
            <a:spLocks noGrp="1" noChangeArrowheads="1"/>
          </p:cNvSpPr>
          <p:nvPr>
            <p:ph type="title"/>
          </p:nvPr>
        </p:nvSpPr>
        <p:spPr bwMode="auto">
          <a:xfrm>
            <a:off x="731838" y="527050"/>
            <a:ext cx="98139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ja-JP" altLang="en-US"/>
              <a:t>マスター タイトルの書式設定</a:t>
            </a:r>
            <a:endParaRPr lang="en-US" altLang="ja-JP"/>
          </a:p>
        </p:txBody>
      </p:sp>
      <p:sp>
        <p:nvSpPr>
          <p:cNvPr id="1027" name="Text Placeholder 2">
            <a:extLst>
              <a:ext uri="{FF2B5EF4-FFF2-40B4-BE49-F238E27FC236}">
                <a16:creationId xmlns:a16="http://schemas.microsoft.com/office/drawing/2014/main" id="{7D446374-D8EF-4B83-AD6F-343D14BBDFD7}"/>
              </a:ext>
            </a:extLst>
          </p:cNvPr>
          <p:cNvSpPr>
            <a:spLocks noGrp="1" noChangeArrowheads="1"/>
          </p:cNvSpPr>
          <p:nvPr>
            <p:ph type="body" idx="1"/>
          </p:nvPr>
        </p:nvSpPr>
        <p:spPr bwMode="auto">
          <a:xfrm>
            <a:off x="731838" y="1554163"/>
            <a:ext cx="9144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altLang="ja-JP" dirty="0"/>
          </a:p>
        </p:txBody>
      </p:sp>
      <p:sp>
        <p:nvSpPr>
          <p:cNvPr id="4" name="Date Placeholder 3">
            <a:extLst>
              <a:ext uri="{FF2B5EF4-FFF2-40B4-BE49-F238E27FC236}">
                <a16:creationId xmlns:a16="http://schemas.microsoft.com/office/drawing/2014/main" id="{7F3166E6-2F96-5F4E-800A-101271D90C54}"/>
              </a:ext>
            </a:extLst>
          </p:cNvPr>
          <p:cNvSpPr>
            <a:spLocks noGrp="1"/>
          </p:cNvSpPr>
          <p:nvPr>
            <p:ph type="dt" sz="half" idx="2"/>
          </p:nvPr>
        </p:nvSpPr>
        <p:spPr>
          <a:xfrm>
            <a:off x="11052175" y="6542088"/>
            <a:ext cx="585788" cy="231775"/>
          </a:xfrm>
          <a:prstGeom prst="rect">
            <a:avLst/>
          </a:prstGeom>
        </p:spPr>
        <p:txBody>
          <a:bodyPr vert="horz" wrap="square" lIns="0" tIns="45720" rIns="0" bIns="45720" rtlCol="0" anchor="t" anchorCtr="0">
            <a:spAutoFit/>
          </a:bodyPr>
          <a:lstStyle>
            <a:lvl1pPr algn="r" eaLnBrk="1" fontAlgn="auto" hangingPunct="1">
              <a:spcBef>
                <a:spcPts val="0"/>
              </a:spcBef>
              <a:spcAft>
                <a:spcPts val="0"/>
              </a:spcAft>
              <a:defRPr sz="900" smtClean="0">
                <a:solidFill>
                  <a:schemeClr val="bg1">
                    <a:lumMod val="75000"/>
                  </a:schemeClr>
                </a:solidFill>
                <a:latin typeface="+mn-lt"/>
                <a:ea typeface="+mn-ea"/>
              </a:defRPr>
            </a:lvl1pPr>
          </a:lstStyle>
          <a:p>
            <a:pPr>
              <a:defRPr/>
            </a:pPr>
            <a:fld id="{FA243713-1B94-4880-8E87-40CBE6AE16D2}" type="datetime1">
              <a:rPr lang="en-US"/>
              <a:pPr>
                <a:defRPr/>
              </a:pPr>
              <a:t>4/8/2022</a:t>
            </a:fld>
            <a:endParaRPr lang="en-US"/>
          </a:p>
        </p:txBody>
      </p:sp>
      <p:sp>
        <p:nvSpPr>
          <p:cNvPr id="6" name="Slide Number Placeholder 5">
            <a:extLst>
              <a:ext uri="{FF2B5EF4-FFF2-40B4-BE49-F238E27FC236}">
                <a16:creationId xmlns:a16="http://schemas.microsoft.com/office/drawing/2014/main" id="{DC6B5F90-79B5-7D47-9351-FD210A0A58A2}"/>
              </a:ext>
            </a:extLst>
          </p:cNvPr>
          <p:cNvSpPr>
            <a:spLocks noGrp="1"/>
          </p:cNvSpPr>
          <p:nvPr>
            <p:ph type="sldNum" sz="quarter" idx="4"/>
          </p:nvPr>
        </p:nvSpPr>
        <p:spPr>
          <a:xfrm>
            <a:off x="11637963" y="6542088"/>
            <a:ext cx="366712" cy="254000"/>
          </a:xfrm>
          <a:prstGeom prst="rect">
            <a:avLst/>
          </a:prstGeom>
        </p:spPr>
        <p:txBody>
          <a:bodyPr vert="horz" wrap="square" lIns="0" tIns="45720" rIns="0" bIns="45720" rtlCol="0" anchor="t" anchorCtr="0">
            <a:spAutoFit/>
          </a:bodyPr>
          <a:lstStyle>
            <a:lvl1pPr algn="r" eaLnBrk="1" fontAlgn="auto" hangingPunct="1">
              <a:spcBef>
                <a:spcPts val="0"/>
              </a:spcBef>
              <a:spcAft>
                <a:spcPts val="0"/>
              </a:spcAft>
              <a:defRPr sz="1050" b="1" smtClean="0">
                <a:solidFill>
                  <a:schemeClr val="accent1"/>
                </a:solidFill>
                <a:latin typeface="+mn-lt"/>
                <a:ea typeface="+mn-ea"/>
              </a:defRPr>
            </a:lvl1pPr>
          </a:lstStyle>
          <a:p>
            <a:pPr>
              <a:defRPr/>
            </a:pPr>
            <a:fld id="{2E871E14-562B-42F8-8B8A-C84F0FDB47BC}" type="slidenum">
              <a:rPr lang="en-US"/>
              <a:pPr>
                <a:defRPr/>
              </a:pPr>
              <a:t>‹#›</a:t>
            </a:fld>
            <a:endParaRPr lang="en-US" dirty="0"/>
          </a:p>
        </p:txBody>
      </p:sp>
      <p:pic>
        <p:nvPicPr>
          <p:cNvPr id="7" name="Graphic 11">
            <a:extLst>
              <a:ext uri="{FF2B5EF4-FFF2-40B4-BE49-F238E27FC236}">
                <a16:creationId xmlns:a16="http://schemas.microsoft.com/office/drawing/2014/main" id="{BCE9976D-C1AE-4784-BE00-940CED360BB3}"/>
              </a:ext>
            </a:extLst>
          </p:cNvPr>
          <p:cNvPicPr>
            <a:picLocks noChangeAspect="1"/>
          </p:cNvPicPr>
          <p:nvPr userDrawn="1"/>
        </p:nvPicPr>
        <p:blipFill>
          <a:blip r:embed="rId15"/>
          <a:srcRect/>
          <a:stretch/>
        </p:blipFill>
        <p:spPr>
          <a:xfrm>
            <a:off x="10902950" y="202483"/>
            <a:ext cx="1101725" cy="150659"/>
          </a:xfrm>
          <a:prstGeom prst="rect">
            <a:avLst/>
          </a:prstGeom>
        </p:spPr>
      </p:pic>
    </p:spTree>
  </p:cSld>
  <p:clrMap bg1="lt1" tx1="dk1" bg2="lt2" tx2="dk2" accent1="accent1" accent2="accent2" accent3="accent3" accent4="accent4" accent5="accent5" accent6="accent6" hlink="hlink" folHlink="folHlink"/>
  <p:sldLayoutIdLst>
    <p:sldLayoutId id="2147483720" r:id="rId1"/>
    <p:sldLayoutId id="2147483721" r:id="rId2"/>
    <p:sldLayoutId id="2147483714" r:id="rId3"/>
    <p:sldLayoutId id="2147483722" r:id="rId4"/>
    <p:sldLayoutId id="2147483723" r:id="rId5"/>
    <p:sldLayoutId id="2147483724" r:id="rId6"/>
    <p:sldLayoutId id="2147483715" r:id="rId7"/>
    <p:sldLayoutId id="2147483725" r:id="rId8"/>
    <p:sldLayoutId id="2147483716" r:id="rId9"/>
    <p:sldLayoutId id="2147483726" r:id="rId10"/>
    <p:sldLayoutId id="2147483727" r:id="rId11"/>
    <p:sldLayoutId id="2147483728" r:id="rId12"/>
    <p:sldLayoutId id="2147483730" r:id="rId13"/>
  </p:sldLayoutIdLst>
  <p:hf hdr="0" dt="0"/>
  <p:txStyles>
    <p:titleStyle>
      <a:lvl1pPr algn="l" rtl="0" eaLnBrk="1" fontAlgn="base" hangingPunct="1">
        <a:lnSpc>
          <a:spcPct val="90000"/>
        </a:lnSpc>
        <a:spcBef>
          <a:spcPct val="0"/>
        </a:spcBef>
        <a:spcAft>
          <a:spcPct val="0"/>
        </a:spcAft>
        <a:defRPr kumimoji="1" sz="3200" b="1" kern="1200">
          <a:solidFill>
            <a:schemeClr val="bg2"/>
          </a:solidFill>
          <a:latin typeface="+mj-lt"/>
          <a:ea typeface="+mj-ea"/>
          <a:cs typeface="+mj-cs"/>
        </a:defRPr>
      </a:lvl1pPr>
      <a:lvl2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2pPr>
      <a:lvl3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3pPr>
      <a:lvl4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4pPr>
      <a:lvl5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5pPr>
      <a:lvl6pPr marL="457200"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6pPr>
      <a:lvl7pPr marL="914400"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7pPr>
      <a:lvl8pPr marL="1371600"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8pPr>
      <a:lvl9pPr marL="1828800"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9pPr>
    </p:titleStyle>
    <p:bodyStyle>
      <a:lvl1pPr algn="l" rtl="0" eaLnBrk="1" fontAlgn="base" hangingPunct="1">
        <a:lnSpc>
          <a:spcPct val="114000"/>
        </a:lnSpc>
        <a:spcBef>
          <a:spcPts val="0"/>
        </a:spcBef>
        <a:spcAft>
          <a:spcPts val="0"/>
        </a:spcAft>
        <a:buFont typeface="Arial" panose="020B0604020202020204" pitchFamily="34" charset="0"/>
        <a:defRPr kumimoji="1" sz="2400" kern="1200">
          <a:solidFill>
            <a:schemeClr val="tx1"/>
          </a:solidFill>
          <a:latin typeface="+mn-lt"/>
          <a:ea typeface="+mn-ea"/>
          <a:cs typeface="+mn-cs"/>
        </a:defRPr>
      </a:lvl1pPr>
      <a:lvl2pPr marL="573088" indent="-230188" algn="l" rtl="0" eaLnBrk="1" fontAlgn="base" hangingPunct="1">
        <a:lnSpc>
          <a:spcPct val="114000"/>
        </a:lnSpc>
        <a:spcBef>
          <a:spcPts val="0"/>
        </a:spcBef>
        <a:spcAft>
          <a:spcPts val="0"/>
        </a:spcAft>
        <a:buFont typeface="Arial" panose="020B0604020202020204" pitchFamily="34" charset="0"/>
        <a:buChar char="•"/>
        <a:defRPr kumimoji="1" sz="2000" kern="1200">
          <a:solidFill>
            <a:schemeClr val="tx1"/>
          </a:solidFill>
          <a:latin typeface="+mn-lt"/>
          <a:ea typeface="+mn-ea"/>
          <a:cs typeface="+mn-cs"/>
        </a:defRPr>
      </a:lvl2pPr>
      <a:lvl3pPr marL="971550" indent="-282575" algn="l" rtl="0" eaLnBrk="1" fontAlgn="base" hangingPunct="1">
        <a:lnSpc>
          <a:spcPct val="113000"/>
        </a:lnSpc>
        <a:spcBef>
          <a:spcPts val="0"/>
        </a:spcBef>
        <a:spcAft>
          <a:spcPts val="0"/>
        </a:spcAft>
        <a:buFont typeface="Arial" panose="020B0604020202020204" pitchFamily="34" charset="0"/>
        <a:buChar char="•"/>
        <a:defRPr kumimoji="1" sz="2000" kern="1200">
          <a:solidFill>
            <a:schemeClr val="tx1"/>
          </a:solidFill>
          <a:latin typeface="+mn-lt"/>
          <a:ea typeface="+mn-ea"/>
          <a:cs typeface="+mn-cs"/>
        </a:defRPr>
      </a:lvl3pPr>
      <a:lvl4pPr marL="1255713" indent="-228600" algn="l" rtl="0" eaLnBrk="1" fontAlgn="base" hangingPunct="1">
        <a:lnSpc>
          <a:spcPct val="113000"/>
        </a:lnSpc>
        <a:spcBef>
          <a:spcPts val="0"/>
        </a:spcBef>
        <a:spcAft>
          <a:spcPts val="0"/>
        </a:spcAft>
        <a:buFont typeface="Arial" panose="020B0604020202020204" pitchFamily="34" charset="0"/>
        <a:buChar char="•"/>
        <a:tabLst>
          <a:tab pos="1146175" algn="l"/>
        </a:tabLst>
        <a:defRPr kumimoji="1" lang="en-US" altLang="ja-JP" kern="1200" dirty="0">
          <a:solidFill>
            <a:schemeClr val="tx1"/>
          </a:solidFill>
          <a:latin typeface="+mn-lt"/>
          <a:ea typeface="+mn-ea"/>
          <a:cs typeface="+mn-cs"/>
        </a:defRPr>
      </a:lvl4pPr>
      <a:lvl5pPr marL="1658938" indent="-228600" algn="l" rtl="0" eaLnBrk="1" fontAlgn="base" hangingPunct="1">
        <a:lnSpc>
          <a:spcPct val="112000"/>
        </a:lnSpc>
        <a:spcBef>
          <a:spcPts val="0"/>
        </a:spcBef>
        <a:spcAft>
          <a:spcPts val="0"/>
        </a:spcAft>
        <a:buFont typeface="Arial" panose="020B0604020202020204" pitchFamily="34" charset="0"/>
        <a:buChar char="•"/>
        <a:tabLst>
          <a:tab pos="1201738" algn="l"/>
          <a:tab pos="1425575" algn="l"/>
        </a:tabLst>
        <a:defRPr kumimoji="1" lang="en-US" altLang="ja-JP" kern="1200" dirty="0">
          <a:solidFill>
            <a:schemeClr val="tx1"/>
          </a:solidFill>
          <a:latin typeface="+mn-lt"/>
          <a:ea typeface="+mn-ea"/>
          <a:cs typeface="+mn-cs"/>
        </a:defRPr>
      </a:lvl5pPr>
      <a:lvl6pPr marL="1998663" indent="-223838" algn="l" defTabSz="914400" rtl="0" eaLnBrk="1" latinLnBrk="0" hangingPunct="1">
        <a:lnSpc>
          <a:spcPct val="112000"/>
        </a:lnSpc>
        <a:spcBef>
          <a:spcPts val="600"/>
        </a:spcBef>
        <a:spcAft>
          <a:spcPts val="400"/>
        </a:spcAft>
        <a:buFont typeface="Arial" panose="020B0604020202020204" pitchFamily="34" charset="0"/>
        <a:buChar char="•"/>
        <a:defRPr kumimoji="1" sz="1800" b="0" kern="1200" cap="none" spc="0" baseline="0">
          <a:solidFill>
            <a:schemeClr val="tx1"/>
          </a:solidFill>
          <a:latin typeface="+mn-lt"/>
          <a:ea typeface="+mn-ea"/>
          <a:cs typeface="+mn-cs"/>
        </a:defRPr>
      </a:lvl6pPr>
      <a:lvl7pPr marL="2286000" indent="-225425"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CFCA2C79-F12D-462B-B160-5A3399796158}"/>
              </a:ext>
            </a:extLst>
          </p:cNvPr>
          <p:cNvSpPr>
            <a:spLocks noGrp="1" noChangeArrowheads="1"/>
          </p:cNvSpPr>
          <p:nvPr>
            <p:ph type="title"/>
          </p:nvPr>
        </p:nvSpPr>
        <p:spPr bwMode="auto">
          <a:xfrm>
            <a:off x="731838" y="527050"/>
            <a:ext cx="98139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ja-JP"/>
              <a:t>Click to edit Master title style</a:t>
            </a:r>
          </a:p>
        </p:txBody>
      </p:sp>
      <p:sp>
        <p:nvSpPr>
          <p:cNvPr id="3" name="Text Placeholder 2">
            <a:extLst>
              <a:ext uri="{FF2B5EF4-FFF2-40B4-BE49-F238E27FC236}">
                <a16:creationId xmlns:a16="http://schemas.microsoft.com/office/drawing/2014/main" id="{0708D2E4-324F-FB47-8940-677AFB2353AE}"/>
              </a:ext>
            </a:extLst>
          </p:cNvPr>
          <p:cNvSpPr>
            <a:spLocks noGrp="1"/>
          </p:cNvSpPr>
          <p:nvPr>
            <p:ph type="body" idx="1"/>
          </p:nvPr>
        </p:nvSpPr>
        <p:spPr>
          <a:xfrm>
            <a:off x="731838" y="1554163"/>
            <a:ext cx="9144000" cy="4572000"/>
          </a:xfrm>
          <a:prstGeom prst="rect">
            <a:avLst/>
          </a:prstGeom>
        </p:spPr>
        <p:txBody>
          <a:bodyPr vert="horz" lIns="0" tIns="0" rIns="0" bIns="0" rtlCol="0">
            <a:noAutofit/>
          </a:body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a:p>
            <a:pPr lvl="6"/>
            <a:endParaRPr lang="en-US" altLang="ja-JP" dirty="0"/>
          </a:p>
          <a:p>
            <a:pPr lvl="5"/>
            <a:endParaRPr lang="en-US" altLang="ja-JP" dirty="0"/>
          </a:p>
        </p:txBody>
      </p:sp>
      <p:sp>
        <p:nvSpPr>
          <p:cNvPr id="4" name="Date Placeholder 3">
            <a:extLst>
              <a:ext uri="{FF2B5EF4-FFF2-40B4-BE49-F238E27FC236}">
                <a16:creationId xmlns:a16="http://schemas.microsoft.com/office/drawing/2014/main" id="{7F3166E6-2F96-5F4E-800A-101271D90C54}"/>
              </a:ext>
            </a:extLst>
          </p:cNvPr>
          <p:cNvSpPr>
            <a:spLocks noGrp="1"/>
          </p:cNvSpPr>
          <p:nvPr>
            <p:ph type="dt" sz="half" idx="2"/>
          </p:nvPr>
        </p:nvSpPr>
        <p:spPr>
          <a:xfrm>
            <a:off x="11052175" y="6542088"/>
            <a:ext cx="585788" cy="231775"/>
          </a:xfrm>
          <a:prstGeom prst="rect">
            <a:avLst/>
          </a:prstGeom>
        </p:spPr>
        <p:txBody>
          <a:bodyPr vert="horz" wrap="square" lIns="0" tIns="45720" rIns="0" bIns="45720" rtlCol="0" anchor="t" anchorCtr="0">
            <a:spAutoFit/>
          </a:bodyPr>
          <a:lstStyle>
            <a:lvl1pPr algn="r" eaLnBrk="1" fontAlgn="auto" hangingPunct="1">
              <a:spcBef>
                <a:spcPts val="0"/>
              </a:spcBef>
              <a:spcAft>
                <a:spcPts val="0"/>
              </a:spcAft>
              <a:defRPr sz="900" smtClean="0">
                <a:solidFill>
                  <a:schemeClr val="tx1">
                    <a:alpha val="50000"/>
                  </a:schemeClr>
                </a:solidFill>
                <a:latin typeface="+mn-lt"/>
                <a:ea typeface="+mn-ea"/>
              </a:defRPr>
            </a:lvl1pPr>
          </a:lstStyle>
          <a:p>
            <a:pPr>
              <a:defRPr/>
            </a:pPr>
            <a:fld id="{485EB2F5-1FA1-4D7C-BC71-7CB3C1E544B2}" type="datetime1">
              <a:rPr lang="en-US"/>
              <a:pPr>
                <a:defRPr/>
              </a:pPr>
              <a:t>4/8/2022</a:t>
            </a:fld>
            <a:endParaRPr lang="en-US"/>
          </a:p>
        </p:txBody>
      </p:sp>
      <p:sp>
        <p:nvSpPr>
          <p:cNvPr id="6" name="Slide Number Placeholder 5">
            <a:extLst>
              <a:ext uri="{FF2B5EF4-FFF2-40B4-BE49-F238E27FC236}">
                <a16:creationId xmlns:a16="http://schemas.microsoft.com/office/drawing/2014/main" id="{DC6B5F90-79B5-7D47-9351-FD210A0A58A2}"/>
              </a:ext>
            </a:extLst>
          </p:cNvPr>
          <p:cNvSpPr>
            <a:spLocks noGrp="1"/>
          </p:cNvSpPr>
          <p:nvPr>
            <p:ph type="sldNum" sz="quarter" idx="4"/>
          </p:nvPr>
        </p:nvSpPr>
        <p:spPr>
          <a:xfrm>
            <a:off x="11637963" y="6542088"/>
            <a:ext cx="366712" cy="254000"/>
          </a:xfrm>
          <a:prstGeom prst="rect">
            <a:avLst/>
          </a:prstGeom>
        </p:spPr>
        <p:txBody>
          <a:bodyPr vert="horz" wrap="square" lIns="0" tIns="45720" rIns="0" bIns="45720" rtlCol="0" anchor="t" anchorCtr="0">
            <a:spAutoFit/>
          </a:bodyPr>
          <a:lstStyle>
            <a:lvl1pPr algn="r" eaLnBrk="1" fontAlgn="auto" hangingPunct="1">
              <a:spcBef>
                <a:spcPts val="0"/>
              </a:spcBef>
              <a:spcAft>
                <a:spcPts val="0"/>
              </a:spcAft>
              <a:defRPr sz="1050" b="1" smtClean="0">
                <a:solidFill>
                  <a:schemeClr val="tx1"/>
                </a:solidFill>
                <a:latin typeface="+mn-lt"/>
                <a:ea typeface="+mn-ea"/>
              </a:defRPr>
            </a:lvl1pPr>
          </a:lstStyle>
          <a:p>
            <a:pPr>
              <a:defRPr/>
            </a:pPr>
            <a:fld id="{F28C1B25-83F5-4765-B159-641E59226FF7}" type="slidenum">
              <a:rPr lang="en-US"/>
              <a:pPr>
                <a:defRPr/>
              </a:pPr>
              <a:t>‹#›</a:t>
            </a:fld>
            <a:endParaRPr lang="en-US" dirty="0"/>
          </a:p>
        </p:txBody>
      </p:sp>
      <p:pic>
        <p:nvPicPr>
          <p:cNvPr id="7" name="Graphic 11">
            <a:extLst>
              <a:ext uri="{FF2B5EF4-FFF2-40B4-BE49-F238E27FC236}">
                <a16:creationId xmlns:a16="http://schemas.microsoft.com/office/drawing/2014/main" id="{58A4F2E9-093D-4AA1-AFA9-C1593DB76C2D}"/>
              </a:ext>
            </a:extLst>
          </p:cNvPr>
          <p:cNvPicPr>
            <a:picLocks noChangeAspect="1"/>
          </p:cNvPicPr>
          <p:nvPr userDrawn="1"/>
        </p:nvPicPr>
        <p:blipFill>
          <a:blip r:embed="rId15"/>
          <a:srcRect/>
          <a:stretch/>
        </p:blipFill>
        <p:spPr>
          <a:xfrm>
            <a:off x="10902950" y="202483"/>
            <a:ext cx="1101725" cy="150659"/>
          </a:xfrm>
          <a:prstGeom prst="rect">
            <a:avLst/>
          </a:prstGeom>
        </p:spPr>
      </p:pic>
    </p:spTree>
  </p:cSld>
  <p:clrMap bg1="dk1" tx1="lt1" bg2="dk2" tx2="lt2" accent1="accent1" accent2="accent2" accent3="accent3" accent4="accent4" accent5="accent5" accent6="accent6" hlink="hlink" folHlink="folHlink"/>
  <p:sldLayoutIdLst>
    <p:sldLayoutId id="2147483731" r:id="rId1"/>
    <p:sldLayoutId id="2147483732" r:id="rId2"/>
    <p:sldLayoutId id="2147483717" r:id="rId3"/>
    <p:sldLayoutId id="2147483733" r:id="rId4"/>
    <p:sldLayoutId id="2147483734" r:id="rId5"/>
    <p:sldLayoutId id="2147483735" r:id="rId6"/>
    <p:sldLayoutId id="2147483718" r:id="rId7"/>
    <p:sldLayoutId id="2147483736" r:id="rId8"/>
    <p:sldLayoutId id="2147483719" r:id="rId9"/>
    <p:sldLayoutId id="2147483737" r:id="rId10"/>
    <p:sldLayoutId id="2147483738" r:id="rId11"/>
    <p:sldLayoutId id="2147483739" r:id="rId12"/>
    <p:sldLayoutId id="2147483741" r:id="rId13"/>
  </p:sldLayoutIdLst>
  <p:hf hdr="0" dt="0"/>
  <p:txStyles>
    <p:titleStyle>
      <a:lvl1pPr algn="l" rtl="0" fontAlgn="base">
        <a:lnSpc>
          <a:spcPct val="90000"/>
        </a:lnSpc>
        <a:spcBef>
          <a:spcPct val="0"/>
        </a:spcBef>
        <a:spcAft>
          <a:spcPct val="0"/>
        </a:spcAft>
        <a:defRPr sz="3200" b="1" kern="1200">
          <a:solidFill>
            <a:schemeClr val="tx1"/>
          </a:solidFill>
          <a:latin typeface="+mj-lt"/>
          <a:ea typeface="+mj-ea"/>
          <a:cs typeface="+mj-cs"/>
        </a:defRPr>
      </a:lvl1pPr>
      <a:lvl2pPr algn="l" rtl="0" fontAlgn="base">
        <a:lnSpc>
          <a:spcPct val="90000"/>
        </a:lnSpc>
        <a:spcBef>
          <a:spcPct val="0"/>
        </a:spcBef>
        <a:spcAft>
          <a:spcPct val="0"/>
        </a:spcAft>
        <a:defRPr sz="3200" b="1">
          <a:solidFill>
            <a:schemeClr val="tx1"/>
          </a:solidFill>
          <a:latin typeface="Helvetica Neue Bold"/>
        </a:defRPr>
      </a:lvl2pPr>
      <a:lvl3pPr algn="l" rtl="0" fontAlgn="base">
        <a:lnSpc>
          <a:spcPct val="90000"/>
        </a:lnSpc>
        <a:spcBef>
          <a:spcPct val="0"/>
        </a:spcBef>
        <a:spcAft>
          <a:spcPct val="0"/>
        </a:spcAft>
        <a:defRPr sz="3200" b="1">
          <a:solidFill>
            <a:schemeClr val="tx1"/>
          </a:solidFill>
          <a:latin typeface="Helvetica Neue Bold"/>
        </a:defRPr>
      </a:lvl3pPr>
      <a:lvl4pPr algn="l" rtl="0" fontAlgn="base">
        <a:lnSpc>
          <a:spcPct val="90000"/>
        </a:lnSpc>
        <a:spcBef>
          <a:spcPct val="0"/>
        </a:spcBef>
        <a:spcAft>
          <a:spcPct val="0"/>
        </a:spcAft>
        <a:defRPr sz="3200" b="1">
          <a:solidFill>
            <a:schemeClr val="tx1"/>
          </a:solidFill>
          <a:latin typeface="Helvetica Neue Bold"/>
        </a:defRPr>
      </a:lvl4pPr>
      <a:lvl5pPr algn="l" rtl="0" fontAlgn="base">
        <a:lnSpc>
          <a:spcPct val="90000"/>
        </a:lnSpc>
        <a:spcBef>
          <a:spcPct val="0"/>
        </a:spcBef>
        <a:spcAft>
          <a:spcPct val="0"/>
        </a:spcAft>
        <a:defRPr sz="3200" b="1">
          <a:solidFill>
            <a:schemeClr val="tx1"/>
          </a:solidFill>
          <a:latin typeface="Helvetica Neue Bold"/>
        </a:defRPr>
      </a:lvl5pPr>
      <a:lvl6pPr marL="457200" algn="l" rtl="0" fontAlgn="base">
        <a:lnSpc>
          <a:spcPct val="90000"/>
        </a:lnSpc>
        <a:spcBef>
          <a:spcPct val="0"/>
        </a:spcBef>
        <a:spcAft>
          <a:spcPct val="0"/>
        </a:spcAft>
        <a:defRPr sz="3200" b="1">
          <a:solidFill>
            <a:schemeClr val="tx1"/>
          </a:solidFill>
          <a:latin typeface="Helvetica Neue Bold"/>
        </a:defRPr>
      </a:lvl6pPr>
      <a:lvl7pPr marL="914400" algn="l" rtl="0" fontAlgn="base">
        <a:lnSpc>
          <a:spcPct val="90000"/>
        </a:lnSpc>
        <a:spcBef>
          <a:spcPct val="0"/>
        </a:spcBef>
        <a:spcAft>
          <a:spcPct val="0"/>
        </a:spcAft>
        <a:defRPr sz="3200" b="1">
          <a:solidFill>
            <a:schemeClr val="tx1"/>
          </a:solidFill>
          <a:latin typeface="Helvetica Neue Bold"/>
        </a:defRPr>
      </a:lvl7pPr>
      <a:lvl8pPr marL="1371600" algn="l" rtl="0" fontAlgn="base">
        <a:lnSpc>
          <a:spcPct val="90000"/>
        </a:lnSpc>
        <a:spcBef>
          <a:spcPct val="0"/>
        </a:spcBef>
        <a:spcAft>
          <a:spcPct val="0"/>
        </a:spcAft>
        <a:defRPr sz="3200" b="1">
          <a:solidFill>
            <a:schemeClr val="tx1"/>
          </a:solidFill>
          <a:latin typeface="Helvetica Neue Bold"/>
        </a:defRPr>
      </a:lvl8pPr>
      <a:lvl9pPr marL="1828800" algn="l" rtl="0" fontAlgn="base">
        <a:lnSpc>
          <a:spcPct val="90000"/>
        </a:lnSpc>
        <a:spcBef>
          <a:spcPct val="0"/>
        </a:spcBef>
        <a:spcAft>
          <a:spcPct val="0"/>
        </a:spcAft>
        <a:defRPr sz="3200" b="1">
          <a:solidFill>
            <a:schemeClr val="tx1"/>
          </a:solidFill>
          <a:latin typeface="Helvetica Neue Bold"/>
        </a:defRPr>
      </a:lvl9pPr>
    </p:titleStyle>
    <p:bodyStyle>
      <a:lvl1pPr algn="l" rtl="0" fontAlgn="base">
        <a:lnSpc>
          <a:spcPct val="114000"/>
        </a:lnSpc>
        <a:spcBef>
          <a:spcPts val="0"/>
        </a:spcBef>
        <a:spcAft>
          <a:spcPts val="0"/>
        </a:spcAft>
        <a:buFont typeface="Arial" panose="020B0604020202020204" pitchFamily="34" charset="0"/>
        <a:defRPr kumimoji="1" lang="en-US" altLang="ja-JP" sz="2400" kern="1200" dirty="0">
          <a:solidFill>
            <a:schemeClr val="tx1"/>
          </a:solidFill>
          <a:latin typeface="+mn-lt"/>
          <a:ea typeface="+mn-ea"/>
          <a:cs typeface="+mn-cs"/>
        </a:defRPr>
      </a:lvl1pPr>
      <a:lvl2pPr marL="571500" indent="-228600" algn="l" rtl="0" fontAlgn="base">
        <a:lnSpc>
          <a:spcPct val="114000"/>
        </a:lnSpc>
        <a:spcBef>
          <a:spcPts val="0"/>
        </a:spcBef>
        <a:spcAft>
          <a:spcPts val="0"/>
        </a:spcAft>
        <a:buFont typeface="Arial" panose="020B0604020202020204" pitchFamily="34" charset="0"/>
        <a:buChar char="•"/>
        <a:defRPr kumimoji="1" lang="en-US" altLang="ja-JP" sz="2000" kern="1200" dirty="0">
          <a:solidFill>
            <a:schemeClr val="tx1"/>
          </a:solidFill>
          <a:latin typeface="+mn-lt"/>
          <a:ea typeface="+mn-ea"/>
          <a:cs typeface="+mn-cs"/>
        </a:defRPr>
      </a:lvl2pPr>
      <a:lvl3pPr marL="974725" indent="-285750" algn="l" rtl="0" fontAlgn="base">
        <a:lnSpc>
          <a:spcPct val="113000"/>
        </a:lnSpc>
        <a:spcBef>
          <a:spcPts val="0"/>
        </a:spcBef>
        <a:spcAft>
          <a:spcPts val="0"/>
        </a:spcAft>
        <a:buFont typeface="Arial" panose="020B0604020202020204" pitchFamily="34" charset="0"/>
        <a:buChar char="•"/>
        <a:defRPr kumimoji="1" lang="en-US" altLang="ja-JP" sz="2000" kern="1200" dirty="0">
          <a:solidFill>
            <a:schemeClr val="tx1"/>
          </a:solidFill>
          <a:latin typeface="+mn-lt"/>
          <a:ea typeface="+mn-ea"/>
          <a:cs typeface="+mn-cs"/>
        </a:defRPr>
      </a:lvl3pPr>
      <a:lvl4pPr marL="1257300" indent="-230188" algn="l" rtl="0" fontAlgn="base">
        <a:lnSpc>
          <a:spcPct val="113000"/>
        </a:lnSpc>
        <a:spcBef>
          <a:spcPts val="0"/>
        </a:spcBef>
        <a:spcAft>
          <a:spcPts val="0"/>
        </a:spcAft>
        <a:buFont typeface="Arial" panose="020B0604020202020204" pitchFamily="34" charset="0"/>
        <a:buChar char="•"/>
        <a:defRPr kumimoji="1" lang="en-US" altLang="ja-JP" kern="1200" dirty="0">
          <a:solidFill>
            <a:schemeClr val="tx1"/>
          </a:solidFill>
          <a:latin typeface="+mn-lt"/>
          <a:ea typeface="+mn-ea"/>
          <a:cs typeface="+mn-cs"/>
        </a:defRPr>
      </a:lvl4pPr>
      <a:lvl5pPr marL="1657350" indent="-227013" algn="l" rtl="0" fontAlgn="base">
        <a:lnSpc>
          <a:spcPct val="112000"/>
        </a:lnSpc>
        <a:spcBef>
          <a:spcPts val="0"/>
        </a:spcBef>
        <a:spcAft>
          <a:spcPts val="0"/>
        </a:spcAft>
        <a:buFont typeface="Arial" panose="020B0604020202020204" pitchFamily="34" charset="0"/>
        <a:buChar char="•"/>
        <a:defRPr kumimoji="1" lang="en-US" altLang="ja-JP" kern="1200" dirty="0">
          <a:solidFill>
            <a:schemeClr val="tx1"/>
          </a:solidFill>
          <a:latin typeface="+mn-lt"/>
          <a:ea typeface="+mn-ea"/>
          <a:cs typeface="+mn-cs"/>
        </a:defRPr>
      </a:lvl5pPr>
      <a:lvl6pPr marL="2346325" indent="-285750" algn="l" defTabSz="914400" rtl="0" eaLnBrk="1" latinLnBrk="0" hangingPunct="1">
        <a:lnSpc>
          <a:spcPct val="113000"/>
        </a:lnSpc>
        <a:spcBef>
          <a:spcPts val="0"/>
        </a:spcBef>
        <a:spcAft>
          <a:spcPts val="0"/>
        </a:spcAft>
        <a:buFont typeface="Arial" panose="020B0604020202020204" pitchFamily="34" charset="0"/>
        <a:buNone/>
        <a:defRPr kumimoji="1" lang="en-US" altLang="ja-JP" sz="1800" b="0" kern="1200" cap="none" spc="0" baseline="0" dirty="0" smtClean="0">
          <a:solidFill>
            <a:schemeClr val="tx1"/>
          </a:solidFill>
          <a:latin typeface="+mn-lt"/>
          <a:ea typeface="+mn-ea"/>
          <a:cs typeface="+mn-cs"/>
        </a:defRPr>
      </a:lvl6pPr>
      <a:lvl7pPr marL="2346325" indent="-285750" algn="l" defTabSz="914400" rtl="0" eaLnBrk="1" latinLnBrk="0" hangingPunct="1">
        <a:lnSpc>
          <a:spcPct val="90000"/>
        </a:lnSpc>
        <a:spcBef>
          <a:spcPts val="0"/>
        </a:spcBef>
        <a:spcAft>
          <a:spcPts val="0"/>
        </a:spcAft>
        <a:buFont typeface="Arial" panose="020B0604020202020204" pitchFamily="34" charset="0"/>
        <a:buChar char="•"/>
        <a:defRPr kumimoji="1" lang="en-US" altLang="ja-JP" sz="1800" kern="1200" dirty="0" smtClean="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s://www.ipa.go.jp/jinzai/itss/index.html"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www.ipa.go.jp/jinzai/itss/index.html"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E4BD6707-6C7B-4552-A709-2359A80BA176}"/>
              </a:ext>
            </a:extLst>
          </p:cNvPr>
          <p:cNvSpPr>
            <a:spLocks noGrp="1" noChangeArrowheads="1"/>
          </p:cNvSpPr>
          <p:nvPr>
            <p:ph type="ctrTitle"/>
          </p:nvPr>
        </p:nvSpPr>
        <p:spPr>
          <a:xfrm>
            <a:off x="3409950" y="1322388"/>
            <a:ext cx="7681913" cy="2560637"/>
          </a:xfrm>
        </p:spPr>
        <p:txBody>
          <a:bodyPr/>
          <a:lstStyle/>
          <a:p>
            <a:r>
              <a:rPr lang="ja-JP" altLang="en-US" dirty="0">
                <a:solidFill>
                  <a:schemeClr val="bg2"/>
                </a:solidFill>
              </a:rPr>
              <a:t>情報システム管理業務</a:t>
            </a:r>
            <a:br>
              <a:rPr lang="en-US" altLang="ja-JP" dirty="0">
                <a:solidFill>
                  <a:schemeClr val="bg2"/>
                </a:solidFill>
              </a:rPr>
            </a:br>
            <a:r>
              <a:rPr lang="ja-JP" altLang="en-US" dirty="0">
                <a:solidFill>
                  <a:schemeClr val="bg2"/>
                </a:solidFill>
              </a:rPr>
              <a:t>　　　　　　と</a:t>
            </a:r>
            <a:r>
              <a:rPr lang="ja-JP" altLang="en-US" dirty="0"/>
              <a:t>依頼したい業務</a:t>
            </a:r>
            <a:endParaRPr lang="ja-JP" altLang="en-US" dirty="0">
              <a:solidFill>
                <a:schemeClr val="bg2"/>
              </a:solidFill>
            </a:endParaRPr>
          </a:p>
        </p:txBody>
      </p:sp>
      <p:sp>
        <p:nvSpPr>
          <p:cNvPr id="27651" name="Subtitle 2">
            <a:extLst>
              <a:ext uri="{FF2B5EF4-FFF2-40B4-BE49-F238E27FC236}">
                <a16:creationId xmlns:a16="http://schemas.microsoft.com/office/drawing/2014/main" id="{D201D756-6A60-455B-9459-813CE7E5508C}"/>
              </a:ext>
            </a:extLst>
          </p:cNvPr>
          <p:cNvSpPr>
            <a:spLocks noGrp="1" noChangeArrowheads="1"/>
          </p:cNvSpPr>
          <p:nvPr>
            <p:ph type="subTitle" idx="1"/>
          </p:nvPr>
        </p:nvSpPr>
        <p:spPr>
          <a:xfrm>
            <a:off x="3409950" y="4664075"/>
            <a:ext cx="7681913" cy="1279525"/>
          </a:xfrm>
        </p:spPr>
        <p:txBody>
          <a:bodyPr/>
          <a:lstStyle/>
          <a:p>
            <a:pPr>
              <a:spcAft>
                <a:spcPct val="0"/>
              </a:spcAft>
            </a:pPr>
            <a:r>
              <a:rPr lang="en-US" altLang="ja-JP" dirty="0"/>
              <a:t>2022</a:t>
            </a:r>
            <a:r>
              <a:rPr lang="ja-JP" altLang="en-US" dirty="0"/>
              <a:t>年</a:t>
            </a:r>
            <a:r>
              <a:rPr lang="en-US" altLang="ja-JP" dirty="0"/>
              <a:t>4</a:t>
            </a:r>
            <a:r>
              <a:rPr lang="ja-JP" altLang="en-US" dirty="0"/>
              <a:t>月</a:t>
            </a:r>
            <a:r>
              <a:rPr lang="en-US" altLang="ja-JP" dirty="0"/>
              <a:t>8</a:t>
            </a:r>
            <a:r>
              <a:rPr lang="ja-JP" altLang="en-US" dirty="0"/>
              <a:t>日</a:t>
            </a:r>
            <a:endParaRPr lang="en-US" altLang="ja-JP" dirty="0"/>
          </a:p>
          <a:p>
            <a:pPr>
              <a:spcAft>
                <a:spcPct val="0"/>
              </a:spcAft>
            </a:pPr>
            <a:r>
              <a:rPr lang="ja-JP" altLang="en-US" dirty="0"/>
              <a:t>品質保証部 品質保証課</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4DE1EB-8C75-49E0-9C5A-60BDD6CB9FD3}"/>
              </a:ext>
            </a:extLst>
          </p:cNvPr>
          <p:cNvSpPr>
            <a:spLocks noGrp="1"/>
          </p:cNvSpPr>
          <p:nvPr>
            <p:ph type="sldNum" sz="quarter" idx="11"/>
          </p:nvPr>
        </p:nvSpPr>
        <p:spPr/>
        <p:txBody>
          <a:bodyPr/>
          <a:lstStyle/>
          <a:p>
            <a:pPr>
              <a:defRPr/>
            </a:pPr>
            <a:fld id="{2ED402BE-35E4-4497-9E25-CB4F8AA49868}" type="slidenum">
              <a:rPr lang="en-US"/>
              <a:pPr>
                <a:defRPr/>
              </a:pPr>
              <a:t>10</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BFC0FE-8DF6-40E5-B456-84D665FE4092}"/>
              </a:ext>
            </a:extLst>
          </p:cNvPr>
          <p:cNvSpPr>
            <a:spLocks noGrp="1"/>
          </p:cNvSpPr>
          <p:nvPr>
            <p:ph idx="13"/>
          </p:nvPr>
        </p:nvSpPr>
        <p:spPr/>
        <p:txBody>
          <a:bodyPr/>
          <a:lstStyle/>
          <a:p>
            <a:endParaRPr kumimoji="1" lang="ja-JP" altLang="en-US"/>
          </a:p>
        </p:txBody>
      </p:sp>
      <p:sp>
        <p:nvSpPr>
          <p:cNvPr id="3" name="Content Placeholder 2">
            <a:extLst>
              <a:ext uri="{FF2B5EF4-FFF2-40B4-BE49-F238E27FC236}">
                <a16:creationId xmlns:a16="http://schemas.microsoft.com/office/drawing/2014/main" id="{4C6D864C-91B9-4E3C-967E-E8190E63AEE0}"/>
              </a:ext>
            </a:extLst>
          </p:cNvPr>
          <p:cNvSpPr>
            <a:spLocks noGrp="1"/>
          </p:cNvSpPr>
          <p:nvPr>
            <p:ph idx="1"/>
          </p:nvPr>
        </p:nvSpPr>
        <p:spPr>
          <a:xfrm>
            <a:off x="412376" y="1318184"/>
            <a:ext cx="5576500" cy="5424114"/>
          </a:xfrm>
        </p:spPr>
        <p:txBody>
          <a:bodyPr/>
          <a:lstStyle/>
          <a:p>
            <a:r>
              <a:rPr kumimoji="1" lang="ja-JP" altLang="en-US" b="1" dirty="0">
                <a:solidFill>
                  <a:schemeClr val="bg2"/>
                </a:solidFill>
              </a:rPr>
              <a:t>①延岡地区全体</a:t>
            </a:r>
            <a:endParaRPr kumimoji="1" lang="en-US" altLang="ja-JP" b="1" dirty="0">
              <a:solidFill>
                <a:schemeClr val="bg2"/>
              </a:solidFill>
            </a:endParaRPr>
          </a:p>
          <a:p>
            <a:r>
              <a:rPr lang="ja-JP" altLang="en-US" sz="2000" dirty="0"/>
              <a:t>　・医薬工場</a:t>
            </a:r>
            <a:r>
              <a:rPr lang="en-US" altLang="ja-JP" sz="2000" dirty="0"/>
              <a:t>DCS CSV</a:t>
            </a:r>
          </a:p>
          <a:p>
            <a:r>
              <a:rPr kumimoji="1" lang="ja-JP" altLang="en-US" sz="2000" dirty="0"/>
              <a:t>　・製造所</a:t>
            </a:r>
            <a:r>
              <a:rPr kumimoji="1" lang="en-US" altLang="ja-JP" sz="2000" dirty="0"/>
              <a:t>DCS CSV</a:t>
            </a:r>
          </a:p>
          <a:p>
            <a:r>
              <a:rPr lang="ja-JP" altLang="en-US" sz="2000" dirty="0"/>
              <a:t>　・ベンダー管理（システム監査、契約関連含む）</a:t>
            </a:r>
            <a:endParaRPr lang="en-US" altLang="ja-JP" sz="2000" dirty="0"/>
          </a:p>
          <a:p>
            <a:r>
              <a:rPr kumimoji="1" lang="ja-JP" altLang="en-US" sz="2000" dirty="0"/>
              <a:t>　・</a:t>
            </a:r>
            <a:r>
              <a:rPr kumimoji="1" lang="en-US" altLang="ja-JP" sz="2000" dirty="0"/>
              <a:t>DI</a:t>
            </a:r>
            <a:r>
              <a:rPr kumimoji="1" lang="ja-JP" altLang="en-US" sz="2000" dirty="0"/>
              <a:t>対応システム導入プロジェクト管理</a:t>
            </a:r>
            <a:endParaRPr kumimoji="1" lang="en-US" altLang="ja-JP" sz="2000" dirty="0"/>
          </a:p>
          <a:p>
            <a:r>
              <a:rPr lang="ja-JP" altLang="en-US" sz="2000" dirty="0"/>
              <a:t>　・製造課工程分析、</a:t>
            </a:r>
            <a:r>
              <a:rPr lang="en-US" altLang="ja-JP" sz="2000" dirty="0"/>
              <a:t>QC2</a:t>
            </a:r>
            <a:r>
              <a:rPr lang="ja-JP" altLang="en-US" sz="2000" dirty="0"/>
              <a:t>課システム管理者業務</a:t>
            </a:r>
            <a:endParaRPr lang="en-US" altLang="ja-JP" sz="2000" dirty="0"/>
          </a:p>
          <a:p>
            <a:r>
              <a:rPr lang="ja-JP" altLang="en-US" sz="2000" dirty="0"/>
              <a:t>　・品証</a:t>
            </a:r>
            <a:r>
              <a:rPr lang="en-US" altLang="ja-JP" sz="2000" dirty="0"/>
              <a:t>DX</a:t>
            </a:r>
            <a:r>
              <a:rPr lang="ja-JP" altLang="en-US" sz="2000" dirty="0"/>
              <a:t>委員活動（スマートファクトリー等）</a:t>
            </a:r>
            <a:endParaRPr lang="en-US" altLang="ja-JP" dirty="0"/>
          </a:p>
          <a:p>
            <a:endParaRPr lang="en-US" altLang="ja-JP" dirty="0"/>
          </a:p>
          <a:p>
            <a:r>
              <a:rPr kumimoji="1" lang="ja-JP" altLang="en-US" b="1" dirty="0">
                <a:solidFill>
                  <a:schemeClr val="bg2"/>
                </a:solidFill>
              </a:rPr>
              <a:t>②</a:t>
            </a:r>
            <a:r>
              <a:rPr kumimoji="1" lang="en-US" altLang="ja-JP" b="1" dirty="0">
                <a:solidFill>
                  <a:schemeClr val="bg2"/>
                </a:solidFill>
              </a:rPr>
              <a:t>LIMS</a:t>
            </a:r>
            <a:r>
              <a:rPr kumimoji="1" lang="ja-JP" altLang="en-US" b="1" dirty="0">
                <a:solidFill>
                  <a:schemeClr val="bg2"/>
                </a:solidFill>
              </a:rPr>
              <a:t>（</a:t>
            </a:r>
            <a:r>
              <a:rPr kumimoji="1" lang="en-US" altLang="ja-JP" b="1" dirty="0">
                <a:solidFill>
                  <a:schemeClr val="bg2"/>
                </a:solidFill>
              </a:rPr>
              <a:t>QC2</a:t>
            </a:r>
            <a:r>
              <a:rPr kumimoji="1" lang="ja-JP" altLang="en-US" b="1" dirty="0">
                <a:solidFill>
                  <a:schemeClr val="bg2"/>
                </a:solidFill>
              </a:rPr>
              <a:t>課主体）</a:t>
            </a:r>
            <a:endParaRPr kumimoji="1" lang="en-US" altLang="ja-JP" b="1" dirty="0">
              <a:solidFill>
                <a:schemeClr val="bg2"/>
              </a:solidFill>
            </a:endParaRPr>
          </a:p>
          <a:p>
            <a:r>
              <a:rPr lang="ja-JP" altLang="en-US" sz="2000" dirty="0"/>
              <a:t>　・</a:t>
            </a:r>
            <a:r>
              <a:rPr lang="en-US" altLang="ja-JP" sz="2000" dirty="0"/>
              <a:t>CSV</a:t>
            </a:r>
            <a:r>
              <a:rPr lang="ja-JP" altLang="en-US" sz="2000" dirty="0"/>
              <a:t>検証責任者業務</a:t>
            </a:r>
            <a:endParaRPr lang="en-US" altLang="ja-JP" sz="2000" dirty="0"/>
          </a:p>
          <a:p>
            <a:r>
              <a:rPr kumimoji="1" lang="ja-JP" altLang="en-US" sz="2000" dirty="0"/>
              <a:t>　</a:t>
            </a:r>
            <a:r>
              <a:rPr lang="ja-JP" altLang="en-US" sz="2000" dirty="0"/>
              <a:t>・ベンダー管理（システム監査含む）</a:t>
            </a:r>
            <a:endParaRPr lang="en-US" altLang="ja-JP" sz="2000" dirty="0"/>
          </a:p>
          <a:p>
            <a:r>
              <a:rPr lang="ja-JP" altLang="en-US" sz="2000" dirty="0"/>
              <a:t>　・サーバ管理（パッチ対応、棚卸含む）</a:t>
            </a:r>
            <a:endParaRPr lang="en-US" altLang="ja-JP" sz="2000" dirty="0"/>
          </a:p>
          <a:p>
            <a:r>
              <a:rPr kumimoji="1" lang="ja-JP" altLang="en-US" sz="2000" dirty="0"/>
              <a:t>　・</a:t>
            </a:r>
            <a:r>
              <a:rPr lang="ja-JP" altLang="en-US" sz="2000" dirty="0"/>
              <a:t>監査証跡確認（</a:t>
            </a:r>
            <a:r>
              <a:rPr lang="en-US" altLang="ja-JP" sz="2000" dirty="0"/>
              <a:t>QC2</a:t>
            </a:r>
            <a:r>
              <a:rPr lang="ja-JP" altLang="en-US" sz="2000" dirty="0"/>
              <a:t>課副責任者実施）</a:t>
            </a:r>
            <a:endParaRPr kumimoji="1" lang="en-US" altLang="ja-JP" sz="2000" dirty="0"/>
          </a:p>
          <a:p>
            <a:r>
              <a:rPr lang="ja-JP" altLang="en-US" sz="2000" dirty="0"/>
              <a:t>　・日時、月次、年次点検（</a:t>
            </a:r>
            <a:r>
              <a:rPr lang="en-US" altLang="ja-JP" sz="2000" dirty="0"/>
              <a:t>QC2</a:t>
            </a:r>
            <a:r>
              <a:rPr lang="ja-JP" altLang="en-US" sz="2000" dirty="0"/>
              <a:t>課副責任者実施）</a:t>
            </a:r>
            <a:endParaRPr lang="en-US" altLang="ja-JP" sz="2000" dirty="0"/>
          </a:p>
          <a:p>
            <a:r>
              <a:rPr lang="ja-JP" altLang="en-US" sz="2000" dirty="0"/>
              <a:t>　・</a:t>
            </a:r>
            <a:r>
              <a:rPr lang="en-US" altLang="ja-JP" sz="2000" dirty="0"/>
              <a:t>IT</a:t>
            </a:r>
            <a:r>
              <a:rPr lang="ja-JP" altLang="en-US" sz="2000" dirty="0"/>
              <a:t>統括部指示事項対応（随時）</a:t>
            </a:r>
            <a:endParaRPr lang="en-US" altLang="ja-JP" sz="2000" dirty="0"/>
          </a:p>
          <a:p>
            <a:endParaRPr lang="en-US" altLang="ja-JP" dirty="0"/>
          </a:p>
          <a:p>
            <a:endParaRPr kumimoji="1" lang="ja-JP" altLang="en-US" dirty="0"/>
          </a:p>
        </p:txBody>
      </p:sp>
      <p:sp>
        <p:nvSpPr>
          <p:cNvPr id="4" name="Slide Number Placeholder 3">
            <a:extLst>
              <a:ext uri="{FF2B5EF4-FFF2-40B4-BE49-F238E27FC236}">
                <a16:creationId xmlns:a16="http://schemas.microsoft.com/office/drawing/2014/main" id="{96F88A64-C401-4AFB-B509-D969F106E12A}"/>
              </a:ext>
            </a:extLst>
          </p:cNvPr>
          <p:cNvSpPr>
            <a:spLocks noGrp="1"/>
          </p:cNvSpPr>
          <p:nvPr>
            <p:ph type="sldNum" sz="quarter" idx="15"/>
          </p:nvPr>
        </p:nvSpPr>
        <p:spPr/>
        <p:txBody>
          <a:bodyPr/>
          <a:lstStyle/>
          <a:p>
            <a:pPr>
              <a:defRPr/>
            </a:pPr>
            <a:fld id="{9E4292B8-ECA7-404F-AC1F-ACF4459D3E95}" type="slidenum">
              <a:rPr lang="en-US" smtClean="0"/>
              <a:pPr>
                <a:defRPr/>
              </a:pPr>
              <a:t>2</a:t>
            </a:fld>
            <a:endParaRPr lang="en-US"/>
          </a:p>
        </p:txBody>
      </p:sp>
      <p:sp>
        <p:nvSpPr>
          <p:cNvPr id="5" name="Title 4">
            <a:extLst>
              <a:ext uri="{FF2B5EF4-FFF2-40B4-BE49-F238E27FC236}">
                <a16:creationId xmlns:a16="http://schemas.microsoft.com/office/drawing/2014/main" id="{DAAFB7DF-36D6-424E-B1A1-D637D3108F80}"/>
              </a:ext>
            </a:extLst>
          </p:cNvPr>
          <p:cNvSpPr>
            <a:spLocks noGrp="1"/>
          </p:cNvSpPr>
          <p:nvPr>
            <p:ph type="title"/>
          </p:nvPr>
        </p:nvSpPr>
        <p:spPr/>
        <p:txBody>
          <a:bodyPr/>
          <a:lstStyle/>
          <a:p>
            <a:r>
              <a:rPr kumimoji="1" lang="ja-JP" altLang="en-US" dirty="0"/>
              <a:t>情報システム管理業務の概要</a:t>
            </a:r>
          </a:p>
        </p:txBody>
      </p:sp>
      <p:sp>
        <p:nvSpPr>
          <p:cNvPr id="6" name="Content Placeholder 2">
            <a:extLst>
              <a:ext uri="{FF2B5EF4-FFF2-40B4-BE49-F238E27FC236}">
                <a16:creationId xmlns:a16="http://schemas.microsoft.com/office/drawing/2014/main" id="{42710685-14B4-438C-AC64-70CC3428C373}"/>
              </a:ext>
            </a:extLst>
          </p:cNvPr>
          <p:cNvSpPr txBox="1">
            <a:spLocks/>
          </p:cNvSpPr>
          <p:nvPr/>
        </p:nvSpPr>
        <p:spPr bwMode="auto">
          <a:xfrm>
            <a:off x="6140371" y="1295584"/>
            <a:ext cx="5946281" cy="544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lnSpc>
                <a:spcPct val="114000"/>
              </a:lnSpc>
              <a:spcBef>
                <a:spcPts val="0"/>
              </a:spcBef>
              <a:spcAft>
                <a:spcPts val="0"/>
              </a:spcAft>
              <a:buFont typeface="Arial" panose="020B0604020202020204" pitchFamily="34" charset="0"/>
              <a:defRPr kumimoji="1" lang="en-US" altLang="ja-JP" sz="2400" kern="1200" smtClean="0">
                <a:solidFill>
                  <a:schemeClr val="tx1"/>
                </a:solidFill>
                <a:latin typeface="+mn-lt"/>
                <a:ea typeface="+mn-ea"/>
                <a:cs typeface="+mn-cs"/>
              </a:defRPr>
            </a:lvl1pPr>
            <a:lvl2pPr marL="573088" indent="-230188" algn="l" rtl="0" eaLnBrk="1" fontAlgn="base" hangingPunct="1">
              <a:lnSpc>
                <a:spcPct val="114000"/>
              </a:lnSpc>
              <a:spcBef>
                <a:spcPts val="0"/>
              </a:spcBef>
              <a:spcAft>
                <a:spcPts val="0"/>
              </a:spcAft>
              <a:buFont typeface="Arial" panose="020B0604020202020204" pitchFamily="34" charset="0"/>
              <a:buChar char="•"/>
              <a:defRPr kumimoji="1" lang="en-US" altLang="ja-JP" sz="2000" kern="1200" smtClean="0">
                <a:solidFill>
                  <a:schemeClr val="tx1"/>
                </a:solidFill>
                <a:latin typeface="+mn-lt"/>
                <a:ea typeface="+mn-ea"/>
                <a:cs typeface="+mn-cs"/>
              </a:defRPr>
            </a:lvl2pPr>
            <a:lvl3pPr marL="971550" indent="-282575" algn="l" rtl="0" eaLnBrk="1" fontAlgn="base" hangingPunct="1">
              <a:lnSpc>
                <a:spcPct val="113000"/>
              </a:lnSpc>
              <a:spcBef>
                <a:spcPts val="0"/>
              </a:spcBef>
              <a:spcAft>
                <a:spcPts val="0"/>
              </a:spcAft>
              <a:buFont typeface="Arial" panose="020B0604020202020204" pitchFamily="34" charset="0"/>
              <a:buChar char="•"/>
              <a:defRPr kumimoji="1" lang="en-US" altLang="ja-JP" sz="2000" kern="1200" smtClean="0">
                <a:solidFill>
                  <a:schemeClr val="tx1"/>
                </a:solidFill>
                <a:latin typeface="+mn-lt"/>
                <a:ea typeface="+mn-ea"/>
                <a:cs typeface="+mn-cs"/>
              </a:defRPr>
            </a:lvl3pPr>
            <a:lvl4pPr marL="1255713" indent="-228600" algn="l" rtl="0" eaLnBrk="1" fontAlgn="base" hangingPunct="1">
              <a:lnSpc>
                <a:spcPct val="113000"/>
              </a:lnSpc>
              <a:spcBef>
                <a:spcPts val="0"/>
              </a:spcBef>
              <a:spcAft>
                <a:spcPts val="0"/>
              </a:spcAft>
              <a:buFont typeface="Arial" panose="020B0604020202020204" pitchFamily="34" charset="0"/>
              <a:buChar char="•"/>
              <a:tabLst>
                <a:tab pos="1146175" algn="l"/>
              </a:tabLst>
              <a:defRPr kumimoji="1" lang="en-US" altLang="ja-JP" kern="1200" smtClean="0">
                <a:solidFill>
                  <a:schemeClr val="tx1"/>
                </a:solidFill>
                <a:latin typeface="+mn-lt"/>
                <a:ea typeface="+mn-ea"/>
                <a:cs typeface="+mn-cs"/>
              </a:defRPr>
            </a:lvl4pPr>
            <a:lvl5pPr marL="1658938" indent="-228600" algn="l" rtl="0" eaLnBrk="1" fontAlgn="base" hangingPunct="1">
              <a:lnSpc>
                <a:spcPct val="112000"/>
              </a:lnSpc>
              <a:spcBef>
                <a:spcPts val="0"/>
              </a:spcBef>
              <a:spcAft>
                <a:spcPts val="0"/>
              </a:spcAft>
              <a:buFont typeface="Arial" panose="020B0604020202020204" pitchFamily="34" charset="0"/>
              <a:buChar char="•"/>
              <a:tabLst>
                <a:tab pos="1201738" algn="l"/>
                <a:tab pos="1425575" algn="l"/>
              </a:tabLst>
              <a:defRPr kumimoji="1" lang="en-US" altLang="ja-JP" kern="1200" dirty="0">
                <a:solidFill>
                  <a:schemeClr val="tx1"/>
                </a:solidFill>
                <a:latin typeface="+mn-lt"/>
                <a:ea typeface="+mn-ea"/>
                <a:cs typeface="+mn-cs"/>
              </a:defRPr>
            </a:lvl5pPr>
            <a:lvl6pPr marL="1998663" indent="-223838" algn="l" defTabSz="914400" rtl="0" eaLnBrk="1" latinLnBrk="0" hangingPunct="1">
              <a:lnSpc>
                <a:spcPct val="112000"/>
              </a:lnSpc>
              <a:spcBef>
                <a:spcPts val="600"/>
              </a:spcBef>
              <a:spcAft>
                <a:spcPts val="400"/>
              </a:spcAft>
              <a:buFont typeface="Arial" panose="020B0604020202020204" pitchFamily="34" charset="0"/>
              <a:buChar char="•"/>
              <a:defRPr kumimoji="1" sz="1800" b="0" kern="1200" cap="none" spc="0" baseline="0">
                <a:solidFill>
                  <a:schemeClr val="tx1"/>
                </a:solidFill>
                <a:latin typeface="+mn-lt"/>
                <a:ea typeface="+mn-ea"/>
                <a:cs typeface="+mn-cs"/>
              </a:defRPr>
            </a:lvl6pPr>
            <a:lvl7pPr marL="2286000" indent="-225425"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chemeClr val="bg2"/>
                </a:solidFill>
              </a:rPr>
              <a:t>③</a:t>
            </a:r>
            <a:r>
              <a:rPr lang="en-US" altLang="ja-JP" b="1" dirty="0" err="1">
                <a:solidFill>
                  <a:schemeClr val="bg2"/>
                </a:solidFill>
              </a:rPr>
              <a:t>CIMVisionQA</a:t>
            </a:r>
            <a:endParaRPr lang="en-US" altLang="ja-JP" sz="2000" dirty="0"/>
          </a:p>
          <a:p>
            <a:r>
              <a:rPr lang="ja-JP" altLang="en-US" sz="2000" dirty="0"/>
              <a:t>　・システム管理者業務（</a:t>
            </a:r>
            <a:r>
              <a:rPr lang="en-US" altLang="ja-JP" sz="2000" dirty="0"/>
              <a:t>130</a:t>
            </a:r>
            <a:r>
              <a:rPr lang="ja-JP" altLang="en-US" sz="2000" dirty="0"/>
              <a:t>ユーザ管理含む）</a:t>
            </a:r>
            <a:endParaRPr lang="en-US" altLang="ja-JP" sz="2000" dirty="0"/>
          </a:p>
          <a:p>
            <a:r>
              <a:rPr lang="ja-JP" altLang="en-US" sz="2000" dirty="0"/>
              <a:t>　・</a:t>
            </a:r>
            <a:r>
              <a:rPr lang="en-US" altLang="ja-JP" sz="2000" dirty="0"/>
              <a:t>CSV</a:t>
            </a:r>
            <a:r>
              <a:rPr lang="ja-JP" altLang="en-US" sz="2000" dirty="0"/>
              <a:t>（変更対応含む）</a:t>
            </a:r>
            <a:endParaRPr lang="en-US" altLang="ja-JP" sz="2000" dirty="0"/>
          </a:p>
          <a:p>
            <a:r>
              <a:rPr lang="ja-JP" altLang="en-US" sz="2000" dirty="0"/>
              <a:t>　・日常管理（保守・改修、文書作成、データ移行等）</a:t>
            </a:r>
          </a:p>
          <a:p>
            <a:r>
              <a:rPr lang="ja-JP" altLang="en-US" sz="2000" dirty="0"/>
              <a:t>　・ベンダー管理（システム監査含む）</a:t>
            </a:r>
          </a:p>
          <a:p>
            <a:r>
              <a:rPr lang="ja-JP" altLang="en-US" sz="2000" dirty="0"/>
              <a:t>　・サーバ管理（セキュリティ、パッチ対応、棚卸含む）</a:t>
            </a:r>
            <a:endParaRPr lang="en-US" altLang="ja-JP" sz="2000" dirty="0"/>
          </a:p>
          <a:p>
            <a:r>
              <a:rPr lang="ja-JP" altLang="en-US" sz="2000" dirty="0"/>
              <a:t>　・</a:t>
            </a:r>
            <a:r>
              <a:rPr lang="en-US" altLang="ja-JP" sz="2000" dirty="0"/>
              <a:t>IT</a:t>
            </a:r>
            <a:r>
              <a:rPr lang="ja-JP" altLang="en-US" sz="2000" dirty="0"/>
              <a:t>統括部指示事項対応（随時）</a:t>
            </a:r>
          </a:p>
          <a:p>
            <a:r>
              <a:rPr lang="ja-JP" altLang="en-US" sz="2000" dirty="0"/>
              <a:t>　・監査証跡確認</a:t>
            </a:r>
          </a:p>
          <a:p>
            <a:r>
              <a:rPr lang="ja-JP" altLang="en-US" sz="2000" dirty="0"/>
              <a:t>　・日時、月次、年次点検</a:t>
            </a:r>
            <a:endParaRPr lang="en-US" altLang="ja-JP" sz="2000" dirty="0"/>
          </a:p>
          <a:p>
            <a:endParaRPr lang="en-US" altLang="ja-JP" sz="2000" dirty="0"/>
          </a:p>
          <a:p>
            <a:r>
              <a:rPr lang="ja-JP" altLang="en-US" b="1" dirty="0">
                <a:solidFill>
                  <a:schemeClr val="bg2"/>
                </a:solidFill>
              </a:rPr>
              <a:t>④その他（各種対応を円滑に行うため）</a:t>
            </a:r>
            <a:endParaRPr lang="en-US" altLang="ja-JP" sz="3200" dirty="0"/>
          </a:p>
          <a:p>
            <a:r>
              <a:rPr lang="ja-JP" altLang="en-US" sz="2000" dirty="0"/>
              <a:t>　・</a:t>
            </a:r>
            <a:r>
              <a:rPr lang="en-US" altLang="ja-JP" sz="2000" dirty="0"/>
              <a:t>IT</a:t>
            </a:r>
            <a:r>
              <a:rPr lang="ja-JP" altLang="en-US" sz="2000" dirty="0"/>
              <a:t>統括部セキュリティ共有会参加</a:t>
            </a:r>
            <a:endParaRPr lang="en-US" altLang="ja-JP" sz="2000" dirty="0"/>
          </a:p>
          <a:p>
            <a:r>
              <a:rPr lang="ja-JP" altLang="en-US" sz="2000" dirty="0"/>
              <a:t>　・</a:t>
            </a:r>
            <a:r>
              <a:rPr lang="en-US" altLang="ja-JP" sz="2000" dirty="0"/>
              <a:t>MT</a:t>
            </a:r>
            <a:r>
              <a:rPr lang="ja-JP" altLang="en-US" sz="2000" dirty="0"/>
              <a:t>開発部</a:t>
            </a:r>
            <a:r>
              <a:rPr lang="en-US" altLang="ja-JP" sz="2000" dirty="0"/>
              <a:t>MI-Hub</a:t>
            </a:r>
            <a:r>
              <a:rPr lang="ja-JP" altLang="en-US" sz="2000" dirty="0"/>
              <a:t>参加</a:t>
            </a:r>
            <a:endParaRPr lang="en-US" altLang="ja-JP" sz="2000" dirty="0"/>
          </a:p>
          <a:p>
            <a:r>
              <a:rPr lang="ja-JP" altLang="en-US" sz="2000" dirty="0"/>
              <a:t>　・新システム導入時の</a:t>
            </a:r>
            <a:r>
              <a:rPr lang="en-US" altLang="ja-JP" sz="2000" dirty="0"/>
              <a:t>Gr.</a:t>
            </a:r>
            <a:r>
              <a:rPr lang="ja-JP" altLang="en-US" sz="2000" dirty="0"/>
              <a:t>内申請作業（会議参加含む）</a:t>
            </a:r>
            <a:endParaRPr lang="en-US" altLang="ja-JP" sz="2000" dirty="0"/>
          </a:p>
          <a:p>
            <a:r>
              <a:rPr lang="ja-JP" altLang="en-US" sz="2000" dirty="0"/>
              <a:t>　・自動翻訳システムの棚卸作業</a:t>
            </a:r>
            <a:endParaRPr kumimoji="1" lang="en-US" altLang="ja-JP" sz="2000" dirty="0"/>
          </a:p>
          <a:p>
            <a:endParaRPr lang="ja-JP" altLang="en-US" sz="2000" dirty="0"/>
          </a:p>
          <a:p>
            <a:endParaRPr lang="ja-JP" altLang="en-US" dirty="0"/>
          </a:p>
          <a:p>
            <a:endParaRPr lang="ja-JP" altLang="en-US" dirty="0"/>
          </a:p>
        </p:txBody>
      </p:sp>
      <p:sp>
        <p:nvSpPr>
          <p:cNvPr id="7" name="正方形/長方形 6">
            <a:extLst>
              <a:ext uri="{FF2B5EF4-FFF2-40B4-BE49-F238E27FC236}">
                <a16:creationId xmlns:a16="http://schemas.microsoft.com/office/drawing/2014/main" id="{185CFBEF-D758-4FB9-926D-F97B672A8657}"/>
              </a:ext>
            </a:extLst>
          </p:cNvPr>
          <p:cNvSpPr/>
          <p:nvPr/>
        </p:nvSpPr>
        <p:spPr>
          <a:xfrm>
            <a:off x="502024" y="5674658"/>
            <a:ext cx="5378823" cy="7551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141C622E-D7F1-449D-A5F1-834EEEF3E596}"/>
              </a:ext>
            </a:extLst>
          </p:cNvPr>
          <p:cNvSpPr/>
          <p:nvPr/>
        </p:nvSpPr>
        <p:spPr>
          <a:xfrm>
            <a:off x="6271707" y="3768775"/>
            <a:ext cx="5507917" cy="7404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吹き出し: 四角形 8">
            <a:extLst>
              <a:ext uri="{FF2B5EF4-FFF2-40B4-BE49-F238E27FC236}">
                <a16:creationId xmlns:a16="http://schemas.microsoft.com/office/drawing/2014/main" id="{2481EF35-09EA-46EE-B72F-2826384961D2}"/>
              </a:ext>
            </a:extLst>
          </p:cNvPr>
          <p:cNvSpPr/>
          <p:nvPr/>
        </p:nvSpPr>
        <p:spPr>
          <a:xfrm>
            <a:off x="4312024" y="4027698"/>
            <a:ext cx="1568823" cy="963100"/>
          </a:xfrm>
          <a:prstGeom prst="wedgeRectCallout">
            <a:avLst>
              <a:gd name="adj1" fmla="val 19044"/>
              <a:gd name="adj2" fmla="val 12223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スキルがあまり必要ない作業</a:t>
            </a:r>
          </a:p>
        </p:txBody>
      </p:sp>
    </p:spTree>
    <p:extLst>
      <p:ext uri="{BB962C8B-B14F-4D97-AF65-F5344CB8AC3E}">
        <p14:creationId xmlns:p14="http://schemas.microsoft.com/office/powerpoint/2010/main" val="1418883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D843EE0-A009-4BD8-A80C-D7A0D7FA001F}"/>
              </a:ext>
            </a:extLst>
          </p:cNvPr>
          <p:cNvSpPr>
            <a:spLocks noGrp="1"/>
          </p:cNvSpPr>
          <p:nvPr>
            <p:ph idx="13"/>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4B7F469D-048B-45F2-9AA7-23795CD2737C}"/>
              </a:ext>
            </a:extLst>
          </p:cNvPr>
          <p:cNvSpPr>
            <a:spLocks noGrp="1"/>
          </p:cNvSpPr>
          <p:nvPr>
            <p:ph idx="1"/>
          </p:nvPr>
        </p:nvSpPr>
        <p:spPr>
          <a:xfrm>
            <a:off x="579437" y="1457964"/>
            <a:ext cx="11058525" cy="4872985"/>
          </a:xfrm>
        </p:spPr>
        <p:txBody>
          <a:bodyPr/>
          <a:lstStyle/>
          <a:p>
            <a:r>
              <a:rPr lang="ja-JP" altLang="en-US" b="1" dirty="0">
                <a:solidFill>
                  <a:schemeClr val="bg2"/>
                </a:solidFill>
              </a:rPr>
              <a:t>①</a:t>
            </a:r>
            <a:r>
              <a:rPr lang="en-US" altLang="ja-JP" b="1" dirty="0">
                <a:solidFill>
                  <a:schemeClr val="bg2"/>
                </a:solidFill>
              </a:rPr>
              <a:t>CSV</a:t>
            </a:r>
            <a:r>
              <a:rPr lang="ja-JP" altLang="en-US" b="1" dirty="0">
                <a:solidFill>
                  <a:schemeClr val="bg2"/>
                </a:solidFill>
              </a:rPr>
              <a:t>対応（</a:t>
            </a:r>
            <a:r>
              <a:rPr lang="en-US" altLang="ja-JP" b="1" dirty="0">
                <a:solidFill>
                  <a:schemeClr val="bg2"/>
                </a:solidFill>
              </a:rPr>
              <a:t>GMP</a:t>
            </a:r>
            <a:r>
              <a:rPr lang="ja-JP" altLang="en-US" b="1" dirty="0">
                <a:solidFill>
                  <a:schemeClr val="bg2"/>
                </a:solidFill>
              </a:rPr>
              <a:t>）</a:t>
            </a:r>
            <a:endParaRPr lang="en-US" altLang="ja-JP" b="1" dirty="0">
              <a:solidFill>
                <a:schemeClr val="bg2"/>
              </a:solidFill>
            </a:endParaRPr>
          </a:p>
          <a:p>
            <a:r>
              <a:rPr kumimoji="1" lang="ja-JP" altLang="en-US" dirty="0"/>
              <a:t>　</a:t>
            </a:r>
            <a:r>
              <a:rPr kumimoji="1" lang="ja-JP" altLang="en-US" sz="2000" dirty="0"/>
              <a:t>医薬品・医薬部外品製造販売業者等におけるコンピュータ化システム適正管理ガイドラインについて</a:t>
            </a:r>
            <a:r>
              <a:rPr kumimoji="1" lang="en-US" altLang="ja-JP" sz="2000" dirty="0"/>
              <a:t>(</a:t>
            </a:r>
            <a:r>
              <a:rPr kumimoji="1" lang="ja-JP" altLang="en-US" sz="2000" dirty="0"/>
              <a:t>薬食監麻発</a:t>
            </a:r>
            <a:r>
              <a:rPr kumimoji="1" lang="en-US" altLang="ja-JP" sz="2000" dirty="0"/>
              <a:t>1021</a:t>
            </a:r>
            <a:r>
              <a:rPr kumimoji="1" lang="ja-JP" altLang="en-US" sz="2000" dirty="0"/>
              <a:t>第</a:t>
            </a:r>
            <a:r>
              <a:rPr kumimoji="1" lang="en-US" altLang="ja-JP" sz="2000" dirty="0"/>
              <a:t>11</a:t>
            </a:r>
            <a:r>
              <a:rPr kumimoji="1" lang="ja-JP" altLang="en-US" sz="2000" dirty="0"/>
              <a:t>号</a:t>
            </a:r>
            <a:r>
              <a:rPr kumimoji="1" lang="en-US" altLang="ja-JP" sz="2000" dirty="0"/>
              <a:t>)</a:t>
            </a:r>
            <a:r>
              <a:rPr kumimoji="1" lang="ja-JP" altLang="en-US" sz="2000" dirty="0"/>
              <a:t>や</a:t>
            </a:r>
            <a:r>
              <a:rPr lang="en-US" altLang="ja-JP" sz="2000" dirty="0"/>
              <a:t>GAMP5</a:t>
            </a:r>
            <a:r>
              <a:rPr lang="ja-JP" altLang="en-US" sz="2000" dirty="0"/>
              <a:t>等の知識が必要。</a:t>
            </a:r>
            <a:endParaRPr lang="en-US" altLang="ja-JP" sz="2000" dirty="0"/>
          </a:p>
          <a:p>
            <a:endParaRPr lang="en-US" altLang="ja-JP" sz="1400" dirty="0"/>
          </a:p>
          <a:p>
            <a:r>
              <a:rPr lang="ja-JP" altLang="en-US" b="1" dirty="0">
                <a:solidFill>
                  <a:schemeClr val="bg2"/>
                </a:solidFill>
              </a:rPr>
              <a:t>②</a:t>
            </a:r>
            <a:r>
              <a:rPr lang="en-US" altLang="ja-JP" b="1" dirty="0">
                <a:solidFill>
                  <a:schemeClr val="bg2"/>
                </a:solidFill>
              </a:rPr>
              <a:t>CSV</a:t>
            </a:r>
            <a:r>
              <a:rPr lang="ja-JP" altLang="en-US" b="1" dirty="0">
                <a:solidFill>
                  <a:schemeClr val="bg2"/>
                </a:solidFill>
              </a:rPr>
              <a:t>対応（</a:t>
            </a:r>
            <a:r>
              <a:rPr lang="en-US" altLang="ja-JP" b="1" dirty="0">
                <a:solidFill>
                  <a:schemeClr val="bg2"/>
                </a:solidFill>
              </a:rPr>
              <a:t>ISO</a:t>
            </a:r>
            <a:r>
              <a:rPr lang="ja-JP" altLang="en-US" b="1" dirty="0">
                <a:solidFill>
                  <a:schemeClr val="bg2"/>
                </a:solidFill>
              </a:rPr>
              <a:t>）</a:t>
            </a:r>
            <a:endParaRPr lang="en-US" altLang="ja-JP" b="1" dirty="0">
              <a:solidFill>
                <a:schemeClr val="bg2"/>
              </a:solidFill>
            </a:endParaRPr>
          </a:p>
          <a:p>
            <a:r>
              <a:rPr kumimoji="1" lang="ja-JP" altLang="en-US" dirty="0"/>
              <a:t>　</a:t>
            </a:r>
            <a:r>
              <a:rPr kumimoji="1" lang="ja-JP" altLang="en-US" sz="2000" dirty="0"/>
              <a:t>品質マネジメントシステムで使用するソフトウェアの適用のバリデーション（</a:t>
            </a:r>
            <a:r>
              <a:rPr kumimoji="1" lang="en-US" altLang="ja-JP" sz="2000" dirty="0"/>
              <a:t>ISO 13485:2016</a:t>
            </a:r>
            <a:r>
              <a:rPr kumimoji="1" lang="ja-JP" altLang="en-US" sz="2000" dirty="0"/>
              <a:t>、箇条</a:t>
            </a:r>
            <a:r>
              <a:rPr kumimoji="1" lang="en-US" altLang="ja-JP" sz="2000" dirty="0"/>
              <a:t>4.1.6</a:t>
            </a:r>
            <a:r>
              <a:rPr kumimoji="1" lang="ja-JP" altLang="en-US" sz="2000" dirty="0"/>
              <a:t>）等</a:t>
            </a:r>
            <a:r>
              <a:rPr lang="ja-JP" altLang="en-US" sz="2000" dirty="0"/>
              <a:t>の知識が必要。</a:t>
            </a:r>
            <a:endParaRPr lang="en-US" altLang="ja-JP" sz="2000" dirty="0"/>
          </a:p>
          <a:p>
            <a:endParaRPr lang="en-US" altLang="ja-JP" dirty="0"/>
          </a:p>
          <a:p>
            <a:r>
              <a:rPr lang="ja-JP" altLang="en-US" b="1" dirty="0">
                <a:solidFill>
                  <a:schemeClr val="bg2"/>
                </a:solidFill>
              </a:rPr>
              <a:t>③情報システムに関する基礎知識</a:t>
            </a:r>
            <a:endParaRPr lang="en-US" altLang="ja-JP" b="1" dirty="0">
              <a:solidFill>
                <a:schemeClr val="bg2"/>
              </a:solidFill>
            </a:endParaRPr>
          </a:p>
          <a:p>
            <a:r>
              <a:rPr lang="ja-JP" altLang="en-US" dirty="0"/>
              <a:t>　</a:t>
            </a:r>
            <a:r>
              <a:rPr lang="en-US" altLang="ja-JP" sz="2000" dirty="0"/>
              <a:t>IT</a:t>
            </a:r>
            <a:r>
              <a:rPr lang="ja-JP" altLang="en-US" sz="2000" dirty="0"/>
              <a:t>スキル標準スキルレベル</a:t>
            </a:r>
            <a:r>
              <a:rPr lang="en-US" altLang="ja-JP" sz="2000" dirty="0"/>
              <a:t>1</a:t>
            </a:r>
            <a:r>
              <a:rPr lang="ja-JP" altLang="en-US" sz="2000" dirty="0"/>
              <a:t>以上（</a:t>
            </a:r>
            <a:r>
              <a:rPr lang="en-US" altLang="ja-JP" sz="2000" dirty="0">
                <a:hlinkClick r:id="rId2"/>
              </a:rPr>
              <a:t>IT</a:t>
            </a:r>
            <a:r>
              <a:rPr lang="ja-JP" altLang="en-US" sz="2000" dirty="0">
                <a:hlinkClick r:id="rId2"/>
              </a:rPr>
              <a:t>スキル標準関連：</a:t>
            </a:r>
            <a:r>
              <a:rPr lang="en-US" altLang="ja-JP" sz="2000" dirty="0">
                <a:hlinkClick r:id="rId2"/>
              </a:rPr>
              <a:t>IPA </a:t>
            </a:r>
            <a:r>
              <a:rPr lang="ja-JP" altLang="en-US" sz="2000" dirty="0">
                <a:hlinkClick r:id="rId2"/>
              </a:rPr>
              <a:t>独立行政法人 情報処理推進機構</a:t>
            </a:r>
            <a:r>
              <a:rPr lang="ja-JP" altLang="en-US" sz="2000" dirty="0"/>
              <a:t>）が全社の</a:t>
            </a:r>
            <a:r>
              <a:rPr lang="en-US" altLang="ja-JP" sz="2000" dirty="0"/>
              <a:t>DX</a:t>
            </a:r>
            <a:r>
              <a:rPr lang="ja-JP" altLang="en-US" sz="2000" dirty="0"/>
              <a:t>化推進や旭化成グループ内対応（</a:t>
            </a:r>
            <a:r>
              <a:rPr lang="en-US" altLang="ja-JP" sz="2000" dirty="0"/>
              <a:t>IT</a:t>
            </a:r>
            <a:r>
              <a:rPr lang="ja-JP" altLang="en-US" sz="2000" dirty="0"/>
              <a:t>統括部、旭化成ネットワークス、</a:t>
            </a:r>
            <a:r>
              <a:rPr lang="en-US" altLang="ja-JP" sz="2000" dirty="0"/>
              <a:t>AJS</a:t>
            </a:r>
            <a:r>
              <a:rPr lang="ja-JP" altLang="en-US" sz="2000" dirty="0"/>
              <a:t>等）、各種ベンダー対応（監査、契約含む）、サーバを含むシステム管理には必要。</a:t>
            </a:r>
            <a:endParaRPr lang="en-US" altLang="ja-JP" sz="2000" dirty="0"/>
          </a:p>
        </p:txBody>
      </p:sp>
      <p:sp>
        <p:nvSpPr>
          <p:cNvPr id="4" name="スライド番号プレースホルダー 3">
            <a:extLst>
              <a:ext uri="{FF2B5EF4-FFF2-40B4-BE49-F238E27FC236}">
                <a16:creationId xmlns:a16="http://schemas.microsoft.com/office/drawing/2014/main" id="{68A33673-9589-4350-8427-10F142054FB9}"/>
              </a:ext>
            </a:extLst>
          </p:cNvPr>
          <p:cNvSpPr>
            <a:spLocks noGrp="1"/>
          </p:cNvSpPr>
          <p:nvPr>
            <p:ph type="sldNum" sz="quarter" idx="15"/>
          </p:nvPr>
        </p:nvSpPr>
        <p:spPr/>
        <p:txBody>
          <a:bodyPr/>
          <a:lstStyle/>
          <a:p>
            <a:pPr>
              <a:defRPr/>
            </a:pPr>
            <a:fld id="{9E4292B8-ECA7-404F-AC1F-ACF4459D3E95}" type="slidenum">
              <a:rPr lang="en-US" smtClean="0"/>
              <a:pPr>
                <a:defRPr/>
              </a:pPr>
              <a:t>3</a:t>
            </a:fld>
            <a:endParaRPr lang="en-US"/>
          </a:p>
        </p:txBody>
      </p:sp>
      <p:sp>
        <p:nvSpPr>
          <p:cNvPr id="5" name="タイトル 4">
            <a:extLst>
              <a:ext uri="{FF2B5EF4-FFF2-40B4-BE49-F238E27FC236}">
                <a16:creationId xmlns:a16="http://schemas.microsoft.com/office/drawing/2014/main" id="{DD30898E-4268-456F-800A-019E7A0AAA9E}"/>
              </a:ext>
            </a:extLst>
          </p:cNvPr>
          <p:cNvSpPr>
            <a:spLocks noGrp="1"/>
          </p:cNvSpPr>
          <p:nvPr>
            <p:ph type="title"/>
          </p:nvPr>
        </p:nvSpPr>
        <p:spPr/>
        <p:txBody>
          <a:bodyPr/>
          <a:lstStyle/>
          <a:p>
            <a:r>
              <a:rPr kumimoji="1" lang="ja-JP" altLang="en-US" dirty="0"/>
              <a:t>システム管理者に求めるスキル</a:t>
            </a:r>
          </a:p>
        </p:txBody>
      </p:sp>
    </p:spTree>
    <p:extLst>
      <p:ext uri="{BB962C8B-B14F-4D97-AF65-F5344CB8AC3E}">
        <p14:creationId xmlns:p14="http://schemas.microsoft.com/office/powerpoint/2010/main" val="48443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D843EE0-A009-4BD8-A80C-D7A0D7FA001F}"/>
              </a:ext>
            </a:extLst>
          </p:cNvPr>
          <p:cNvSpPr>
            <a:spLocks noGrp="1"/>
          </p:cNvSpPr>
          <p:nvPr>
            <p:ph idx="13"/>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4B7F469D-048B-45F2-9AA7-23795CD2737C}"/>
              </a:ext>
            </a:extLst>
          </p:cNvPr>
          <p:cNvSpPr>
            <a:spLocks noGrp="1"/>
          </p:cNvSpPr>
          <p:nvPr>
            <p:ph idx="1"/>
          </p:nvPr>
        </p:nvSpPr>
        <p:spPr>
          <a:xfrm>
            <a:off x="579437" y="1488445"/>
            <a:ext cx="11058525" cy="3784596"/>
          </a:xfrm>
        </p:spPr>
        <p:txBody>
          <a:bodyPr/>
          <a:lstStyle/>
          <a:p>
            <a:r>
              <a:rPr kumimoji="1" lang="ja-JP" altLang="en-US" dirty="0"/>
              <a:t>　現行の業務の最適化・効率化を推進するためには、実務に関する知識が必要となる</a:t>
            </a:r>
            <a:r>
              <a:rPr lang="ja-JP" altLang="en-US" sz="2400" dirty="0"/>
              <a:t>。</a:t>
            </a:r>
            <a:endParaRPr lang="en-US" altLang="ja-JP" sz="2400" dirty="0"/>
          </a:p>
          <a:p>
            <a:r>
              <a:rPr lang="ja-JP" altLang="en-US" dirty="0"/>
              <a:t>　以下の業務実行は既に管理を実施している現場スタッフが適していると考える。</a:t>
            </a:r>
            <a:endParaRPr lang="en-US" altLang="ja-JP" sz="2400" dirty="0"/>
          </a:p>
          <a:p>
            <a:endParaRPr lang="en-US" altLang="ja-JP" b="1" dirty="0">
              <a:solidFill>
                <a:srgbClr val="00B050"/>
              </a:solidFill>
            </a:endParaRPr>
          </a:p>
          <a:p>
            <a:r>
              <a:rPr lang="ja-JP" altLang="en-US" sz="2800" b="1" dirty="0">
                <a:solidFill>
                  <a:srgbClr val="00B050"/>
                </a:solidFill>
              </a:rPr>
              <a:t>①</a:t>
            </a:r>
            <a:r>
              <a:rPr lang="en-US" altLang="ja-JP" sz="2800" b="1" dirty="0">
                <a:solidFill>
                  <a:srgbClr val="00B050"/>
                </a:solidFill>
              </a:rPr>
              <a:t>GMP</a:t>
            </a:r>
          </a:p>
          <a:p>
            <a:r>
              <a:rPr kumimoji="1" lang="ja-JP" altLang="en-US" sz="2800" dirty="0"/>
              <a:t>　</a:t>
            </a:r>
            <a:r>
              <a:rPr lang="en-US" altLang="ja-JP" dirty="0"/>
              <a:t>GMP</a:t>
            </a:r>
            <a:r>
              <a:rPr lang="ja-JP" altLang="en-US" dirty="0"/>
              <a:t>省令や当社の</a:t>
            </a:r>
            <a:r>
              <a:rPr lang="en-US" altLang="ja-JP" dirty="0"/>
              <a:t>GMP</a:t>
            </a:r>
            <a:r>
              <a:rPr lang="ja-JP" altLang="en-US" dirty="0"/>
              <a:t>手順を理解し、改善するスキルが必要。</a:t>
            </a:r>
            <a:endParaRPr lang="en-US" altLang="ja-JP" dirty="0"/>
          </a:p>
          <a:p>
            <a:endParaRPr lang="en-US" altLang="ja-JP" sz="1400" dirty="0"/>
          </a:p>
          <a:p>
            <a:r>
              <a:rPr lang="ja-JP" altLang="en-US" sz="2800" b="1" dirty="0">
                <a:solidFill>
                  <a:srgbClr val="00B050"/>
                </a:solidFill>
              </a:rPr>
              <a:t>②</a:t>
            </a:r>
            <a:r>
              <a:rPr lang="en-US" altLang="ja-JP" sz="2800" b="1" dirty="0">
                <a:solidFill>
                  <a:srgbClr val="00B050"/>
                </a:solidFill>
              </a:rPr>
              <a:t>ISO</a:t>
            </a:r>
          </a:p>
          <a:p>
            <a:r>
              <a:rPr kumimoji="1" lang="ja-JP" altLang="en-US" sz="2800" dirty="0"/>
              <a:t>　</a:t>
            </a:r>
            <a:r>
              <a:rPr kumimoji="1" lang="en-US" altLang="ja-JP" dirty="0"/>
              <a:t>ISO 13485:2016</a:t>
            </a:r>
            <a:r>
              <a:rPr kumimoji="1" lang="ja-JP" altLang="en-US" dirty="0"/>
              <a:t>や当社の</a:t>
            </a:r>
            <a:r>
              <a:rPr kumimoji="1" lang="en-US" altLang="ja-JP" dirty="0"/>
              <a:t>ISO</a:t>
            </a:r>
            <a:r>
              <a:rPr kumimoji="1" lang="ja-JP" altLang="en-US" dirty="0"/>
              <a:t>手順を理解し、改善するスキルが必要</a:t>
            </a:r>
            <a:r>
              <a:rPr lang="ja-JP" altLang="en-US" dirty="0"/>
              <a:t>。</a:t>
            </a:r>
            <a:endParaRPr lang="en-US" altLang="ja-JP" dirty="0"/>
          </a:p>
        </p:txBody>
      </p:sp>
      <p:sp>
        <p:nvSpPr>
          <p:cNvPr id="4" name="スライド番号プレースホルダー 3">
            <a:extLst>
              <a:ext uri="{FF2B5EF4-FFF2-40B4-BE49-F238E27FC236}">
                <a16:creationId xmlns:a16="http://schemas.microsoft.com/office/drawing/2014/main" id="{68A33673-9589-4350-8427-10F142054FB9}"/>
              </a:ext>
            </a:extLst>
          </p:cNvPr>
          <p:cNvSpPr>
            <a:spLocks noGrp="1"/>
          </p:cNvSpPr>
          <p:nvPr>
            <p:ph type="sldNum" sz="quarter" idx="15"/>
          </p:nvPr>
        </p:nvSpPr>
        <p:spPr/>
        <p:txBody>
          <a:bodyPr/>
          <a:lstStyle/>
          <a:p>
            <a:pPr>
              <a:defRPr/>
            </a:pPr>
            <a:fld id="{9E4292B8-ECA7-404F-AC1F-ACF4459D3E95}" type="slidenum">
              <a:rPr lang="en-US" smtClean="0"/>
              <a:pPr>
                <a:defRPr/>
              </a:pPr>
              <a:t>4</a:t>
            </a:fld>
            <a:endParaRPr lang="en-US"/>
          </a:p>
        </p:txBody>
      </p:sp>
      <p:sp>
        <p:nvSpPr>
          <p:cNvPr id="5" name="タイトル 4">
            <a:extLst>
              <a:ext uri="{FF2B5EF4-FFF2-40B4-BE49-F238E27FC236}">
                <a16:creationId xmlns:a16="http://schemas.microsoft.com/office/drawing/2014/main" id="{DD30898E-4268-456F-800A-019E7A0AAA9E}"/>
              </a:ext>
            </a:extLst>
          </p:cNvPr>
          <p:cNvSpPr>
            <a:spLocks noGrp="1"/>
          </p:cNvSpPr>
          <p:nvPr>
            <p:ph type="title"/>
          </p:nvPr>
        </p:nvSpPr>
        <p:spPr/>
        <p:txBody>
          <a:bodyPr/>
          <a:lstStyle/>
          <a:p>
            <a:r>
              <a:rPr lang="ja-JP" altLang="en-US" dirty="0"/>
              <a:t>最適化・効率化</a:t>
            </a:r>
            <a:r>
              <a:rPr kumimoji="1" lang="ja-JP" altLang="en-US" dirty="0"/>
              <a:t>に求めるスキル</a:t>
            </a:r>
          </a:p>
        </p:txBody>
      </p:sp>
    </p:spTree>
    <p:extLst>
      <p:ext uri="{BB962C8B-B14F-4D97-AF65-F5344CB8AC3E}">
        <p14:creationId xmlns:p14="http://schemas.microsoft.com/office/powerpoint/2010/main" val="2353677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D843EE0-A009-4BD8-A80C-D7A0D7FA001F}"/>
              </a:ext>
            </a:extLst>
          </p:cNvPr>
          <p:cNvSpPr>
            <a:spLocks noGrp="1"/>
          </p:cNvSpPr>
          <p:nvPr>
            <p:ph idx="13"/>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4B7F469D-048B-45F2-9AA7-23795CD2737C}"/>
              </a:ext>
            </a:extLst>
          </p:cNvPr>
          <p:cNvSpPr>
            <a:spLocks noGrp="1"/>
          </p:cNvSpPr>
          <p:nvPr>
            <p:ph idx="1"/>
          </p:nvPr>
        </p:nvSpPr>
        <p:spPr>
          <a:xfrm>
            <a:off x="579438" y="1269053"/>
            <a:ext cx="11058525" cy="5400035"/>
          </a:xfrm>
        </p:spPr>
        <p:txBody>
          <a:bodyPr/>
          <a:lstStyle/>
          <a:p>
            <a:r>
              <a:rPr lang="ja-JP" altLang="en-US" b="1" dirty="0">
                <a:solidFill>
                  <a:schemeClr val="accent5">
                    <a:lumMod val="75000"/>
                  </a:schemeClr>
                </a:solidFill>
              </a:rPr>
              <a:t>①各スタンドアロンシステムの監査証跡確認</a:t>
            </a:r>
            <a:endParaRPr lang="en-US" altLang="ja-JP" b="1" dirty="0">
              <a:solidFill>
                <a:schemeClr val="accent5">
                  <a:lumMod val="75000"/>
                </a:schemeClr>
              </a:solidFill>
            </a:endParaRPr>
          </a:p>
          <a:p>
            <a:r>
              <a:rPr kumimoji="1" lang="ja-JP" altLang="en-US" dirty="0"/>
              <a:t>　</a:t>
            </a:r>
            <a:r>
              <a:rPr lang="ja-JP" altLang="en-US" sz="2000" dirty="0"/>
              <a:t>データを抽出し、確認するだけの業務。教育を行えば特に問題はないと考える。</a:t>
            </a:r>
            <a:endParaRPr lang="en-US" altLang="ja-JP" sz="2000" dirty="0"/>
          </a:p>
          <a:p>
            <a:r>
              <a:rPr lang="ja-JP" altLang="en-US" sz="2000" dirty="0"/>
              <a:t>　</a:t>
            </a:r>
            <a:r>
              <a:rPr lang="ja-JP" altLang="en-US" sz="2000" dirty="0">
                <a:solidFill>
                  <a:srgbClr val="FF0000"/>
                </a:solidFill>
              </a:rPr>
              <a:t>ただし、製品出荷に必要な書類となるため、スケジュール管理能力が必要。</a:t>
            </a:r>
            <a:endParaRPr lang="en-US" altLang="ja-JP" sz="2000" dirty="0">
              <a:solidFill>
                <a:srgbClr val="FF0000"/>
              </a:solidFill>
            </a:endParaRPr>
          </a:p>
          <a:p>
            <a:endParaRPr lang="en-US" altLang="ja-JP" sz="1400" dirty="0"/>
          </a:p>
          <a:p>
            <a:r>
              <a:rPr lang="ja-JP" altLang="en-US" b="1" dirty="0">
                <a:solidFill>
                  <a:schemeClr val="accent5">
                    <a:lumMod val="75000"/>
                  </a:schemeClr>
                </a:solidFill>
              </a:rPr>
              <a:t>②システムのユーザー管理</a:t>
            </a:r>
            <a:endParaRPr lang="en-US" altLang="ja-JP" b="1" dirty="0">
              <a:solidFill>
                <a:schemeClr val="accent5">
                  <a:lumMod val="75000"/>
                </a:schemeClr>
              </a:solidFill>
            </a:endParaRPr>
          </a:p>
          <a:p>
            <a:r>
              <a:rPr kumimoji="1" lang="ja-JP" altLang="en-US" dirty="0"/>
              <a:t>　</a:t>
            </a:r>
            <a:r>
              <a:rPr lang="ja-JP" altLang="en-US" sz="2000" dirty="0"/>
              <a:t>ユーザー登録、変更、休止、ロック解除などの業務。スタンドアロン（ネットワーク管理していないシステム）の管理は延岡地区に所属する必要がある。</a:t>
            </a:r>
            <a:endParaRPr lang="en-US" altLang="ja-JP" sz="2000" dirty="0"/>
          </a:p>
          <a:p>
            <a:endParaRPr lang="en-US" altLang="ja-JP" b="1" dirty="0">
              <a:solidFill>
                <a:schemeClr val="accent5">
                  <a:lumMod val="75000"/>
                </a:schemeClr>
              </a:solidFill>
            </a:endParaRPr>
          </a:p>
          <a:p>
            <a:r>
              <a:rPr lang="ja-JP" altLang="en-US" b="1" dirty="0">
                <a:solidFill>
                  <a:schemeClr val="accent5">
                    <a:lumMod val="75000"/>
                  </a:schemeClr>
                </a:solidFill>
              </a:rPr>
              <a:t>③日常、月次、年次点検</a:t>
            </a:r>
            <a:r>
              <a:rPr lang="ja-JP" altLang="en-US" dirty="0"/>
              <a:t>　</a:t>
            </a:r>
            <a:endParaRPr lang="en-US" altLang="ja-JP" dirty="0"/>
          </a:p>
          <a:p>
            <a:r>
              <a:rPr lang="ja-JP" altLang="en-US" sz="2000" dirty="0"/>
              <a:t>　点検項目に沿って行う業務。教育を行えば特に問題はないと考える。</a:t>
            </a:r>
            <a:endParaRPr lang="en-US" altLang="ja-JP" dirty="0"/>
          </a:p>
          <a:p>
            <a:endParaRPr lang="en-US" altLang="ja-JP" dirty="0"/>
          </a:p>
          <a:p>
            <a:r>
              <a:rPr lang="ja-JP" altLang="en-US" b="1" dirty="0">
                <a:solidFill>
                  <a:schemeClr val="accent5">
                    <a:lumMod val="75000"/>
                  </a:schemeClr>
                </a:solidFill>
              </a:rPr>
              <a:t>④棚卸作業（パッチ適用作業などの保守作業は含まない）</a:t>
            </a:r>
            <a:endParaRPr lang="en-US" altLang="ja-JP" b="1" dirty="0">
              <a:solidFill>
                <a:schemeClr val="accent5">
                  <a:lumMod val="75000"/>
                </a:schemeClr>
              </a:solidFill>
            </a:endParaRPr>
          </a:p>
          <a:p>
            <a:r>
              <a:rPr lang="ja-JP" altLang="en-US" dirty="0"/>
              <a:t>　</a:t>
            </a:r>
            <a:r>
              <a:rPr lang="ja-JP" altLang="en-US" sz="2000" dirty="0"/>
              <a:t>旭化成グループに登録してあるシステム台帳やサーバ台帳の棚卸作業。パッチ適用作業についてはシステムの不具合が生じる可能性もあるため、ベンダーとの確認作業が発生することから対象外。</a:t>
            </a:r>
            <a:endParaRPr lang="en-US" altLang="ja-JP" sz="2000" dirty="0"/>
          </a:p>
        </p:txBody>
      </p:sp>
      <p:sp>
        <p:nvSpPr>
          <p:cNvPr id="4" name="スライド番号プレースホルダー 3">
            <a:extLst>
              <a:ext uri="{FF2B5EF4-FFF2-40B4-BE49-F238E27FC236}">
                <a16:creationId xmlns:a16="http://schemas.microsoft.com/office/drawing/2014/main" id="{68A33673-9589-4350-8427-10F142054FB9}"/>
              </a:ext>
            </a:extLst>
          </p:cNvPr>
          <p:cNvSpPr>
            <a:spLocks noGrp="1"/>
          </p:cNvSpPr>
          <p:nvPr>
            <p:ph type="sldNum" sz="quarter" idx="15"/>
          </p:nvPr>
        </p:nvSpPr>
        <p:spPr/>
        <p:txBody>
          <a:bodyPr/>
          <a:lstStyle/>
          <a:p>
            <a:pPr>
              <a:defRPr/>
            </a:pPr>
            <a:fld id="{9E4292B8-ECA7-404F-AC1F-ACF4459D3E95}" type="slidenum">
              <a:rPr lang="en-US" smtClean="0"/>
              <a:pPr>
                <a:defRPr/>
              </a:pPr>
              <a:t>5</a:t>
            </a:fld>
            <a:endParaRPr lang="en-US"/>
          </a:p>
        </p:txBody>
      </p:sp>
      <p:sp>
        <p:nvSpPr>
          <p:cNvPr id="5" name="タイトル 4">
            <a:extLst>
              <a:ext uri="{FF2B5EF4-FFF2-40B4-BE49-F238E27FC236}">
                <a16:creationId xmlns:a16="http://schemas.microsoft.com/office/drawing/2014/main" id="{DD30898E-4268-456F-800A-019E7A0AAA9E}"/>
              </a:ext>
            </a:extLst>
          </p:cNvPr>
          <p:cNvSpPr>
            <a:spLocks noGrp="1"/>
          </p:cNvSpPr>
          <p:nvPr>
            <p:ph type="title"/>
          </p:nvPr>
        </p:nvSpPr>
        <p:spPr/>
        <p:txBody>
          <a:bodyPr/>
          <a:lstStyle/>
          <a:p>
            <a:r>
              <a:rPr kumimoji="1" lang="ja-JP" altLang="en-US" dirty="0"/>
              <a:t>スキルを求めない業務</a:t>
            </a:r>
          </a:p>
        </p:txBody>
      </p:sp>
    </p:spTree>
    <p:extLst>
      <p:ext uri="{BB962C8B-B14F-4D97-AF65-F5344CB8AC3E}">
        <p14:creationId xmlns:p14="http://schemas.microsoft.com/office/powerpoint/2010/main" val="2455406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D843EE0-A009-4BD8-A80C-D7A0D7FA001F}"/>
              </a:ext>
            </a:extLst>
          </p:cNvPr>
          <p:cNvSpPr>
            <a:spLocks noGrp="1"/>
          </p:cNvSpPr>
          <p:nvPr>
            <p:ph idx="13"/>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8A33673-9589-4350-8427-10F142054FB9}"/>
              </a:ext>
            </a:extLst>
          </p:cNvPr>
          <p:cNvSpPr>
            <a:spLocks noGrp="1"/>
          </p:cNvSpPr>
          <p:nvPr>
            <p:ph type="sldNum" sz="quarter" idx="15"/>
          </p:nvPr>
        </p:nvSpPr>
        <p:spPr/>
        <p:txBody>
          <a:bodyPr/>
          <a:lstStyle/>
          <a:p>
            <a:pPr>
              <a:defRPr/>
            </a:pPr>
            <a:fld id="{9E4292B8-ECA7-404F-AC1F-ACF4459D3E95}" type="slidenum">
              <a:rPr lang="en-US" smtClean="0"/>
              <a:pPr>
                <a:defRPr/>
              </a:pPr>
              <a:t>6</a:t>
            </a:fld>
            <a:endParaRPr lang="en-US"/>
          </a:p>
        </p:txBody>
      </p:sp>
      <p:sp>
        <p:nvSpPr>
          <p:cNvPr id="5" name="タイトル 4">
            <a:extLst>
              <a:ext uri="{FF2B5EF4-FFF2-40B4-BE49-F238E27FC236}">
                <a16:creationId xmlns:a16="http://schemas.microsoft.com/office/drawing/2014/main" id="{DD30898E-4268-456F-800A-019E7A0AAA9E}"/>
              </a:ext>
            </a:extLst>
          </p:cNvPr>
          <p:cNvSpPr>
            <a:spLocks noGrp="1"/>
          </p:cNvSpPr>
          <p:nvPr>
            <p:ph type="title"/>
          </p:nvPr>
        </p:nvSpPr>
        <p:spPr>
          <a:xfrm>
            <a:off x="731838" y="527050"/>
            <a:ext cx="9038327" cy="822325"/>
          </a:xfrm>
        </p:spPr>
        <p:txBody>
          <a:bodyPr/>
          <a:lstStyle/>
          <a:p>
            <a:r>
              <a:rPr lang="ja-JP" altLang="en-US" dirty="0"/>
              <a:t>依頼したい業務と人物像</a:t>
            </a:r>
            <a:endParaRPr kumimoji="1" lang="ja-JP" altLang="en-US" dirty="0"/>
          </a:p>
        </p:txBody>
      </p:sp>
      <p:graphicFrame>
        <p:nvGraphicFramePr>
          <p:cNvPr id="7" name="表 7">
            <a:extLst>
              <a:ext uri="{FF2B5EF4-FFF2-40B4-BE49-F238E27FC236}">
                <a16:creationId xmlns:a16="http://schemas.microsoft.com/office/drawing/2014/main" id="{17F84C90-3F87-49C1-9210-91EE59D46204}"/>
              </a:ext>
            </a:extLst>
          </p:cNvPr>
          <p:cNvGraphicFramePr>
            <a:graphicFrameLocks noGrp="1"/>
          </p:cNvGraphicFramePr>
          <p:nvPr>
            <p:ph idx="1"/>
            <p:extLst>
              <p:ext uri="{D42A27DB-BD31-4B8C-83A1-F6EECF244321}">
                <p14:modId xmlns:p14="http://schemas.microsoft.com/office/powerpoint/2010/main" val="1107710460"/>
              </p:ext>
            </p:extLst>
          </p:nvPr>
        </p:nvGraphicFramePr>
        <p:xfrm>
          <a:off x="483476" y="1457965"/>
          <a:ext cx="11154487" cy="5016409"/>
        </p:xfrm>
        <a:graphic>
          <a:graphicData uri="http://schemas.openxmlformats.org/drawingml/2006/table">
            <a:tbl>
              <a:tblPr firstRow="1" bandRow="1">
                <a:tableStyleId>{5940675A-B579-460E-94D1-54222C63F5DA}</a:tableStyleId>
              </a:tblPr>
              <a:tblGrid>
                <a:gridCol w="651332">
                  <a:extLst>
                    <a:ext uri="{9D8B030D-6E8A-4147-A177-3AD203B41FA5}">
                      <a16:colId xmlns:a16="http://schemas.microsoft.com/office/drawing/2014/main" val="1249971415"/>
                    </a:ext>
                  </a:extLst>
                </a:gridCol>
                <a:gridCol w="2375646">
                  <a:extLst>
                    <a:ext uri="{9D8B030D-6E8A-4147-A177-3AD203B41FA5}">
                      <a16:colId xmlns:a16="http://schemas.microsoft.com/office/drawing/2014/main" val="1578487129"/>
                    </a:ext>
                  </a:extLst>
                </a:gridCol>
                <a:gridCol w="3541986">
                  <a:extLst>
                    <a:ext uri="{9D8B030D-6E8A-4147-A177-3AD203B41FA5}">
                      <a16:colId xmlns:a16="http://schemas.microsoft.com/office/drawing/2014/main" val="1098290758"/>
                    </a:ext>
                  </a:extLst>
                </a:gridCol>
                <a:gridCol w="2333298">
                  <a:extLst>
                    <a:ext uri="{9D8B030D-6E8A-4147-A177-3AD203B41FA5}">
                      <a16:colId xmlns:a16="http://schemas.microsoft.com/office/drawing/2014/main" val="1939675070"/>
                    </a:ext>
                  </a:extLst>
                </a:gridCol>
                <a:gridCol w="2252225">
                  <a:extLst>
                    <a:ext uri="{9D8B030D-6E8A-4147-A177-3AD203B41FA5}">
                      <a16:colId xmlns:a16="http://schemas.microsoft.com/office/drawing/2014/main" val="1982811001"/>
                    </a:ext>
                  </a:extLst>
                </a:gridCol>
              </a:tblGrid>
              <a:tr h="665125">
                <a:tc>
                  <a:txBody>
                    <a:bodyPr/>
                    <a:lstStyle/>
                    <a:p>
                      <a:pPr algn="ctr"/>
                      <a:endParaRPr kumimoji="1" lang="ja-JP" altLang="en-US" dirty="0"/>
                    </a:p>
                  </a:txBody>
                  <a:tcPr anchor="ctr">
                    <a:solidFill>
                      <a:schemeClr val="accent2">
                        <a:lumMod val="20000"/>
                        <a:lumOff val="80000"/>
                      </a:schemeClr>
                    </a:solidFill>
                  </a:tcPr>
                </a:tc>
                <a:tc>
                  <a:txBody>
                    <a:bodyPr/>
                    <a:lstStyle/>
                    <a:p>
                      <a:pPr algn="ctr"/>
                      <a:r>
                        <a:rPr kumimoji="1" lang="ja-JP" altLang="en-US" dirty="0"/>
                        <a:t>依頼したい業務</a:t>
                      </a:r>
                    </a:p>
                  </a:txBody>
                  <a:tcPr anchor="ctr">
                    <a:solidFill>
                      <a:schemeClr val="accent2">
                        <a:lumMod val="20000"/>
                        <a:lumOff val="80000"/>
                      </a:schemeClr>
                    </a:solidFill>
                  </a:tcPr>
                </a:tc>
                <a:tc>
                  <a:txBody>
                    <a:bodyPr/>
                    <a:lstStyle/>
                    <a:p>
                      <a:pPr algn="ctr"/>
                      <a:r>
                        <a:rPr kumimoji="1" lang="ja-JP" altLang="en-US" dirty="0"/>
                        <a:t>業務内容</a:t>
                      </a:r>
                    </a:p>
                  </a:txBody>
                  <a:tcPr anchor="ctr">
                    <a:solidFill>
                      <a:schemeClr val="accent2">
                        <a:lumMod val="20000"/>
                        <a:lumOff val="80000"/>
                      </a:schemeClr>
                    </a:solidFill>
                  </a:tcPr>
                </a:tc>
                <a:tc>
                  <a:txBody>
                    <a:bodyPr/>
                    <a:lstStyle/>
                    <a:p>
                      <a:pPr algn="ctr"/>
                      <a:r>
                        <a:rPr kumimoji="1" lang="ja-JP" altLang="en-US" dirty="0"/>
                        <a:t>必要なスキル</a:t>
                      </a:r>
                    </a:p>
                  </a:txBody>
                  <a:tcPr anchor="ctr">
                    <a:solidFill>
                      <a:schemeClr val="accent2">
                        <a:lumMod val="20000"/>
                        <a:lumOff val="80000"/>
                      </a:schemeClr>
                    </a:solidFill>
                  </a:tcPr>
                </a:tc>
                <a:tc>
                  <a:txBody>
                    <a:bodyPr/>
                    <a:lstStyle/>
                    <a:p>
                      <a:pPr algn="ctr"/>
                      <a:r>
                        <a:rPr kumimoji="1" lang="ja-JP" altLang="en-US" dirty="0"/>
                        <a:t>求められる人物像</a:t>
                      </a:r>
                    </a:p>
                  </a:txBody>
                  <a:tcPr anchor="ctr">
                    <a:solidFill>
                      <a:schemeClr val="accent2">
                        <a:lumMod val="20000"/>
                        <a:lumOff val="80000"/>
                      </a:schemeClr>
                    </a:solidFill>
                  </a:tcPr>
                </a:tc>
                <a:extLst>
                  <a:ext uri="{0D108BD9-81ED-4DB2-BD59-A6C34878D82A}">
                    <a16:rowId xmlns:a16="http://schemas.microsoft.com/office/drawing/2014/main" val="3509331949"/>
                  </a:ext>
                </a:extLst>
              </a:tr>
              <a:tr h="1349369">
                <a:tc>
                  <a:txBody>
                    <a:bodyPr/>
                    <a:lstStyle/>
                    <a:p>
                      <a:pPr algn="ctr"/>
                      <a:r>
                        <a:rPr kumimoji="1" lang="en-US" altLang="ja-JP" dirty="0"/>
                        <a:t>1</a:t>
                      </a:r>
                    </a:p>
                  </a:txBody>
                  <a:tcPr anchor="ctr">
                    <a:solidFill>
                      <a:schemeClr val="accent2">
                        <a:lumMod val="20000"/>
                        <a:lumOff val="80000"/>
                      </a:schemeClr>
                    </a:solidFill>
                  </a:tcPr>
                </a:tc>
                <a:tc>
                  <a:txBody>
                    <a:bodyPr/>
                    <a:lstStyle/>
                    <a:p>
                      <a:pPr algn="l"/>
                      <a:r>
                        <a:rPr kumimoji="1" lang="ja-JP" altLang="en-US" dirty="0"/>
                        <a:t>スタンドアロンシステムの監査証跡確認</a:t>
                      </a:r>
                    </a:p>
                  </a:txBody>
                  <a:tcPr anchor="ctr"/>
                </a:tc>
                <a:tc>
                  <a:txBody>
                    <a:bodyPr/>
                    <a:lstStyle/>
                    <a:p>
                      <a:pPr algn="l"/>
                      <a:r>
                        <a:rPr kumimoji="1" lang="ja-JP" altLang="en-US" dirty="0"/>
                        <a:t>製品出荷前及び定期（</a:t>
                      </a:r>
                      <a:r>
                        <a:rPr kumimoji="1" lang="en-US" altLang="ja-JP" dirty="0"/>
                        <a:t>1</a:t>
                      </a:r>
                      <a:r>
                        <a:rPr kumimoji="1" lang="ja-JP" altLang="en-US" dirty="0"/>
                        <a:t>回</a:t>
                      </a:r>
                      <a:r>
                        <a:rPr kumimoji="1" lang="en-US" altLang="ja-JP" dirty="0"/>
                        <a:t>/</a:t>
                      </a:r>
                      <a:r>
                        <a:rPr kumimoji="1" lang="ja-JP" altLang="en-US" dirty="0"/>
                        <a:t>月）などの各システムの監査証跡抽出、確認、印刷業務</a:t>
                      </a:r>
                      <a:endParaRPr kumimoji="1" lang="en-US" altLang="ja-JP" dirty="0"/>
                    </a:p>
                  </a:txBody>
                  <a:tcPr anchor="ctr"/>
                </a:tc>
                <a:tc rowSpan="3">
                  <a:txBody>
                    <a:bodyPr/>
                    <a:lstStyle/>
                    <a:p>
                      <a:pPr algn="l"/>
                      <a:r>
                        <a:rPr kumimoji="1" lang="ja-JP" altLang="en-US" dirty="0"/>
                        <a:t>特別なスキルは不要ですが、各システムの教育訓練が必要になります。（</a:t>
                      </a:r>
                      <a:r>
                        <a:rPr kumimoji="1" lang="en-US" altLang="ja-JP" dirty="0"/>
                        <a:t>10</a:t>
                      </a:r>
                      <a:r>
                        <a:rPr kumimoji="1" lang="ja-JP" altLang="en-US" dirty="0"/>
                        <a:t>種類以上？）</a:t>
                      </a:r>
                    </a:p>
                  </a:txBody>
                  <a:tcPr anchor="ctr"/>
                </a:tc>
                <a:tc>
                  <a:txBody>
                    <a:bodyPr/>
                    <a:lstStyle/>
                    <a:p>
                      <a:pPr algn="l"/>
                      <a:r>
                        <a:rPr kumimoji="1" lang="ja-JP" altLang="en-US" dirty="0"/>
                        <a:t>提出期限を守ることができる時間管理能力のある正社員</a:t>
                      </a:r>
                      <a:endParaRPr kumimoji="1" lang="en-US" altLang="ja-JP" dirty="0"/>
                    </a:p>
                    <a:p>
                      <a:pPr algn="l"/>
                      <a:r>
                        <a:rPr kumimoji="1" lang="ja-JP" altLang="en-US" dirty="0"/>
                        <a:t>（派遣社員だと最長でも</a:t>
                      </a:r>
                      <a:r>
                        <a:rPr kumimoji="1" lang="en-US" altLang="ja-JP" dirty="0"/>
                        <a:t>3</a:t>
                      </a:r>
                      <a:r>
                        <a:rPr kumimoji="1" lang="ja-JP" altLang="en-US" dirty="0"/>
                        <a:t>年が任期となるため）</a:t>
                      </a:r>
                    </a:p>
                  </a:txBody>
                  <a:tcPr anchor="ctr"/>
                </a:tc>
                <a:extLst>
                  <a:ext uri="{0D108BD9-81ED-4DB2-BD59-A6C34878D82A}">
                    <a16:rowId xmlns:a16="http://schemas.microsoft.com/office/drawing/2014/main" val="1988354100"/>
                  </a:ext>
                </a:extLst>
              </a:tr>
              <a:tr h="1620749">
                <a:tc>
                  <a:txBody>
                    <a:bodyPr/>
                    <a:lstStyle/>
                    <a:p>
                      <a:pPr algn="ctr"/>
                      <a:r>
                        <a:rPr kumimoji="1" lang="en-US" altLang="ja-JP" dirty="0"/>
                        <a:t>2</a:t>
                      </a:r>
                      <a:endParaRPr kumimoji="1" lang="ja-JP" altLang="en-US" dirty="0"/>
                    </a:p>
                  </a:txBody>
                  <a:tcPr anchor="ctr">
                    <a:solidFill>
                      <a:schemeClr val="accent2">
                        <a:lumMod val="20000"/>
                        <a:lumOff val="80000"/>
                      </a:schemeClr>
                    </a:solidFill>
                  </a:tcPr>
                </a:tc>
                <a:tc>
                  <a:txBody>
                    <a:bodyPr/>
                    <a:lstStyle/>
                    <a:p>
                      <a:pPr algn="l"/>
                      <a:r>
                        <a:rPr kumimoji="1" lang="ja-JP" altLang="en-US" dirty="0"/>
                        <a:t>ユーザー管理</a:t>
                      </a:r>
                    </a:p>
                  </a:txBody>
                  <a:tcPr anchor="ctr"/>
                </a:tc>
                <a:tc>
                  <a:txBody>
                    <a:bodyPr/>
                    <a:lstStyle/>
                    <a:p>
                      <a:pPr algn="l"/>
                      <a:r>
                        <a:rPr kumimoji="1" lang="ja-JP" altLang="en-US" dirty="0"/>
                        <a:t>各システムのユーザー登録、廃止やロック解除などの管理業務</a:t>
                      </a:r>
                    </a:p>
                  </a:txBody>
                  <a:tcPr anchor="ctr"/>
                </a:tc>
                <a:tc vMerge="1">
                  <a:txBody>
                    <a:bodyPr/>
                    <a:lstStyle/>
                    <a:p>
                      <a:pPr algn="l"/>
                      <a:endParaRPr kumimoji="1" lang="ja-JP" altLang="en-US" dirty="0"/>
                    </a:p>
                  </a:txBody>
                  <a:tcPr anchor="ctr"/>
                </a:tc>
                <a:tc>
                  <a:txBody>
                    <a:bodyPr/>
                    <a:lstStyle/>
                    <a:p>
                      <a:pPr algn="l"/>
                      <a:r>
                        <a:rPr kumimoji="1" lang="ja-JP" altLang="en-US" dirty="0"/>
                        <a:t>申請者から依頼に速やかに対応できる方（業務を後回しにしない方）</a:t>
                      </a:r>
                    </a:p>
                  </a:txBody>
                  <a:tcPr anchor="ctr"/>
                </a:tc>
                <a:extLst>
                  <a:ext uri="{0D108BD9-81ED-4DB2-BD59-A6C34878D82A}">
                    <a16:rowId xmlns:a16="http://schemas.microsoft.com/office/drawing/2014/main" val="4235348355"/>
                  </a:ext>
                </a:extLst>
              </a:tr>
              <a:tr h="993175">
                <a:tc>
                  <a:txBody>
                    <a:bodyPr/>
                    <a:lstStyle/>
                    <a:p>
                      <a:pPr algn="ctr"/>
                      <a:r>
                        <a:rPr kumimoji="1" lang="en-US" altLang="ja-JP" dirty="0"/>
                        <a:t>3</a:t>
                      </a:r>
                      <a:endParaRPr kumimoji="1" lang="ja-JP" altLang="en-US" dirty="0"/>
                    </a:p>
                  </a:txBody>
                  <a:tcPr anchor="ctr">
                    <a:solidFill>
                      <a:schemeClr val="accent2">
                        <a:lumMod val="20000"/>
                        <a:lumOff val="80000"/>
                      </a:schemeClr>
                    </a:solidFill>
                  </a:tcPr>
                </a:tc>
                <a:tc>
                  <a:txBody>
                    <a:bodyPr/>
                    <a:lstStyle/>
                    <a:p>
                      <a:pPr algn="l"/>
                      <a:r>
                        <a:rPr kumimoji="1" lang="zh-CN" altLang="en-US" dirty="0"/>
                        <a:t>日常、月次、年次点検　</a:t>
                      </a:r>
                    </a:p>
                  </a:txBody>
                  <a:tcPr anchor="ctr"/>
                </a:tc>
                <a:tc>
                  <a:txBody>
                    <a:bodyPr/>
                    <a:lstStyle/>
                    <a:p>
                      <a:pPr algn="l"/>
                      <a:r>
                        <a:rPr kumimoji="1" lang="ja-JP" altLang="en-US" dirty="0"/>
                        <a:t>各システムの点検業務</a:t>
                      </a:r>
                    </a:p>
                  </a:txBody>
                  <a:tcPr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a:txBody>
                  <a:tcPr anchor="ctr"/>
                </a:tc>
                <a:tc>
                  <a:txBody>
                    <a:bodyPr/>
                    <a:lstStyle/>
                    <a:p>
                      <a:pPr algn="l"/>
                      <a:r>
                        <a:rPr kumimoji="1" lang="ja-JP" altLang="en-US" dirty="0"/>
                        <a:t>スケジュール管理ができる方</a:t>
                      </a:r>
                    </a:p>
                  </a:txBody>
                  <a:tcPr anchor="ctr"/>
                </a:tc>
                <a:extLst>
                  <a:ext uri="{0D108BD9-81ED-4DB2-BD59-A6C34878D82A}">
                    <a16:rowId xmlns:a16="http://schemas.microsoft.com/office/drawing/2014/main" val="4164839560"/>
                  </a:ext>
                </a:extLst>
              </a:tr>
            </a:tbl>
          </a:graphicData>
        </a:graphic>
      </p:graphicFrame>
    </p:spTree>
    <p:extLst>
      <p:ext uri="{BB962C8B-B14F-4D97-AF65-F5344CB8AC3E}">
        <p14:creationId xmlns:p14="http://schemas.microsoft.com/office/powerpoint/2010/main" val="803295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D843EE0-A009-4BD8-A80C-D7A0D7FA001F}"/>
              </a:ext>
            </a:extLst>
          </p:cNvPr>
          <p:cNvSpPr>
            <a:spLocks noGrp="1"/>
          </p:cNvSpPr>
          <p:nvPr>
            <p:ph idx="13"/>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4B7F469D-048B-45F2-9AA7-23795CD2737C}"/>
              </a:ext>
            </a:extLst>
          </p:cNvPr>
          <p:cNvSpPr>
            <a:spLocks noGrp="1"/>
          </p:cNvSpPr>
          <p:nvPr>
            <p:ph idx="1"/>
          </p:nvPr>
        </p:nvSpPr>
        <p:spPr>
          <a:xfrm>
            <a:off x="579437" y="1388391"/>
            <a:ext cx="11058525" cy="5338124"/>
          </a:xfrm>
        </p:spPr>
        <p:txBody>
          <a:bodyPr/>
          <a:lstStyle/>
          <a:p>
            <a:r>
              <a:rPr lang="ja-JP" altLang="en-US" b="1" dirty="0">
                <a:solidFill>
                  <a:schemeClr val="bg2"/>
                </a:solidFill>
              </a:rPr>
              <a:t>①情報セキュリティに関する知識</a:t>
            </a:r>
            <a:endParaRPr lang="en-US" altLang="ja-JP" b="1" dirty="0">
              <a:solidFill>
                <a:schemeClr val="bg2"/>
              </a:solidFill>
            </a:endParaRPr>
          </a:p>
          <a:p>
            <a:r>
              <a:rPr kumimoji="1" lang="ja-JP" altLang="en-US" dirty="0"/>
              <a:t>　</a:t>
            </a:r>
            <a:r>
              <a:rPr lang="en-US" altLang="ja-JP" sz="2000" dirty="0"/>
              <a:t> IT</a:t>
            </a:r>
            <a:r>
              <a:rPr lang="ja-JP" altLang="en-US" sz="2000" dirty="0"/>
              <a:t>スキル標準スキルレベル</a:t>
            </a:r>
            <a:r>
              <a:rPr lang="en-US" altLang="ja-JP" sz="2000" dirty="0"/>
              <a:t>2</a:t>
            </a:r>
            <a:r>
              <a:rPr lang="ja-JP" altLang="en-US" sz="2000" dirty="0"/>
              <a:t>以上（</a:t>
            </a:r>
            <a:r>
              <a:rPr lang="en-US" altLang="ja-JP" sz="2000" dirty="0">
                <a:hlinkClick r:id="rId2"/>
              </a:rPr>
              <a:t>IT</a:t>
            </a:r>
            <a:r>
              <a:rPr lang="ja-JP" altLang="en-US" sz="2000" dirty="0">
                <a:hlinkClick r:id="rId2"/>
              </a:rPr>
              <a:t>スキル標準関連：</a:t>
            </a:r>
            <a:r>
              <a:rPr lang="en-US" altLang="ja-JP" sz="2000" dirty="0">
                <a:hlinkClick r:id="rId2"/>
              </a:rPr>
              <a:t>IPA </a:t>
            </a:r>
            <a:r>
              <a:rPr lang="ja-JP" altLang="en-US" sz="2000" dirty="0">
                <a:hlinkClick r:id="rId2"/>
              </a:rPr>
              <a:t>独立行政法人 情報処理推進機構</a:t>
            </a:r>
            <a:r>
              <a:rPr lang="ja-JP" altLang="en-US" sz="2000" dirty="0"/>
              <a:t>）が望ましい。情報セキュリティ対策や旭化成グループ規則は日々進化しており、当社として対応するためには基礎的な知識が最低限必要となる。また、重大インシデント発生時は</a:t>
            </a:r>
            <a:r>
              <a:rPr lang="en-US" altLang="ja-JP" sz="2000" dirty="0"/>
              <a:t>SOC</a:t>
            </a:r>
            <a:r>
              <a:rPr lang="en-US" altLang="ja-JP" sz="2000" baseline="30000" dirty="0"/>
              <a:t>※1</a:t>
            </a:r>
            <a:r>
              <a:rPr lang="ja-JP" altLang="en-US" sz="2000" dirty="0"/>
              <a:t>や</a:t>
            </a:r>
            <a:r>
              <a:rPr lang="en-US" altLang="ja-JP" sz="2000" dirty="0"/>
              <a:t>CSIRT</a:t>
            </a:r>
            <a:r>
              <a:rPr lang="en-US" altLang="ja-JP" sz="2000" baseline="30000" dirty="0"/>
              <a:t> ※2</a:t>
            </a:r>
            <a:r>
              <a:rPr lang="ja-JP" altLang="en-US" sz="2000" dirty="0"/>
              <a:t>への連絡も必要となる。組織体制としては</a:t>
            </a:r>
            <a:r>
              <a:rPr lang="en-US" altLang="ja-JP" sz="2000" dirty="0"/>
              <a:t>CIO</a:t>
            </a:r>
            <a:r>
              <a:rPr lang="en-US" altLang="ja-JP" sz="2000" baseline="30000" dirty="0"/>
              <a:t> ※3</a:t>
            </a:r>
            <a:r>
              <a:rPr lang="ja-JP" altLang="en-US" sz="2000" dirty="0"/>
              <a:t>（または</a:t>
            </a:r>
            <a:r>
              <a:rPr lang="en-US" altLang="ja-JP" sz="2000" dirty="0"/>
              <a:t>CISO</a:t>
            </a:r>
            <a:r>
              <a:rPr lang="en-US" altLang="ja-JP" sz="2000" baseline="30000" dirty="0"/>
              <a:t> ※1 </a:t>
            </a:r>
            <a:r>
              <a:rPr lang="ja-JP" altLang="en-US" sz="2000" dirty="0"/>
              <a:t>）も必要になる可能性が高い。また、情報セキュリティマネジメントシステム</a:t>
            </a:r>
            <a:r>
              <a:rPr lang="en-US" altLang="ja-JP" sz="2000" dirty="0"/>
              <a:t>ISMS</a:t>
            </a:r>
            <a:r>
              <a:rPr lang="ja-JP" altLang="en-US" sz="2000" dirty="0"/>
              <a:t>（</a:t>
            </a:r>
            <a:r>
              <a:rPr lang="en-US" altLang="ja-JP" sz="2000" dirty="0"/>
              <a:t>ISO/IEC 27001:2013</a:t>
            </a:r>
            <a:r>
              <a:rPr lang="ja-JP" altLang="en-US" sz="2000" dirty="0"/>
              <a:t>）の知識はベンダー選定する上でも必要となる。</a:t>
            </a:r>
            <a:endParaRPr lang="en-US" altLang="ja-JP" sz="2000" dirty="0"/>
          </a:p>
          <a:p>
            <a:endParaRPr lang="en-US" altLang="ja-JP" sz="1400" dirty="0"/>
          </a:p>
          <a:p>
            <a:r>
              <a:rPr lang="ja-JP" altLang="en-US" b="1" dirty="0">
                <a:solidFill>
                  <a:schemeClr val="bg2"/>
                </a:solidFill>
              </a:rPr>
              <a:t>②会計に関する知識</a:t>
            </a:r>
            <a:endParaRPr lang="en-US" altLang="ja-JP" b="1" dirty="0">
              <a:solidFill>
                <a:schemeClr val="bg2"/>
              </a:solidFill>
            </a:endParaRPr>
          </a:p>
          <a:p>
            <a:r>
              <a:rPr kumimoji="1" lang="ja-JP" altLang="en-US" dirty="0"/>
              <a:t>　</a:t>
            </a:r>
            <a:r>
              <a:rPr kumimoji="1" lang="ja-JP" altLang="en-US" sz="2000" dirty="0"/>
              <a:t>システムの拡大・連携を進めるうえで、基幹業務システム（</a:t>
            </a:r>
            <a:r>
              <a:rPr kumimoji="1" lang="en-US" altLang="ja-JP" sz="2000" dirty="0"/>
              <a:t>ERP</a:t>
            </a:r>
            <a:r>
              <a:rPr kumimoji="1" lang="ja-JP" altLang="en-US" sz="2000" dirty="0"/>
              <a:t>）との連携を実行するためには会計（最低限日商簿記</a:t>
            </a:r>
            <a:r>
              <a:rPr kumimoji="1" lang="en-US" altLang="ja-JP" sz="2000" dirty="0"/>
              <a:t>3</a:t>
            </a:r>
            <a:r>
              <a:rPr kumimoji="1" lang="ja-JP" altLang="en-US" sz="2000" dirty="0"/>
              <a:t>級程度）の知識を有することが望ましい。また、システムの立案・運用などにも必要となるスキル。</a:t>
            </a:r>
            <a:endParaRPr kumimoji="1" lang="en-US" altLang="ja-JP" sz="2000" dirty="0"/>
          </a:p>
          <a:p>
            <a:endParaRPr lang="en-US" altLang="ja-JP" sz="2000" dirty="0"/>
          </a:p>
          <a:p>
            <a:r>
              <a:rPr lang="en-US" altLang="ja-JP" sz="1200" dirty="0"/>
              <a:t>※1</a:t>
            </a:r>
            <a:r>
              <a:rPr lang="ja-JP" altLang="en-US" sz="1200" dirty="0"/>
              <a:t>　</a:t>
            </a:r>
            <a:r>
              <a:rPr lang="en-US" altLang="ja-JP" sz="1200" dirty="0"/>
              <a:t>SOC</a:t>
            </a:r>
            <a:r>
              <a:rPr lang="ja-JP" altLang="en-US" sz="1200" dirty="0"/>
              <a:t>（</a:t>
            </a:r>
            <a:r>
              <a:rPr lang="en-US" altLang="ja-JP" sz="1200" dirty="0"/>
              <a:t>Security</a:t>
            </a:r>
            <a:r>
              <a:rPr lang="ja-JP" altLang="en-US" sz="1200" dirty="0"/>
              <a:t> </a:t>
            </a:r>
            <a:r>
              <a:rPr lang="en-US" altLang="ja-JP" sz="1200" dirty="0"/>
              <a:t>Operation Center</a:t>
            </a:r>
            <a:r>
              <a:rPr lang="ja-JP" altLang="en-US" sz="1200" dirty="0"/>
              <a:t>）：企業や組織に向けたサイバー攻撃の検出や分析を行い、的確なアドバイスを提供する役割を担う部門や専門組織</a:t>
            </a:r>
            <a:endParaRPr lang="en-US" altLang="ja-JP" sz="1200" dirty="0"/>
          </a:p>
          <a:p>
            <a:r>
              <a:rPr lang="en-US" altLang="ja-JP" sz="1200" dirty="0"/>
              <a:t>※2</a:t>
            </a:r>
            <a:r>
              <a:rPr lang="ja-JP" altLang="en-US" sz="1200" dirty="0"/>
              <a:t>　</a:t>
            </a:r>
            <a:r>
              <a:rPr lang="en-US" altLang="ja-JP" sz="1200" dirty="0"/>
              <a:t>CSIRT</a:t>
            </a:r>
            <a:r>
              <a:rPr lang="ja-JP" altLang="en-US" sz="1200" dirty="0"/>
              <a:t>（</a:t>
            </a:r>
            <a:r>
              <a:rPr lang="en-US" altLang="ja-JP" sz="1200" dirty="0"/>
              <a:t>Computer Security Incident Response Team</a:t>
            </a:r>
            <a:r>
              <a:rPr lang="ja-JP" altLang="en-US" sz="1200" dirty="0"/>
              <a:t>）：情報セキュリティのための監視や分析などを行う組織</a:t>
            </a:r>
            <a:endParaRPr lang="en-US" altLang="ja-JP" sz="1200" dirty="0"/>
          </a:p>
          <a:p>
            <a:r>
              <a:rPr lang="en-US" altLang="ja-JP" sz="1200" dirty="0"/>
              <a:t>※3</a:t>
            </a:r>
            <a:r>
              <a:rPr lang="ja-JP" altLang="en-US" sz="1200" dirty="0"/>
              <a:t>　</a:t>
            </a:r>
            <a:r>
              <a:rPr lang="en-US" altLang="ja-JP" sz="1200" dirty="0"/>
              <a:t>CIO(Chief Information officer)</a:t>
            </a:r>
            <a:r>
              <a:rPr lang="ja-JP" altLang="en-US" sz="1200" dirty="0"/>
              <a:t>：最高情報責任者。経営者によって任命された、組織全体の情報化推進の最高責任者であり、経営戦略と情報システム戦略の整合性を確保し、　　</a:t>
            </a:r>
            <a:endParaRPr lang="en-US" altLang="ja-JP" sz="1200" dirty="0"/>
          </a:p>
          <a:p>
            <a:r>
              <a:rPr lang="ja-JP" altLang="en-US" sz="1200" dirty="0"/>
              <a:t>　　　　　　　　　　　　　　　　　　　　　　　　その実現に関する統括責任を持つ。 </a:t>
            </a:r>
            <a:r>
              <a:rPr lang="en-US" altLang="ja-JP" sz="1200" dirty="0"/>
              <a:t>IT</a:t>
            </a:r>
            <a:r>
              <a:rPr lang="ja-JP" altLang="en-US" sz="1200" dirty="0"/>
              <a:t>要員の確保や、情報システムに関する組織共通のルールの策定を情報システム部門またユーザ部門に対</a:t>
            </a:r>
            <a:endParaRPr lang="en-US" altLang="ja-JP" sz="1200" dirty="0"/>
          </a:p>
          <a:p>
            <a:r>
              <a:rPr lang="ja-JP" altLang="en-US" sz="1200" dirty="0"/>
              <a:t>　　　　　　　　　　　　　　　　　　　　　　　　して指示する必要がある。：</a:t>
            </a:r>
            <a:endParaRPr lang="en-US" altLang="ja-JP" sz="1200" dirty="0"/>
          </a:p>
          <a:p>
            <a:r>
              <a:rPr lang="en-US" altLang="ja-JP" sz="1200" dirty="0"/>
              <a:t>※4</a:t>
            </a:r>
            <a:r>
              <a:rPr lang="ja-JP" altLang="en-US" sz="1200" dirty="0"/>
              <a:t>　</a:t>
            </a:r>
            <a:r>
              <a:rPr lang="en-US" altLang="ja-JP" sz="1200" dirty="0"/>
              <a:t>CISO</a:t>
            </a:r>
            <a:r>
              <a:rPr lang="ja-JP" altLang="en-US" sz="1200" dirty="0"/>
              <a:t> （</a:t>
            </a:r>
            <a:r>
              <a:rPr lang="en-US" altLang="ja-JP" sz="1200" dirty="0"/>
              <a:t>Chief Information security officer</a:t>
            </a:r>
            <a:r>
              <a:rPr lang="ja-JP" altLang="en-US" sz="1200" dirty="0"/>
              <a:t>） ：最高セキュリティ責任者。企業の情報セキュリティとセキュリティ方策全体の監督と統括を行う。</a:t>
            </a:r>
          </a:p>
          <a:p>
            <a:endParaRPr lang="en-US" altLang="ja-JP" sz="1200" dirty="0"/>
          </a:p>
        </p:txBody>
      </p:sp>
      <p:sp>
        <p:nvSpPr>
          <p:cNvPr id="4" name="スライド番号プレースホルダー 3">
            <a:extLst>
              <a:ext uri="{FF2B5EF4-FFF2-40B4-BE49-F238E27FC236}">
                <a16:creationId xmlns:a16="http://schemas.microsoft.com/office/drawing/2014/main" id="{68A33673-9589-4350-8427-10F142054FB9}"/>
              </a:ext>
            </a:extLst>
          </p:cNvPr>
          <p:cNvSpPr>
            <a:spLocks noGrp="1"/>
          </p:cNvSpPr>
          <p:nvPr>
            <p:ph type="sldNum" sz="quarter" idx="15"/>
          </p:nvPr>
        </p:nvSpPr>
        <p:spPr/>
        <p:txBody>
          <a:bodyPr/>
          <a:lstStyle/>
          <a:p>
            <a:pPr>
              <a:defRPr/>
            </a:pPr>
            <a:fld id="{9E4292B8-ECA7-404F-AC1F-ACF4459D3E95}" type="slidenum">
              <a:rPr lang="en-US" smtClean="0"/>
              <a:pPr>
                <a:defRPr/>
              </a:pPr>
              <a:t>7</a:t>
            </a:fld>
            <a:endParaRPr lang="en-US"/>
          </a:p>
        </p:txBody>
      </p:sp>
      <p:sp>
        <p:nvSpPr>
          <p:cNvPr id="5" name="タイトル 4">
            <a:extLst>
              <a:ext uri="{FF2B5EF4-FFF2-40B4-BE49-F238E27FC236}">
                <a16:creationId xmlns:a16="http://schemas.microsoft.com/office/drawing/2014/main" id="{DD30898E-4268-456F-800A-019E7A0AAA9E}"/>
              </a:ext>
            </a:extLst>
          </p:cNvPr>
          <p:cNvSpPr>
            <a:spLocks noGrp="1"/>
          </p:cNvSpPr>
          <p:nvPr>
            <p:ph type="title"/>
          </p:nvPr>
        </p:nvSpPr>
        <p:spPr>
          <a:xfrm>
            <a:off x="731838" y="527050"/>
            <a:ext cx="9038327" cy="822325"/>
          </a:xfrm>
        </p:spPr>
        <p:txBody>
          <a:bodyPr/>
          <a:lstStyle/>
          <a:p>
            <a:r>
              <a:rPr kumimoji="1" lang="ja-JP" altLang="en-US" dirty="0"/>
              <a:t>システム管理者に</a:t>
            </a:r>
            <a:r>
              <a:rPr lang="ja-JP" altLang="en-US" dirty="0"/>
              <a:t>今後必要となる可能性があるスキル</a:t>
            </a:r>
            <a:endParaRPr kumimoji="1" lang="ja-JP" altLang="en-US" dirty="0"/>
          </a:p>
        </p:txBody>
      </p:sp>
    </p:spTree>
    <p:extLst>
      <p:ext uri="{BB962C8B-B14F-4D97-AF65-F5344CB8AC3E}">
        <p14:creationId xmlns:p14="http://schemas.microsoft.com/office/powerpoint/2010/main" val="3365418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D843EE0-A009-4BD8-A80C-D7A0D7FA001F}"/>
              </a:ext>
            </a:extLst>
          </p:cNvPr>
          <p:cNvSpPr>
            <a:spLocks noGrp="1"/>
          </p:cNvSpPr>
          <p:nvPr>
            <p:ph idx="13"/>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8A33673-9589-4350-8427-10F142054FB9}"/>
              </a:ext>
            </a:extLst>
          </p:cNvPr>
          <p:cNvSpPr>
            <a:spLocks noGrp="1"/>
          </p:cNvSpPr>
          <p:nvPr>
            <p:ph type="sldNum" sz="quarter" idx="15"/>
          </p:nvPr>
        </p:nvSpPr>
        <p:spPr/>
        <p:txBody>
          <a:bodyPr/>
          <a:lstStyle/>
          <a:p>
            <a:pPr>
              <a:defRPr/>
            </a:pPr>
            <a:fld id="{9E4292B8-ECA7-404F-AC1F-ACF4459D3E95}" type="slidenum">
              <a:rPr lang="en-US" smtClean="0"/>
              <a:pPr>
                <a:defRPr/>
              </a:pPr>
              <a:t>8</a:t>
            </a:fld>
            <a:endParaRPr lang="en-US"/>
          </a:p>
        </p:txBody>
      </p:sp>
      <p:sp>
        <p:nvSpPr>
          <p:cNvPr id="5" name="タイトル 4">
            <a:extLst>
              <a:ext uri="{FF2B5EF4-FFF2-40B4-BE49-F238E27FC236}">
                <a16:creationId xmlns:a16="http://schemas.microsoft.com/office/drawing/2014/main" id="{DD30898E-4268-456F-800A-019E7A0AAA9E}"/>
              </a:ext>
            </a:extLst>
          </p:cNvPr>
          <p:cNvSpPr>
            <a:spLocks noGrp="1"/>
          </p:cNvSpPr>
          <p:nvPr>
            <p:ph type="title"/>
          </p:nvPr>
        </p:nvSpPr>
        <p:spPr>
          <a:xfrm>
            <a:off x="731838" y="527050"/>
            <a:ext cx="9038327" cy="822325"/>
          </a:xfrm>
        </p:spPr>
        <p:txBody>
          <a:bodyPr/>
          <a:lstStyle/>
          <a:p>
            <a:r>
              <a:rPr lang="ja-JP" altLang="en-US" dirty="0"/>
              <a:t>システム管理業務に求める人物像</a:t>
            </a:r>
            <a:endParaRPr kumimoji="1" lang="ja-JP" altLang="en-US" dirty="0"/>
          </a:p>
        </p:txBody>
      </p:sp>
      <p:sp>
        <p:nvSpPr>
          <p:cNvPr id="6" name="コンテンツ プレースホルダー 5">
            <a:extLst>
              <a:ext uri="{FF2B5EF4-FFF2-40B4-BE49-F238E27FC236}">
                <a16:creationId xmlns:a16="http://schemas.microsoft.com/office/drawing/2014/main" id="{ECFC8415-547C-4BF6-86FD-03C962D5528E}"/>
              </a:ext>
            </a:extLst>
          </p:cNvPr>
          <p:cNvSpPr>
            <a:spLocks noGrp="1"/>
          </p:cNvSpPr>
          <p:nvPr>
            <p:ph idx="1"/>
          </p:nvPr>
        </p:nvSpPr>
        <p:spPr>
          <a:xfrm>
            <a:off x="521312" y="1493218"/>
            <a:ext cx="10906444" cy="5048870"/>
          </a:xfrm>
        </p:spPr>
        <p:txBody>
          <a:bodyPr/>
          <a:lstStyle/>
          <a:p>
            <a:r>
              <a:rPr kumimoji="1" lang="ja-JP" altLang="en-US" b="1" dirty="0">
                <a:solidFill>
                  <a:schemeClr val="bg2"/>
                </a:solidFill>
              </a:rPr>
              <a:t>・製造を経験し、文書作成に携わった経験がある方</a:t>
            </a:r>
            <a:endParaRPr kumimoji="1" lang="en-US" altLang="ja-JP" b="1" dirty="0">
              <a:solidFill>
                <a:schemeClr val="bg2"/>
              </a:solidFill>
            </a:endParaRPr>
          </a:p>
          <a:p>
            <a:r>
              <a:rPr lang="ja-JP" altLang="en-US" dirty="0"/>
              <a:t>　頭が柔軟な</a:t>
            </a:r>
            <a:r>
              <a:rPr kumimoji="1" lang="en-US" altLang="ja-JP" dirty="0"/>
              <a:t>20</a:t>
            </a:r>
            <a:r>
              <a:rPr kumimoji="1" lang="ja-JP" altLang="en-US" dirty="0"/>
              <a:t>代後半～</a:t>
            </a:r>
            <a:r>
              <a:rPr kumimoji="1" lang="en-US" altLang="ja-JP" dirty="0"/>
              <a:t>30</a:t>
            </a:r>
            <a:r>
              <a:rPr kumimoji="1" lang="ja-JP" altLang="en-US" dirty="0"/>
              <a:t>代前半の方が理想的。高卒などの新卒の場合は工業高校の情報関係出身が好ましい。（</a:t>
            </a:r>
            <a:r>
              <a:rPr kumimoji="1" lang="en-US" altLang="ja-JP" dirty="0"/>
              <a:t>IT</a:t>
            </a:r>
            <a:r>
              <a:rPr kumimoji="1" lang="ja-JP" altLang="en-US" dirty="0"/>
              <a:t>パスポートなどを既に持っている可能性が高いため）</a:t>
            </a:r>
            <a:endParaRPr kumimoji="1" lang="en-US" altLang="ja-JP" dirty="0"/>
          </a:p>
          <a:p>
            <a:endParaRPr kumimoji="1" lang="en-US" altLang="ja-JP" dirty="0"/>
          </a:p>
          <a:p>
            <a:r>
              <a:rPr lang="ja-JP" altLang="en-US" b="1" dirty="0">
                <a:solidFill>
                  <a:schemeClr val="bg2"/>
                </a:solidFill>
              </a:rPr>
              <a:t>・コンピュータにアレルギーがない方</a:t>
            </a:r>
            <a:endParaRPr lang="en-US" altLang="ja-JP" b="1" dirty="0">
              <a:solidFill>
                <a:schemeClr val="bg2"/>
              </a:solidFill>
            </a:endParaRPr>
          </a:p>
          <a:p>
            <a:r>
              <a:rPr lang="ja-JP" altLang="en-US" dirty="0"/>
              <a:t>　簡単なコード記述（</a:t>
            </a:r>
            <a:r>
              <a:rPr lang="en-US" altLang="ja-JP" dirty="0"/>
              <a:t>HTML</a:t>
            </a:r>
            <a:r>
              <a:rPr lang="ja-JP" altLang="en-US" dirty="0"/>
              <a:t>、</a:t>
            </a:r>
            <a:r>
              <a:rPr lang="en-US" altLang="ja-JP" dirty="0"/>
              <a:t>Python</a:t>
            </a:r>
            <a:r>
              <a:rPr lang="ja-JP" altLang="en-US" dirty="0"/>
              <a:t>など）や解読、サーバ管理などを行います。</a:t>
            </a:r>
            <a:endParaRPr lang="en-US" altLang="ja-JP" dirty="0"/>
          </a:p>
          <a:p>
            <a:endParaRPr lang="en-US" altLang="ja-JP" dirty="0"/>
          </a:p>
          <a:p>
            <a:r>
              <a:rPr kumimoji="1" lang="ja-JP" altLang="en-US" b="1" dirty="0">
                <a:solidFill>
                  <a:schemeClr val="bg2"/>
                </a:solidFill>
              </a:rPr>
              <a:t>・ある程度コミュニケーション能力がある方</a:t>
            </a:r>
            <a:endParaRPr kumimoji="1" lang="en-US" altLang="ja-JP" b="1" dirty="0">
              <a:solidFill>
                <a:schemeClr val="bg2"/>
              </a:solidFill>
            </a:endParaRPr>
          </a:p>
          <a:p>
            <a:r>
              <a:rPr lang="ja-JP" altLang="en-US" dirty="0"/>
              <a:t>　</a:t>
            </a:r>
            <a:r>
              <a:rPr kumimoji="1" lang="ja-JP" altLang="en-US" dirty="0"/>
              <a:t>社内・社外のやり取りが多く発生します。ある意味クレーム窓口にもなります。</a:t>
            </a:r>
            <a:endParaRPr kumimoji="1" lang="en-US" altLang="ja-JP" dirty="0"/>
          </a:p>
          <a:p>
            <a:endParaRPr kumimoji="1" lang="en-US" altLang="ja-JP" dirty="0"/>
          </a:p>
          <a:p>
            <a:r>
              <a:rPr lang="ja-JP" altLang="en-US" b="1" i="1" dirty="0">
                <a:solidFill>
                  <a:schemeClr val="bg2"/>
                </a:solidFill>
              </a:rPr>
              <a:t>・継続的な自主学習ができる方</a:t>
            </a:r>
            <a:endParaRPr lang="en-US" altLang="ja-JP" b="1" i="1" dirty="0">
              <a:solidFill>
                <a:schemeClr val="bg2"/>
              </a:solidFill>
            </a:endParaRPr>
          </a:p>
          <a:p>
            <a:r>
              <a:rPr lang="ja-JP" altLang="en-US" dirty="0"/>
              <a:t>　情報技術は日進月歩のため、継続的な学習ができる方でないと耐えられないと思います。</a:t>
            </a:r>
            <a:endParaRPr kumimoji="1" lang="en-US" altLang="ja-JP" dirty="0"/>
          </a:p>
        </p:txBody>
      </p:sp>
    </p:spTree>
    <p:extLst>
      <p:ext uri="{BB962C8B-B14F-4D97-AF65-F5344CB8AC3E}">
        <p14:creationId xmlns:p14="http://schemas.microsoft.com/office/powerpoint/2010/main" val="2713263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D843EE0-A009-4BD8-A80C-D7A0D7FA001F}"/>
              </a:ext>
            </a:extLst>
          </p:cNvPr>
          <p:cNvSpPr>
            <a:spLocks noGrp="1"/>
          </p:cNvSpPr>
          <p:nvPr>
            <p:ph idx="13"/>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8A33673-9589-4350-8427-10F142054FB9}"/>
              </a:ext>
            </a:extLst>
          </p:cNvPr>
          <p:cNvSpPr>
            <a:spLocks noGrp="1"/>
          </p:cNvSpPr>
          <p:nvPr>
            <p:ph type="sldNum" sz="quarter" idx="15"/>
          </p:nvPr>
        </p:nvSpPr>
        <p:spPr/>
        <p:txBody>
          <a:bodyPr/>
          <a:lstStyle/>
          <a:p>
            <a:pPr>
              <a:defRPr/>
            </a:pPr>
            <a:fld id="{9E4292B8-ECA7-404F-AC1F-ACF4459D3E95}" type="slidenum">
              <a:rPr lang="en-US" smtClean="0"/>
              <a:pPr>
                <a:defRPr/>
              </a:pPr>
              <a:t>9</a:t>
            </a:fld>
            <a:endParaRPr lang="en-US"/>
          </a:p>
        </p:txBody>
      </p:sp>
      <p:sp>
        <p:nvSpPr>
          <p:cNvPr id="5" name="タイトル 4">
            <a:extLst>
              <a:ext uri="{FF2B5EF4-FFF2-40B4-BE49-F238E27FC236}">
                <a16:creationId xmlns:a16="http://schemas.microsoft.com/office/drawing/2014/main" id="{DD30898E-4268-456F-800A-019E7A0AAA9E}"/>
              </a:ext>
            </a:extLst>
          </p:cNvPr>
          <p:cNvSpPr>
            <a:spLocks noGrp="1"/>
          </p:cNvSpPr>
          <p:nvPr>
            <p:ph type="title"/>
          </p:nvPr>
        </p:nvSpPr>
        <p:spPr>
          <a:xfrm>
            <a:off x="731838" y="527050"/>
            <a:ext cx="9038327" cy="822325"/>
          </a:xfrm>
        </p:spPr>
        <p:txBody>
          <a:bodyPr/>
          <a:lstStyle/>
          <a:p>
            <a:r>
              <a:rPr kumimoji="1" lang="ja-JP" altLang="en-US" dirty="0"/>
              <a:t>今後行う必要がある業務</a:t>
            </a:r>
          </a:p>
        </p:txBody>
      </p:sp>
      <p:sp>
        <p:nvSpPr>
          <p:cNvPr id="6" name="コンテンツ プレースホルダー 5">
            <a:extLst>
              <a:ext uri="{FF2B5EF4-FFF2-40B4-BE49-F238E27FC236}">
                <a16:creationId xmlns:a16="http://schemas.microsoft.com/office/drawing/2014/main" id="{ECFC8415-547C-4BF6-86FD-03C962D5528E}"/>
              </a:ext>
            </a:extLst>
          </p:cNvPr>
          <p:cNvSpPr>
            <a:spLocks noGrp="1"/>
          </p:cNvSpPr>
          <p:nvPr>
            <p:ph idx="1"/>
          </p:nvPr>
        </p:nvSpPr>
        <p:spPr>
          <a:xfrm>
            <a:off x="624284" y="1457965"/>
            <a:ext cx="6375666" cy="4987608"/>
          </a:xfrm>
        </p:spPr>
        <p:txBody>
          <a:bodyPr/>
          <a:lstStyle/>
          <a:p>
            <a:r>
              <a:rPr kumimoji="1" lang="ja-JP" altLang="en-US" dirty="0"/>
              <a:t>・</a:t>
            </a:r>
            <a:r>
              <a:rPr kumimoji="1" lang="en-US" altLang="ja-JP" dirty="0"/>
              <a:t>LIMS</a:t>
            </a:r>
            <a:r>
              <a:rPr kumimoji="1" lang="ja-JP" altLang="en-US" dirty="0"/>
              <a:t>のサーバリソース見直し</a:t>
            </a:r>
            <a:endParaRPr kumimoji="1" lang="en-US" altLang="ja-JP" dirty="0"/>
          </a:p>
          <a:p>
            <a:r>
              <a:rPr lang="ja-JP" altLang="en-US" dirty="0"/>
              <a:t>　実は右のようなアラートが毎日来ています</a:t>
            </a:r>
            <a:endParaRPr lang="en-US" altLang="ja-JP" dirty="0"/>
          </a:p>
          <a:p>
            <a:endParaRPr lang="en-US" altLang="ja-JP" dirty="0"/>
          </a:p>
          <a:p>
            <a:r>
              <a:rPr lang="ja-JP" altLang="en-US" dirty="0"/>
              <a:t>・</a:t>
            </a:r>
            <a:r>
              <a:rPr lang="en-US" altLang="ja-JP" dirty="0" err="1"/>
              <a:t>CIMVisionQA</a:t>
            </a:r>
            <a:r>
              <a:rPr lang="ja-JP" altLang="en-US" dirty="0"/>
              <a:t>の最適化</a:t>
            </a:r>
            <a:endParaRPr lang="en-US" altLang="ja-JP" dirty="0"/>
          </a:p>
          <a:p>
            <a:r>
              <a:rPr lang="ja-JP" altLang="en-US" dirty="0"/>
              <a:t>　業務に合わせた修正が多く発生します</a:t>
            </a:r>
            <a:endParaRPr lang="en-US" altLang="ja-JP" dirty="0"/>
          </a:p>
          <a:p>
            <a:endParaRPr kumimoji="1" lang="en-US" altLang="ja-JP" dirty="0"/>
          </a:p>
          <a:p>
            <a:r>
              <a:rPr lang="ja-JP" altLang="en-US" dirty="0"/>
              <a:t>・新システムの導入と連携</a:t>
            </a:r>
            <a:endParaRPr lang="en-US" altLang="ja-JP" dirty="0"/>
          </a:p>
          <a:p>
            <a:r>
              <a:rPr kumimoji="1" lang="ja-JP" altLang="en-US" dirty="0"/>
              <a:t>　倉庫管理システムや</a:t>
            </a:r>
            <a:r>
              <a:rPr kumimoji="1" lang="en-US" altLang="ja-JP" dirty="0"/>
              <a:t>MES</a:t>
            </a:r>
            <a:r>
              <a:rPr kumimoji="1" lang="ja-JP" altLang="en-US" dirty="0"/>
              <a:t>の導入など</a:t>
            </a:r>
            <a:endParaRPr kumimoji="1" lang="en-US" altLang="ja-JP" dirty="0"/>
          </a:p>
          <a:p>
            <a:r>
              <a:rPr lang="ja-JP" altLang="en-US" dirty="0"/>
              <a:t>　実現する場合は行う業務は非常に多い見込みです</a:t>
            </a:r>
            <a:endParaRPr lang="en-US" altLang="ja-JP" dirty="0"/>
          </a:p>
          <a:p>
            <a:endParaRPr kumimoji="1" lang="en-US" altLang="ja-JP" dirty="0"/>
          </a:p>
          <a:p>
            <a:r>
              <a:rPr lang="ja-JP" altLang="en-US" dirty="0"/>
              <a:t>・スマートファクトリー関連</a:t>
            </a:r>
            <a:endParaRPr lang="en-US" altLang="ja-JP" dirty="0"/>
          </a:p>
          <a:p>
            <a:r>
              <a:rPr kumimoji="1" lang="ja-JP" altLang="en-US" dirty="0"/>
              <a:t>　</a:t>
            </a:r>
            <a:r>
              <a:rPr kumimoji="1" lang="en-US" altLang="ja-JP" dirty="0"/>
              <a:t>DX</a:t>
            </a:r>
            <a:r>
              <a:rPr kumimoji="1" lang="ja-JP" altLang="en-US" dirty="0"/>
              <a:t>対応に伴う業務が今後発生します</a:t>
            </a:r>
            <a:endParaRPr kumimoji="1" lang="en-US" altLang="ja-JP" dirty="0"/>
          </a:p>
        </p:txBody>
      </p:sp>
      <p:pic>
        <p:nvPicPr>
          <p:cNvPr id="7" name="図 6">
            <a:extLst>
              <a:ext uri="{FF2B5EF4-FFF2-40B4-BE49-F238E27FC236}">
                <a16:creationId xmlns:a16="http://schemas.microsoft.com/office/drawing/2014/main" id="{2FE9BCB4-19E2-4F0F-AACB-C385CAC2A38E}"/>
              </a:ext>
            </a:extLst>
          </p:cNvPr>
          <p:cNvPicPr>
            <a:picLocks noChangeAspect="1"/>
          </p:cNvPicPr>
          <p:nvPr/>
        </p:nvPicPr>
        <p:blipFill>
          <a:blip r:embed="rId2"/>
          <a:stretch>
            <a:fillRect/>
          </a:stretch>
        </p:blipFill>
        <p:spPr>
          <a:xfrm>
            <a:off x="7231177" y="1796422"/>
            <a:ext cx="4174566" cy="4310693"/>
          </a:xfrm>
          <a:prstGeom prst="rect">
            <a:avLst/>
          </a:prstGeom>
          <a:ln>
            <a:solidFill>
              <a:schemeClr val="accent1"/>
            </a:solidFill>
          </a:ln>
        </p:spPr>
      </p:pic>
    </p:spTree>
    <p:extLst>
      <p:ext uri="{BB962C8B-B14F-4D97-AF65-F5344CB8AC3E}">
        <p14:creationId xmlns:p14="http://schemas.microsoft.com/office/powerpoint/2010/main" val="3559393883"/>
      </p:ext>
    </p:extLst>
  </p:cSld>
  <p:clrMapOvr>
    <a:masterClrMapping/>
  </p:clrMapOvr>
</p:sld>
</file>

<file path=ppt/theme/theme1.xml><?xml version="1.0" encoding="utf-8"?>
<a:theme xmlns:a="http://schemas.openxmlformats.org/drawingml/2006/main" name="Asahi Kasei Light">
  <a:themeElements>
    <a:clrScheme name="Custom 7">
      <a:dk1>
        <a:srgbClr val="000000"/>
      </a:dk1>
      <a:lt1>
        <a:srgbClr val="FFFFFF"/>
      </a:lt1>
      <a:dk2>
        <a:srgbClr val="04233C"/>
      </a:dk2>
      <a:lt2>
        <a:srgbClr val="005CB1"/>
      </a:lt2>
      <a:accent1>
        <a:srgbClr val="005CB1"/>
      </a:accent1>
      <a:accent2>
        <a:srgbClr val="5EAEE1"/>
      </a:accent2>
      <a:accent3>
        <a:srgbClr val="F36969"/>
      </a:accent3>
      <a:accent4>
        <a:srgbClr val="51BAA5"/>
      </a:accent4>
      <a:accent5>
        <a:srgbClr val="CC7DB1"/>
      </a:accent5>
      <a:accent6>
        <a:srgbClr val="F5A200"/>
      </a:accent6>
      <a:hlink>
        <a:srgbClr val="005BAC"/>
      </a:hlink>
      <a:folHlink>
        <a:srgbClr val="4E85C5"/>
      </a:folHlink>
    </a:clrScheme>
    <a:fontScheme name="Custom 1">
      <a:majorFont>
        <a:latin typeface="Arial Bold"/>
        <a:ea typeface="Meiryo UI"/>
        <a:cs typeface=""/>
      </a:majorFont>
      <a:minorFont>
        <a:latin typeface="Arial"/>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JPEN_20210923_Template_Revision.potx" id="{02C737ED-653B-4B97-83ED-897FE57FA0BA}" vid="{61C63A6F-AB8A-414B-B4CE-4ADD2C431D8A}"/>
    </a:ext>
  </a:extLst>
</a:theme>
</file>

<file path=ppt/theme/theme2.xml><?xml version="1.0" encoding="utf-8"?>
<a:theme xmlns:a="http://schemas.openxmlformats.org/drawingml/2006/main" name="Asahi Kasei Dark">
  <a:themeElements>
    <a:clrScheme name="Custom 8">
      <a:dk1>
        <a:srgbClr val="000000"/>
      </a:dk1>
      <a:lt1>
        <a:srgbClr val="FFFFFF"/>
      </a:lt1>
      <a:dk2>
        <a:srgbClr val="04233C"/>
      </a:dk2>
      <a:lt2>
        <a:srgbClr val="005CB1"/>
      </a:lt2>
      <a:accent1>
        <a:srgbClr val="005CB1"/>
      </a:accent1>
      <a:accent2>
        <a:srgbClr val="5EAEE1"/>
      </a:accent2>
      <a:accent3>
        <a:srgbClr val="F36969"/>
      </a:accent3>
      <a:accent4>
        <a:srgbClr val="51BAA5"/>
      </a:accent4>
      <a:accent5>
        <a:srgbClr val="CC7DB1"/>
      </a:accent5>
      <a:accent6>
        <a:srgbClr val="F5A200"/>
      </a:accent6>
      <a:hlink>
        <a:srgbClr val="005BAC"/>
      </a:hlink>
      <a:folHlink>
        <a:srgbClr val="4E85C5"/>
      </a:folHlink>
    </a:clrScheme>
    <a:fontScheme name="Test">
      <a:majorFont>
        <a:latin typeface="Helvetica Neue Bold"/>
        <a:ea typeface=""/>
        <a:cs typeface=""/>
      </a:majorFont>
      <a:minorFont>
        <a:latin typeface="Helvetica Neu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PEN_20210923_Template_Revision.potx" id="{02C737ED-653B-4B97-83ED-897FE57FA0BA}" vid="{EF47CCB5-37E1-4412-8609-1B991DC4C91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画像" ma:contentTypeID="0x01010200B116082FF6EFB94CA08534558E37CA63" ma:contentTypeVersion="9" ma:contentTypeDescription="イメージまたは写真をアップロードします。" ma:contentTypeScope="" ma:versionID="113305d086164ae08e1ad2117504fe4b">
  <xsd:schema xmlns:xsd="http://www.w3.org/2001/XMLSchema" xmlns:xs="http://www.w3.org/2001/XMLSchema" xmlns:p="http://schemas.microsoft.com/office/2006/metadata/properties" xmlns:ns1="http://schemas.microsoft.com/sharepoint/v3" xmlns:ns2="7afefd0d-19c4-4c7d-9f94-f4e8848e35e0" xmlns:ns3="e7a00af7-9feb-4c72-9426-34ef0064f4d8" xmlns:ns4="10f022df-cf15-4569-9dff-a3e1f3932b89" targetNamespace="http://schemas.microsoft.com/office/2006/metadata/properties" ma:root="true" ma:fieldsID="133fafcf60799ce640bf3b3d43f8620d" ns1:_="" ns2:_="" ns3:_="" ns4:_="">
    <xsd:import namespace="http://schemas.microsoft.com/sharepoint/v3"/>
    <xsd:import namespace="7afefd0d-19c4-4c7d-9f94-f4e8848e35e0"/>
    <xsd:import namespace="e7a00af7-9feb-4c72-9426-34ef0064f4d8"/>
    <xsd:import namespace="10f022df-cf15-4569-9dff-a3e1f3932b89"/>
    <xsd:element name="properties">
      <xsd:complexType>
        <xsd:sequence>
          <xsd:element name="documentManagement">
            <xsd:complexType>
              <xsd:all>
                <xsd:element ref="ns1:ImageCreateDate" minOccurs="0"/>
                <xsd:element ref="ns1:Description" minOccurs="0"/>
                <xsd:element ref="ns1:ImageWidth" minOccurs="0"/>
                <xsd:element ref="ns1:ImageHeight" minOccurs="0"/>
                <xsd:element ref="ns1:ThumbnailExists" minOccurs="0"/>
                <xsd:element ref="ns1:PreviewExists" minOccurs="0"/>
                <xsd:element ref="ns1:AlternateThumbnailUrl" minOccurs="0"/>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3:SharedWithUsers" minOccurs="0"/>
                <xsd:element ref="ns4: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ImageCreateDate" ma:index="3" nillable="true" ma:displayName="画像の作成日" ma:format="DateTime" ma:hidden="true" ma:internalName="ImageCreateDate" ma:readOnly="false">
      <xsd:simpleType>
        <xsd:restriction base="dms:DateTime"/>
      </xsd:simpleType>
    </xsd:element>
    <xsd:element name="Description" ma:index="4" nillable="true" ma:displayName="説明" ma:description="イメージの代替テキストとして使用されます。" ma:hidden="true" ma:internalName="Description" ma:readOnly="false">
      <xsd:simpleType>
        <xsd:restriction base="dms:Note">
          <xsd:maxLength value="255"/>
        </xsd:restriction>
      </xsd:simpleType>
    </xsd:element>
    <xsd:element name="ImageWidth" ma:index="11" nillable="true" ma:displayName="画像の幅" ma:hidden="true" ma:internalName="ImageWidth" ma:readOnly="false">
      <xsd:simpleType>
        <xsd:restriction base="dms:Unknown"/>
      </xsd:simpleType>
    </xsd:element>
    <xsd:element name="ImageHeight" ma:index="12" nillable="true" ma:displayName="画像の高さ" ma:hidden="true" ma:internalName="ImageHeight" ma:readOnly="false">
      <xsd:simpleType>
        <xsd:restriction base="dms:Unknown"/>
      </xsd:simpleType>
    </xsd:element>
    <xsd:element name="ThumbnailExists" ma:index="23" nillable="true" ma:displayName="サムネイルあり" ma:default="FALSE" ma:hidden="true" ma:internalName="ThumbnailExists" ma:readOnly="false">
      <xsd:simpleType>
        <xsd:restriction base="dms:Boolean"/>
      </xsd:simpleType>
    </xsd:element>
    <xsd:element name="PreviewExists" ma:index="24" nillable="true" ma:displayName="プレビューあり" ma:default="FALSE" ma:hidden="true" ma:internalName="PreviewExists" ma:readOnly="false">
      <xsd:simpleType>
        <xsd:restriction base="dms:Boolean"/>
      </xsd:simpleType>
    </xsd:element>
    <xsd:element name="AlternateThumbnailUrl" ma:index="25" nillable="true" ma:displayName="プレビュー イメージの URL" ma:format="Image" ma:hidden="true" ma:internalName="AlternateThumbnailUrl" ma:readOnly="false">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7afefd0d-19c4-4c7d-9f94-f4e8848e35e0" elementFormDefault="qualified">
    <xsd:import namespace="http://schemas.microsoft.com/office/2006/documentManagement/types"/>
    <xsd:import namespace="http://schemas.microsoft.com/office/infopath/2007/PartnerControls"/>
    <xsd:element name="MediaServiceMetadata" ma:index="26" nillable="true" ma:displayName="MediaServiceMetadata" ma:hidden="true" ma:internalName="MediaServiceMetadata" ma:readOnly="true">
      <xsd:simpleType>
        <xsd:restriction base="dms:Note"/>
      </xsd:simpleType>
    </xsd:element>
    <xsd:element name="MediaServiceFastMetadata" ma:index="27" nillable="true" ma:displayName="MediaServiceFastMetadata" ma:hidden="true" ma:internalName="MediaServiceFastMetadata" ma:readOnly="true">
      <xsd:simpleType>
        <xsd:restriction base="dms:Note"/>
      </xsd:simpleType>
    </xsd:element>
    <xsd:element name="MediaServiceAutoTags" ma:index="28" nillable="true" ma:displayName="Tags" ma:hidden="true" ma:internalName="MediaServiceAutoTags" ma:readOnly="true">
      <xsd:simpleType>
        <xsd:restriction base="dms:Text"/>
      </xsd:simpleType>
    </xsd:element>
    <xsd:element name="MediaServiceGenerationTime" ma:index="29" nillable="true" ma:displayName="MediaServiceGenerationTime" ma:hidden="true" ma:internalName="MediaServiceGenerationTime" ma:readOnly="true">
      <xsd:simpleType>
        <xsd:restriction base="dms:Text"/>
      </xsd:simpleType>
    </xsd:element>
    <xsd:element name="MediaServiceEventHashCode" ma:index="30" nillable="true" ma:displayName="MediaServiceEventHashCode" ma:hidden="true" ma:internalName="MediaServiceEventHashCode" ma:readOnly="true">
      <xsd:simpleType>
        <xsd:restriction base="dms:Text"/>
      </xsd:simpleType>
    </xsd:element>
    <xsd:element name="MediaServiceOCR" ma:index="31" nillable="true" ma:displayName="Extracted Text" ma:hidden="true" ma:internalName="MediaServiceOCR"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7a00af7-9feb-4c72-9426-34ef0064f4d8" elementFormDefault="qualified">
    <xsd:import namespace="http://schemas.microsoft.com/office/2006/documentManagement/types"/>
    <xsd:import namespace="http://schemas.microsoft.com/office/infopath/2007/PartnerControls"/>
    <xsd:element name="SharedWithUsers" ma:index="3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0f022df-cf15-4569-9dff-a3e1f3932b89" elementFormDefault="qualified">
    <xsd:import namespace="http://schemas.microsoft.com/office/2006/documentManagement/types"/>
    <xsd:import namespace="http://schemas.microsoft.com/office/infopath/2007/PartnerControls"/>
    <xsd:element name="SharedWithDetails" ma:index="33"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コンテンツ タイプ"/>
        <xsd:element ref="dc:title" maxOccurs="1" ma:index="2" ma:displayName="タイトル"/>
        <xsd:element ref="dc:subject" minOccurs="0" maxOccurs="1"/>
        <xsd:element ref="dc:description" minOccurs="0" maxOccurs="1"/>
        <xsd:element name="keywords" minOccurs="0" maxOccurs="1" type="xsd:string" ma:index="5" ma:displayName="キーワード"/>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mageWidth xmlns="http://schemas.microsoft.com/sharepoint/v3" xsi:nil="true"/>
    <PreviewExists xmlns="http://schemas.microsoft.com/sharepoint/v3">false</PreviewExists>
    <AlternateThumbnailUrl xmlns="http://schemas.microsoft.com/sharepoint/v3">
      <Url xsi:nil="true"/>
      <Description xsi:nil="true"/>
    </AlternateThumbnailUrl>
    <ThumbnailExists xmlns="http://schemas.microsoft.com/sharepoint/v3">false</ThumbnailExists>
    <ImageCreateDate xmlns="http://schemas.microsoft.com/sharepoint/v3" xsi:nil="true"/>
    <Description xmlns="http://schemas.microsoft.com/sharepoint/v3" xsi:nil="true"/>
    <ImageHeight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4D3A329-E147-4156-982D-44D66EDFC2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afefd0d-19c4-4c7d-9f94-f4e8848e35e0"/>
    <ds:schemaRef ds:uri="e7a00af7-9feb-4c72-9426-34ef0064f4d8"/>
    <ds:schemaRef ds:uri="10f022df-cf15-4569-9dff-a3e1f3932b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439E37-4F8C-4C06-9251-15266BD4A58E}">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2471C87D-9036-4BD6-808A-DA1C9C83F3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PPT_Templete_2021（日・英）v5</Template>
  <TotalTime>141</TotalTime>
  <Words>1496</Words>
  <Application>Microsoft Office PowerPoint</Application>
  <PresentationFormat>ワイド画面</PresentationFormat>
  <Paragraphs>133</Paragraphs>
  <Slides>10</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10</vt:i4>
      </vt:variant>
    </vt:vector>
  </HeadingPairs>
  <TitlesOfParts>
    <vt:vector size="19" baseType="lpstr">
      <vt:lpstr>Helvetica Neue</vt:lpstr>
      <vt:lpstr>Helvetica Neue Bold</vt:lpstr>
      <vt:lpstr>游ゴシック</vt:lpstr>
      <vt:lpstr>游明朝</vt:lpstr>
      <vt:lpstr>Arial</vt:lpstr>
      <vt:lpstr>Arial Bold</vt:lpstr>
      <vt:lpstr>Calibri</vt:lpstr>
      <vt:lpstr>Asahi Kasei Light</vt:lpstr>
      <vt:lpstr>Asahi Kasei Dark</vt:lpstr>
      <vt:lpstr>情報システム管理業務 　　　　　　と依頼したい業務</vt:lpstr>
      <vt:lpstr>情報システム管理業務の概要</vt:lpstr>
      <vt:lpstr>システム管理者に求めるスキル</vt:lpstr>
      <vt:lpstr>最適化・効率化に求めるスキル</vt:lpstr>
      <vt:lpstr>スキルを求めない業務</vt:lpstr>
      <vt:lpstr>依頼したい業務と人物像</vt:lpstr>
      <vt:lpstr>システム管理者に今後必要となる可能性があるスキル</vt:lpstr>
      <vt:lpstr>システム管理業務に求める人物像</vt:lpstr>
      <vt:lpstr>今後行う必要がある業務</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情報システム管理業務 　　　　　　　　と求める人材</dc:title>
  <dc:creator>矢野　雅也(Yano, Masaya)</dc:creator>
  <cp:lastModifiedBy>矢野　雅也(Yano, Masaya)</cp:lastModifiedBy>
  <cp:revision>29</cp:revision>
  <dcterms:created xsi:type="dcterms:W3CDTF">2022-03-30T01:26:30Z</dcterms:created>
  <dcterms:modified xsi:type="dcterms:W3CDTF">2022-04-07T22:58:09Z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0x01010200B116082FF6EFB94CA08534558E37CA63</vt:lpwstr>
  </property>
</Properties>
</file>