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DD7291-EB47-3A4D-0105-EBD75FB4A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C6581A-1EC2-0BC0-9807-B566C7E4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43429-AE81-95C3-E8CF-0BAEEFE4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1DBA37-1428-AD83-2AC8-BE29BE6E0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3F013-FDC4-0C90-CFEC-546A8B130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0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265D4-3B7C-F23A-2F40-EA897AAD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8E6964-6EE9-661B-23C4-313744FE0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530317-7928-41FB-0883-32C17973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2E66C-7347-2E49-6464-60DE9FA2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90F8D5-A50C-5FD2-F7EF-575141EC0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3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5DE06A-3679-02AB-5DE3-681EF975CF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412533-0898-9D8C-2D18-17A77CF5F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3A96C0-B354-642A-185A-08684433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C86653-F6EB-8032-538E-67F8A5EB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F5917-799D-CF31-6DB5-390BEFEB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37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1AF02-A88B-EA7F-958C-B196BE97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E01627-5D50-B508-D773-05BC1AF1D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8B97C6-993D-521F-BA5C-B772CA69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7C8766-4B7B-0FDA-4E8C-843FB40D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C6BDBA-0458-6627-182B-FF5B74B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3D24F-C94B-42D5-6162-A756A1D15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9F2099-B360-60BA-E19C-E7AFA7D48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5D486-B9A6-31DB-ACAF-6B302FE3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842956-E75B-D5F6-7E59-ED26D340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D7FAB6-BA27-71C2-0258-5A9FEDC0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9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328002-93A5-D475-4463-B18004F9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F62AD4-AF8B-C820-5B99-C7C4AC7BF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FDDFC3-E9B2-DD55-5C2E-444C7A01F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C762BE-1233-F038-0CB7-FBC0CA14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B6992F-3863-722B-BA5C-85D04A37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CA0B46-9416-EAA9-559B-C9037C53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13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98CC38-933B-6CA5-9ED1-444DC0F0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E0FA3-B377-3917-11BA-DC8CA1B39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D84A41-C95D-8B6A-8133-190813236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D5607DF-4DBC-5805-FCC0-3A9646A44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896D44-AEDD-E503-D1DF-76C671AB1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EB0337A-6395-7860-9E3B-028F9836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76AF73-406F-4A85-7067-AD98C734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DF4BB7-7842-4BCC-7978-E6B43AC6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26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F2C7A-CE4A-4160-0180-54F294373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E64BDD-994A-AC36-3277-DB7D0E7DF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A49292-DDDC-EA60-BD2A-3FC671B0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0088831-6B9B-800B-AC9E-F44447D8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68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362FEE-FA6D-7880-868F-326F7F0F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6E02DB-DCDA-A9E4-41DB-A0D06FEF4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F7488B-7929-6CF5-77B6-E98E4E1B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2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2A907-0F17-93BD-1B4A-CCEBF08C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F3DAA-CF9B-0836-6B0F-E72BF241F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633500-A195-23AE-363D-8E931350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371A98-D086-26C4-95D9-B20F4EA5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4A577F-5840-8103-FBEC-48383159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B45ABA-C487-15A0-74BA-8E004923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00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9D5922-AB44-1B42-DCC7-B2A2853D4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8C9F6A-E3FA-B35E-B1B1-A4B8093A2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78915-7866-CF71-36E8-FA9A3D57D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930010B-60B4-CBA9-228E-E1B672C3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26A64F-027F-34D6-71A9-526014AAD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BA2BC0-08FA-ACFB-B511-DEE57FB5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991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24BAAE2-12EC-6073-2972-B8FCF9A0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C790B2-B0A6-254E-8762-6E30F1594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BC03C0-B0C5-C387-B525-9B6A873BF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41996-CF81-4269-9283-F6B8F8C77825}" type="datetimeFigureOut">
              <a:rPr kumimoji="1" lang="ja-JP" altLang="en-US" smtClean="0"/>
              <a:t>2024/6/24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E0F92B-283D-8D29-929C-565573783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D8B55-A314-0F69-2F0B-437386087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4F2A3-2F78-45B2-B063-0AC30AF0C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4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障子, 建物, 窓, 座る が含まれている画像&#10;&#10;自動的に生成された説明">
            <a:extLst>
              <a:ext uri="{FF2B5EF4-FFF2-40B4-BE49-F238E27FC236}">
                <a16:creationId xmlns:a16="http://schemas.microsoft.com/office/drawing/2014/main" id="{670AE644-EB66-3CE3-3884-D21596E45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</cp:revision>
  <dcterms:created xsi:type="dcterms:W3CDTF">2024-06-24T01:42:58Z</dcterms:created>
  <dcterms:modified xsi:type="dcterms:W3CDTF">2024-06-24T01:43:19Z</dcterms:modified>
</cp:coreProperties>
</file>