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90" r:id="rId3"/>
    <p:sldId id="291" r:id="rId4"/>
    <p:sldId id="300" r:id="rId5"/>
    <p:sldId id="292" r:id="rId6"/>
    <p:sldId id="301" r:id="rId7"/>
    <p:sldId id="302" r:id="rId8"/>
    <p:sldId id="303" r:id="rId9"/>
    <p:sldId id="304" r:id="rId10"/>
    <p:sldId id="29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00"/>
    <a:srgbClr val="FFA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7F1AB-F0F5-4C36-B99E-34EABCDDAA1C}" v="8" dt="2023-04-03T08:37:21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2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矢野 雅也" userId="ec3f65474146b5b6" providerId="LiveId" clId="{3437F1AB-F0F5-4C36-B99E-34EABCDDAA1C}"/>
    <pc:docChg chg="undo custSel addSld delSld modSld sldOrd">
      <pc:chgData name="矢野 雅也" userId="ec3f65474146b5b6" providerId="LiveId" clId="{3437F1AB-F0F5-4C36-B99E-34EABCDDAA1C}" dt="2023-04-03T08:38:17.857" v="580"/>
      <pc:docMkLst>
        <pc:docMk/>
      </pc:docMkLst>
      <pc:sldChg chg="del">
        <pc:chgData name="矢野 雅也" userId="ec3f65474146b5b6" providerId="LiveId" clId="{3437F1AB-F0F5-4C36-B99E-34EABCDDAA1C}" dt="2023-04-03T08:38:04.710" v="578" actId="47"/>
        <pc:sldMkLst>
          <pc:docMk/>
          <pc:sldMk cId="731334909" sldId="257"/>
        </pc:sldMkLst>
      </pc:sldChg>
      <pc:sldChg chg="del">
        <pc:chgData name="矢野 雅也" userId="ec3f65474146b5b6" providerId="LiveId" clId="{3437F1AB-F0F5-4C36-B99E-34EABCDDAA1C}" dt="2023-04-03T08:37:58.244" v="567" actId="47"/>
        <pc:sldMkLst>
          <pc:docMk/>
          <pc:sldMk cId="1534546875" sldId="267"/>
        </pc:sldMkLst>
      </pc:sldChg>
      <pc:sldChg chg="del">
        <pc:chgData name="矢野 雅也" userId="ec3f65474146b5b6" providerId="LiveId" clId="{3437F1AB-F0F5-4C36-B99E-34EABCDDAA1C}" dt="2023-04-03T08:38:03.042" v="576" actId="47"/>
        <pc:sldMkLst>
          <pc:docMk/>
          <pc:sldMk cId="16574699" sldId="270"/>
        </pc:sldMkLst>
      </pc:sldChg>
      <pc:sldChg chg="del">
        <pc:chgData name="矢野 雅也" userId="ec3f65474146b5b6" providerId="LiveId" clId="{3437F1AB-F0F5-4C36-B99E-34EABCDDAA1C}" dt="2023-04-03T08:37:59.276" v="568" actId="47"/>
        <pc:sldMkLst>
          <pc:docMk/>
          <pc:sldMk cId="1479378897" sldId="273"/>
        </pc:sldMkLst>
      </pc:sldChg>
      <pc:sldChg chg="del">
        <pc:chgData name="矢野 雅也" userId="ec3f65474146b5b6" providerId="LiveId" clId="{3437F1AB-F0F5-4C36-B99E-34EABCDDAA1C}" dt="2023-04-03T08:37:59.521" v="569" actId="47"/>
        <pc:sldMkLst>
          <pc:docMk/>
          <pc:sldMk cId="1179791562" sldId="274"/>
        </pc:sldMkLst>
      </pc:sldChg>
      <pc:sldChg chg="del">
        <pc:chgData name="矢野 雅也" userId="ec3f65474146b5b6" providerId="LiveId" clId="{3437F1AB-F0F5-4C36-B99E-34EABCDDAA1C}" dt="2023-04-03T08:38:02.411" v="575" actId="47"/>
        <pc:sldMkLst>
          <pc:docMk/>
          <pc:sldMk cId="3662177847" sldId="275"/>
        </pc:sldMkLst>
      </pc:sldChg>
      <pc:sldChg chg="del">
        <pc:chgData name="矢野 雅也" userId="ec3f65474146b5b6" providerId="LiveId" clId="{3437F1AB-F0F5-4C36-B99E-34EABCDDAA1C}" dt="2023-04-03T08:38:00.411" v="570" actId="47"/>
        <pc:sldMkLst>
          <pc:docMk/>
          <pc:sldMk cId="2547523798" sldId="276"/>
        </pc:sldMkLst>
      </pc:sldChg>
      <pc:sldChg chg="del">
        <pc:chgData name="矢野 雅也" userId="ec3f65474146b5b6" providerId="LiveId" clId="{3437F1AB-F0F5-4C36-B99E-34EABCDDAA1C}" dt="2023-04-03T08:38:01.322" v="572" actId="47"/>
        <pc:sldMkLst>
          <pc:docMk/>
          <pc:sldMk cId="189585122" sldId="277"/>
        </pc:sldMkLst>
      </pc:sldChg>
      <pc:sldChg chg="del">
        <pc:chgData name="矢野 雅也" userId="ec3f65474146b5b6" providerId="LiveId" clId="{3437F1AB-F0F5-4C36-B99E-34EABCDDAA1C}" dt="2023-04-03T08:38:01.789" v="573" actId="47"/>
        <pc:sldMkLst>
          <pc:docMk/>
          <pc:sldMk cId="98156739" sldId="278"/>
        </pc:sldMkLst>
      </pc:sldChg>
      <pc:sldChg chg="del">
        <pc:chgData name="矢野 雅也" userId="ec3f65474146b5b6" providerId="LiveId" clId="{3437F1AB-F0F5-4C36-B99E-34EABCDDAA1C}" dt="2023-04-03T08:38:01.998" v="574" actId="47"/>
        <pc:sldMkLst>
          <pc:docMk/>
          <pc:sldMk cId="4035843207" sldId="279"/>
        </pc:sldMkLst>
      </pc:sldChg>
      <pc:sldChg chg="del">
        <pc:chgData name="矢野 雅也" userId="ec3f65474146b5b6" providerId="LiveId" clId="{3437F1AB-F0F5-4C36-B99E-34EABCDDAA1C}" dt="2023-04-03T08:37:55.930" v="565" actId="47"/>
        <pc:sldMkLst>
          <pc:docMk/>
          <pc:sldMk cId="803750172" sldId="280"/>
        </pc:sldMkLst>
      </pc:sldChg>
      <pc:sldChg chg="del">
        <pc:chgData name="矢野 雅也" userId="ec3f65474146b5b6" providerId="LiveId" clId="{3437F1AB-F0F5-4C36-B99E-34EABCDDAA1C}" dt="2023-04-03T08:37:58.021" v="566" actId="47"/>
        <pc:sldMkLst>
          <pc:docMk/>
          <pc:sldMk cId="32327564" sldId="281"/>
        </pc:sldMkLst>
      </pc:sldChg>
      <pc:sldChg chg="del">
        <pc:chgData name="矢野 雅也" userId="ec3f65474146b5b6" providerId="LiveId" clId="{3437F1AB-F0F5-4C36-B99E-34EABCDDAA1C}" dt="2023-04-03T08:37:55.773" v="564" actId="47"/>
        <pc:sldMkLst>
          <pc:docMk/>
          <pc:sldMk cId="2610662698" sldId="282"/>
        </pc:sldMkLst>
      </pc:sldChg>
      <pc:sldChg chg="del">
        <pc:chgData name="矢野 雅也" userId="ec3f65474146b5b6" providerId="LiveId" clId="{3437F1AB-F0F5-4C36-B99E-34EABCDDAA1C}" dt="2023-04-03T08:38:00.620" v="571" actId="47"/>
        <pc:sldMkLst>
          <pc:docMk/>
          <pc:sldMk cId="1932501435" sldId="283"/>
        </pc:sldMkLst>
      </pc:sldChg>
      <pc:sldChg chg="del">
        <pc:chgData name="矢野 雅也" userId="ec3f65474146b5b6" providerId="LiveId" clId="{3437F1AB-F0F5-4C36-B99E-34EABCDDAA1C}" dt="2023-04-03T08:38:03.919" v="577" actId="47"/>
        <pc:sldMkLst>
          <pc:docMk/>
          <pc:sldMk cId="1632435436" sldId="284"/>
        </pc:sldMkLst>
      </pc:sldChg>
      <pc:sldChg chg="del">
        <pc:chgData name="矢野 雅也" userId="ec3f65474146b5b6" providerId="LiveId" clId="{3437F1AB-F0F5-4C36-B99E-34EABCDDAA1C}" dt="2023-04-03T08:37:53.707" v="563" actId="47"/>
        <pc:sldMkLst>
          <pc:docMk/>
          <pc:sldMk cId="2815797582" sldId="293"/>
        </pc:sldMkLst>
      </pc:sldChg>
      <pc:sldChg chg="addSp delSp modSp mod ord">
        <pc:chgData name="矢野 雅也" userId="ec3f65474146b5b6" providerId="LiveId" clId="{3437F1AB-F0F5-4C36-B99E-34EABCDDAA1C}" dt="2023-04-03T08:38:17.857" v="580"/>
        <pc:sldMkLst>
          <pc:docMk/>
          <pc:sldMk cId="1295702806" sldId="297"/>
        </pc:sldMkLst>
        <pc:spChg chg="del">
          <ac:chgData name="矢野 雅也" userId="ec3f65474146b5b6" providerId="LiveId" clId="{3437F1AB-F0F5-4C36-B99E-34EABCDDAA1C}" dt="2023-04-03T08:28:36.147" v="99" actId="478"/>
          <ac:spMkLst>
            <pc:docMk/>
            <pc:sldMk cId="1295702806" sldId="297"/>
            <ac:spMk id="5" creationId="{87DD94D6-EBCF-40E1-933D-B7F81717B06C}"/>
          </ac:spMkLst>
        </pc:spChg>
        <pc:spChg chg="add mod">
          <ac:chgData name="矢野 雅也" userId="ec3f65474146b5b6" providerId="LiveId" clId="{3437F1AB-F0F5-4C36-B99E-34EABCDDAA1C}" dt="2023-04-03T08:28:54.879" v="103" actId="1076"/>
          <ac:spMkLst>
            <pc:docMk/>
            <pc:sldMk cId="1295702806" sldId="297"/>
            <ac:spMk id="9" creationId="{7BC60FBE-42D6-3C72-8DE1-5BBEC80E1116}"/>
          </ac:spMkLst>
        </pc:spChg>
        <pc:spChg chg="del">
          <ac:chgData name="矢野 雅也" userId="ec3f65474146b5b6" providerId="LiveId" clId="{3437F1AB-F0F5-4C36-B99E-34EABCDDAA1C}" dt="2023-04-03T08:27:39.916" v="0" actId="478"/>
          <ac:spMkLst>
            <pc:docMk/>
            <pc:sldMk cId="1295702806" sldId="297"/>
            <ac:spMk id="10" creationId="{E9A43EE9-3767-47B4-9ED3-F88D0D3AB739}"/>
          </ac:spMkLst>
        </pc:spChg>
        <pc:spChg chg="del">
          <ac:chgData name="矢野 雅也" userId="ec3f65474146b5b6" providerId="LiveId" clId="{3437F1AB-F0F5-4C36-B99E-34EABCDDAA1C}" dt="2023-04-03T08:27:39.916" v="0" actId="478"/>
          <ac:spMkLst>
            <pc:docMk/>
            <pc:sldMk cId="1295702806" sldId="297"/>
            <ac:spMk id="12" creationId="{E2732F96-82BF-4316-A12F-8B33F313B07C}"/>
          </ac:spMkLst>
        </pc:spChg>
        <pc:spChg chg="del">
          <ac:chgData name="矢野 雅也" userId="ec3f65474146b5b6" providerId="LiveId" clId="{3437F1AB-F0F5-4C36-B99E-34EABCDDAA1C}" dt="2023-04-03T08:27:39.916" v="0" actId="478"/>
          <ac:spMkLst>
            <pc:docMk/>
            <pc:sldMk cId="1295702806" sldId="297"/>
            <ac:spMk id="13" creationId="{C7A4D2B9-6334-413A-B3FC-4ABACD722739}"/>
          </ac:spMkLst>
        </pc:spChg>
        <pc:spChg chg="del">
          <ac:chgData name="矢野 雅也" userId="ec3f65474146b5b6" providerId="LiveId" clId="{3437F1AB-F0F5-4C36-B99E-34EABCDDAA1C}" dt="2023-04-03T08:27:39.916" v="0" actId="478"/>
          <ac:spMkLst>
            <pc:docMk/>
            <pc:sldMk cId="1295702806" sldId="297"/>
            <ac:spMk id="15" creationId="{299A7B94-A07B-4CEA-9CA3-EEFF24B7A7A1}"/>
          </ac:spMkLst>
        </pc:spChg>
        <pc:spChg chg="del">
          <ac:chgData name="矢野 雅也" userId="ec3f65474146b5b6" providerId="LiveId" clId="{3437F1AB-F0F5-4C36-B99E-34EABCDDAA1C}" dt="2023-04-03T08:27:39.916" v="0" actId="478"/>
          <ac:spMkLst>
            <pc:docMk/>
            <pc:sldMk cId="1295702806" sldId="297"/>
            <ac:spMk id="16" creationId="{981C3B67-80A1-455D-8D85-B5F811EB8248}"/>
          </ac:spMkLst>
        </pc:spChg>
        <pc:spChg chg="del">
          <ac:chgData name="矢野 雅也" userId="ec3f65474146b5b6" providerId="LiveId" clId="{3437F1AB-F0F5-4C36-B99E-34EABCDDAA1C}" dt="2023-04-03T08:27:39.916" v="0" actId="478"/>
          <ac:spMkLst>
            <pc:docMk/>
            <pc:sldMk cId="1295702806" sldId="297"/>
            <ac:spMk id="17" creationId="{FA13D7B1-2E08-415E-8011-6ADDBE29F14A}"/>
          </ac:spMkLst>
        </pc:spChg>
        <pc:spChg chg="mod">
          <ac:chgData name="矢野 雅也" userId="ec3f65474146b5b6" providerId="LiveId" clId="{3437F1AB-F0F5-4C36-B99E-34EABCDDAA1C}" dt="2023-04-03T08:28:32.886" v="98" actId="20577"/>
          <ac:spMkLst>
            <pc:docMk/>
            <pc:sldMk cId="1295702806" sldId="297"/>
            <ac:spMk id="22" creationId="{36D50831-1AD4-4A65-8B70-E2D6F637800A}"/>
          </ac:spMkLst>
        </pc:spChg>
        <pc:picChg chg="add del">
          <ac:chgData name="矢野 雅也" userId="ec3f65474146b5b6" providerId="LiveId" clId="{3437F1AB-F0F5-4C36-B99E-34EABCDDAA1C}" dt="2023-04-03T08:27:44.277" v="2" actId="478"/>
          <ac:picMkLst>
            <pc:docMk/>
            <pc:sldMk cId="1295702806" sldId="297"/>
            <ac:picMk id="3" creationId="{B565AAAF-EBB4-D38E-514E-64DC70CB489B}"/>
          </ac:picMkLst>
        </pc:picChg>
        <pc:picChg chg="add mod">
          <ac:chgData name="矢野 雅也" userId="ec3f65474146b5b6" providerId="LiveId" clId="{3437F1AB-F0F5-4C36-B99E-34EABCDDAA1C}" dt="2023-04-03T08:28:39.827" v="101" actId="1076"/>
          <ac:picMkLst>
            <pc:docMk/>
            <pc:sldMk cId="1295702806" sldId="297"/>
            <ac:picMk id="7" creationId="{5D534E87-0C99-06D1-5FD8-86B6A9574C66}"/>
          </ac:picMkLst>
        </pc:picChg>
      </pc:sldChg>
      <pc:sldChg chg="addSp delSp modSp add mod">
        <pc:chgData name="矢野 雅也" userId="ec3f65474146b5b6" providerId="LiveId" clId="{3437F1AB-F0F5-4C36-B99E-34EABCDDAA1C}" dt="2023-04-03T08:37:44.035" v="562" actId="14100"/>
        <pc:sldMkLst>
          <pc:docMk/>
          <pc:sldMk cId="2466027901" sldId="299"/>
        </pc:sldMkLst>
        <pc:spChg chg="del">
          <ac:chgData name="矢野 雅也" userId="ec3f65474146b5b6" providerId="LiveId" clId="{3437F1AB-F0F5-4C36-B99E-34EABCDDAA1C}" dt="2023-04-03T08:33:15.660" v="120" actId="478"/>
          <ac:spMkLst>
            <pc:docMk/>
            <pc:sldMk cId="2466027901" sldId="299"/>
            <ac:spMk id="9" creationId="{7BC60FBE-42D6-3C72-8DE1-5BBEC80E1116}"/>
          </ac:spMkLst>
        </pc:spChg>
        <pc:spChg chg="add mod">
          <ac:chgData name="矢野 雅也" userId="ec3f65474146b5b6" providerId="LiveId" clId="{3437F1AB-F0F5-4C36-B99E-34EABCDDAA1C}" dt="2023-04-03T08:34:04.734" v="131" actId="1076"/>
          <ac:spMkLst>
            <pc:docMk/>
            <pc:sldMk cId="2466027901" sldId="299"/>
            <ac:spMk id="10" creationId="{6EDBAAA2-63C5-CF5A-A6A8-1946F08B4D61}"/>
          </ac:spMkLst>
        </pc:spChg>
        <pc:spChg chg="add mod">
          <ac:chgData name="矢野 雅也" userId="ec3f65474146b5b6" providerId="LiveId" clId="{3437F1AB-F0F5-4C36-B99E-34EABCDDAA1C}" dt="2023-04-03T08:35:19.143" v="198" actId="1076"/>
          <ac:spMkLst>
            <pc:docMk/>
            <pc:sldMk cId="2466027901" sldId="299"/>
            <ac:spMk id="17" creationId="{CD7BF576-40AC-5A36-798B-42523CBBDBF1}"/>
          </ac:spMkLst>
        </pc:spChg>
        <pc:spChg chg="add mod">
          <ac:chgData name="矢野 雅也" userId="ec3f65474146b5b6" providerId="LiveId" clId="{3437F1AB-F0F5-4C36-B99E-34EABCDDAA1C}" dt="2023-04-03T08:36:43.630" v="469" actId="20577"/>
          <ac:spMkLst>
            <pc:docMk/>
            <pc:sldMk cId="2466027901" sldId="299"/>
            <ac:spMk id="20" creationId="{9FC0F911-CCBD-ADAF-FF74-EE69BD68FAE0}"/>
          </ac:spMkLst>
        </pc:spChg>
        <pc:spChg chg="mod">
          <ac:chgData name="矢野 雅也" userId="ec3f65474146b5b6" providerId="LiveId" clId="{3437F1AB-F0F5-4C36-B99E-34EABCDDAA1C}" dt="2023-04-03T08:33:09.082" v="118" actId="20577"/>
          <ac:spMkLst>
            <pc:docMk/>
            <pc:sldMk cId="2466027901" sldId="299"/>
            <ac:spMk id="22" creationId="{36D50831-1AD4-4A65-8B70-E2D6F637800A}"/>
          </ac:spMkLst>
        </pc:spChg>
        <pc:spChg chg="add mod">
          <ac:chgData name="矢野 雅也" userId="ec3f65474146b5b6" providerId="LiveId" clId="{3437F1AB-F0F5-4C36-B99E-34EABCDDAA1C}" dt="2023-04-03T08:37:11.654" v="487" actId="1076"/>
          <ac:spMkLst>
            <pc:docMk/>
            <pc:sldMk cId="2466027901" sldId="299"/>
            <ac:spMk id="27" creationId="{BDA92850-EFF3-1C33-4D73-B9E60CED363C}"/>
          </ac:spMkLst>
        </pc:spChg>
        <pc:spChg chg="add mod">
          <ac:chgData name="矢野 雅也" userId="ec3f65474146b5b6" providerId="LiveId" clId="{3437F1AB-F0F5-4C36-B99E-34EABCDDAA1C}" dt="2023-04-03T08:37:44.035" v="562" actId="14100"/>
          <ac:spMkLst>
            <pc:docMk/>
            <pc:sldMk cId="2466027901" sldId="299"/>
            <ac:spMk id="31" creationId="{EF1F416D-078F-389B-CF9C-90CE252BF165}"/>
          </ac:spMkLst>
        </pc:spChg>
        <pc:picChg chg="add del">
          <ac:chgData name="矢野 雅也" userId="ec3f65474146b5b6" providerId="LiveId" clId="{3437F1AB-F0F5-4C36-B99E-34EABCDDAA1C}" dt="2023-04-03T08:33:40.981" v="122" actId="22"/>
          <ac:picMkLst>
            <pc:docMk/>
            <pc:sldMk cId="2466027901" sldId="299"/>
            <ac:picMk id="3" creationId="{3C1D7BA0-9A9A-2544-2FB1-09A01692F4E8}"/>
          </ac:picMkLst>
        </pc:picChg>
        <pc:picChg chg="add mod">
          <ac:chgData name="矢野 雅也" userId="ec3f65474146b5b6" providerId="LiveId" clId="{3437F1AB-F0F5-4C36-B99E-34EABCDDAA1C}" dt="2023-04-03T08:37:23.719" v="494" actId="1076"/>
          <ac:picMkLst>
            <pc:docMk/>
            <pc:sldMk cId="2466027901" sldId="299"/>
            <ac:picMk id="6" creationId="{EEF41801-4696-F5E2-ACCE-D863F8904EE6}"/>
          </ac:picMkLst>
        </pc:picChg>
        <pc:picChg chg="del">
          <ac:chgData name="矢野 雅也" userId="ec3f65474146b5b6" providerId="LiveId" clId="{3437F1AB-F0F5-4C36-B99E-34EABCDDAA1C}" dt="2023-04-03T08:33:11.279" v="119" actId="478"/>
          <ac:picMkLst>
            <pc:docMk/>
            <pc:sldMk cId="2466027901" sldId="299"/>
            <ac:picMk id="7" creationId="{5D534E87-0C99-06D1-5FD8-86B6A9574C66}"/>
          </ac:picMkLst>
        </pc:picChg>
        <pc:cxnChg chg="add mod">
          <ac:chgData name="矢野 雅也" userId="ec3f65474146b5b6" providerId="LiveId" clId="{3437F1AB-F0F5-4C36-B99E-34EABCDDAA1C}" dt="2023-04-03T08:34:41.586" v="136" actId="14100"/>
          <ac:cxnSpMkLst>
            <pc:docMk/>
            <pc:sldMk cId="2466027901" sldId="299"/>
            <ac:cxnSpMk id="12" creationId="{182D87B6-3030-A358-8E08-10452C7499D3}"/>
          </ac:cxnSpMkLst>
        </pc:cxnChg>
        <pc:cxnChg chg="add mod">
          <ac:chgData name="矢野 雅也" userId="ec3f65474146b5b6" providerId="LiveId" clId="{3437F1AB-F0F5-4C36-B99E-34EABCDDAA1C}" dt="2023-04-03T08:35:26.072" v="201" actId="14100"/>
          <ac:cxnSpMkLst>
            <pc:docMk/>
            <pc:sldMk cId="2466027901" sldId="299"/>
            <ac:cxnSpMk id="18" creationId="{33846443-39D0-F1EE-484A-F730332021C6}"/>
          </ac:cxnSpMkLst>
        </pc:cxnChg>
        <pc:cxnChg chg="add mod">
          <ac:chgData name="矢野 雅也" userId="ec3f65474146b5b6" providerId="LiveId" clId="{3437F1AB-F0F5-4C36-B99E-34EABCDDAA1C}" dt="2023-04-03T08:36:58.964" v="472" actId="14100"/>
          <ac:cxnSpMkLst>
            <pc:docMk/>
            <pc:sldMk cId="2466027901" sldId="299"/>
            <ac:cxnSpMk id="24" creationId="{3F5BDEEC-F350-43DA-9D41-2CEC0788EE42}"/>
          </ac:cxnSpMkLst>
        </pc:cxnChg>
        <pc:cxnChg chg="add mod">
          <ac:chgData name="矢野 雅也" userId="ec3f65474146b5b6" providerId="LiveId" clId="{3437F1AB-F0F5-4C36-B99E-34EABCDDAA1C}" dt="2023-04-03T08:37:18.512" v="491" actId="14100"/>
          <ac:cxnSpMkLst>
            <pc:docMk/>
            <pc:sldMk cId="2466027901" sldId="299"/>
            <ac:cxnSpMk id="28" creationId="{78256C4A-F5F7-4C0A-C41C-7CF3BC87C83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DA268D6-B313-4722-9F57-7F45F8F35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C3F7A5-4802-4D4B-A643-9247F258A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4720-B2DD-4E85-8214-F15BDC65596C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04D69C-C0FC-466E-ACD4-B420A835A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79300-C7A3-4F26-91AE-6DF65643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612E-C1E3-499C-B135-ECD09F9E5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9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A6DB-741F-4F99-99AD-1107FA5D11C9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B97AB-2585-411B-BCDD-A152B1AC8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02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572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92F0B-3356-4BF8-953C-EF7AD593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63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s.powerapps.com/play/e/default-fdc3f8bd-993b-4d30-98b4-f531ed2ecc5c/a/1a3cc61b-3d15-4f78-b96b-fbb565a03702?tenantId=fdc3f8bd-993b-4d30-98b4-f531ed2ecc5c" TargetMode="External"/><Relationship Id="rId5" Type="http://schemas.openxmlformats.org/officeDocument/2006/relationships/hyperlink" Target="https://apps.powerapps.com/play/e/default-fdc3f8bd-993b-4d30-98b4-f531ed2ecc5c/a/1b364460-47fc-4f9a-b9eb-16f5271fad74?tenantId=fdc3f8bd-993b-4d30-98b4-f531ed2ecc5c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E7CEB0-4922-443F-A20F-43800D685395}"/>
              </a:ext>
            </a:extLst>
          </p:cNvPr>
          <p:cNvSpPr/>
          <p:nvPr/>
        </p:nvSpPr>
        <p:spPr>
          <a:xfrm>
            <a:off x="122767" y="110067"/>
            <a:ext cx="11946467" cy="663786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C9E349-FA6D-4960-B33F-F00251B3B303}"/>
              </a:ext>
            </a:extLst>
          </p:cNvPr>
          <p:cNvCxnSpPr>
            <a:cxnSpLocks/>
          </p:cNvCxnSpPr>
          <p:nvPr/>
        </p:nvCxnSpPr>
        <p:spPr>
          <a:xfrm>
            <a:off x="1003300" y="3623733"/>
            <a:ext cx="101854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D63D1D-166B-4982-AA78-3EBC0D269EB0}"/>
              </a:ext>
            </a:extLst>
          </p:cNvPr>
          <p:cNvSpPr txBox="1"/>
          <p:nvPr/>
        </p:nvSpPr>
        <p:spPr>
          <a:xfrm>
            <a:off x="599944" y="2258475"/>
            <a:ext cx="10992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3600" b="1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PowerApps</a:t>
            </a:r>
            <a:r>
              <a:rPr lang="ja-JP" altLang="en-US" sz="3600" b="1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のカメラロールから</a:t>
            </a:r>
            <a:endParaRPr lang="en-US" altLang="ja-JP" sz="3600" b="1" spc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>
              <a:defRPr/>
            </a:pPr>
            <a:r>
              <a:rPr lang="en-US" altLang="ja-JP" sz="3600" b="1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SharePoint</a:t>
            </a:r>
            <a:r>
              <a:rPr lang="ja-JP" altLang="en-US" sz="3600" b="1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リストへの画像のアップロード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6BE956-13D7-4A23-B271-AE03FB0E26E2}"/>
              </a:ext>
            </a:extLst>
          </p:cNvPr>
          <p:cNvSpPr/>
          <p:nvPr/>
        </p:nvSpPr>
        <p:spPr>
          <a:xfrm>
            <a:off x="4148667" y="3953591"/>
            <a:ext cx="3894666" cy="576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2023/4/7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CABB1B-31A2-47B2-AB5F-66105B90EA7A}"/>
              </a:ext>
            </a:extLst>
          </p:cNvPr>
          <p:cNvSpPr txBox="1"/>
          <p:nvPr/>
        </p:nvSpPr>
        <p:spPr>
          <a:xfrm>
            <a:off x="8535679" y="5445403"/>
            <a:ext cx="305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旭化成ファインケム㈱</a:t>
            </a:r>
            <a:endParaRPr lang="en-US" altLang="ja-JP" dirty="0"/>
          </a:p>
          <a:p>
            <a:pPr algn="r"/>
            <a:r>
              <a:rPr kumimoji="1" lang="ja-JP" altLang="en-US" dirty="0"/>
              <a:t>社長付（延岡駐在）</a:t>
            </a:r>
            <a:endParaRPr kumimoji="1" lang="en-US" altLang="ja-JP" dirty="0"/>
          </a:p>
          <a:p>
            <a:pPr algn="r"/>
            <a:r>
              <a:rPr lang="ja-JP" altLang="en-US" dirty="0"/>
              <a:t>矢野　雅也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2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10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20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閲覧用アプリの作成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8129D8-B932-4644-ADF2-F31B88E285CB}"/>
              </a:ext>
            </a:extLst>
          </p:cNvPr>
          <p:cNvSpPr txBox="1"/>
          <p:nvPr/>
        </p:nvSpPr>
        <p:spPr>
          <a:xfrm>
            <a:off x="377190" y="812109"/>
            <a:ext cx="1100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左に</a:t>
            </a:r>
            <a:r>
              <a:rPr lang="en-US" altLang="ja-JP" dirty="0"/>
              <a:t>Form</a:t>
            </a:r>
            <a:r>
              <a:rPr lang="ja-JP" altLang="en-US" dirty="0"/>
              <a:t>、右に</a:t>
            </a:r>
            <a:r>
              <a:rPr lang="en-US" altLang="ja-JP" dirty="0"/>
              <a:t>Gallery</a:t>
            </a:r>
            <a:r>
              <a:rPr lang="ja-JP" altLang="en-US" dirty="0"/>
              <a:t>を設置し、</a:t>
            </a:r>
            <a:r>
              <a:rPr lang="en-US" altLang="ja-JP" dirty="0" err="1"/>
              <a:t>ipad</a:t>
            </a:r>
            <a:r>
              <a:rPr lang="ja-JP" altLang="en-US" dirty="0"/>
              <a:t>等ですぐ確認できるようなアプリを作成。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4269A31-B295-4A1D-9512-CB18C559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3638"/>
            <a:ext cx="11430000" cy="497205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F05474D-C15A-40C1-A952-64D79BADFCBE}"/>
              </a:ext>
            </a:extLst>
          </p:cNvPr>
          <p:cNvSpPr/>
          <p:nvPr/>
        </p:nvSpPr>
        <p:spPr>
          <a:xfrm>
            <a:off x="4679005" y="3122582"/>
            <a:ext cx="214008" cy="97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01551C4-CFDD-4A57-87F2-DF557D0EA6CA}"/>
              </a:ext>
            </a:extLst>
          </p:cNvPr>
          <p:cNvSpPr/>
          <p:nvPr/>
        </p:nvSpPr>
        <p:spPr>
          <a:xfrm>
            <a:off x="4679005" y="4022389"/>
            <a:ext cx="214008" cy="97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0F83F04-6DDD-4151-A5AF-C50E3E7072B9}"/>
              </a:ext>
            </a:extLst>
          </p:cNvPr>
          <p:cNvSpPr/>
          <p:nvPr/>
        </p:nvSpPr>
        <p:spPr>
          <a:xfrm>
            <a:off x="9341796" y="5377677"/>
            <a:ext cx="214008" cy="97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55020DF-2EBF-481A-A617-A5823ACA0B76}"/>
              </a:ext>
            </a:extLst>
          </p:cNvPr>
          <p:cNvSpPr/>
          <p:nvPr/>
        </p:nvSpPr>
        <p:spPr>
          <a:xfrm>
            <a:off x="7558391" y="4197387"/>
            <a:ext cx="1040859" cy="121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E66D81-7781-4D0E-9903-DC3398D310C7}"/>
              </a:ext>
            </a:extLst>
          </p:cNvPr>
          <p:cNvSpPr/>
          <p:nvPr/>
        </p:nvSpPr>
        <p:spPr>
          <a:xfrm>
            <a:off x="555087" y="4855029"/>
            <a:ext cx="1692002" cy="767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やりたいことと作ったもの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8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3394AD02-68C6-4A8F-98E0-AF6FD9D4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0" y="1528093"/>
            <a:ext cx="3693026" cy="10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icrosoft社のクラウドストレージ「OneDrive」と「SharePoint Online」の違い | PNC技術者ブログ">
            <a:extLst>
              <a:ext uri="{FF2B5EF4-FFF2-40B4-BE49-F238E27FC236}">
                <a16:creationId xmlns:a16="http://schemas.microsoft.com/office/drawing/2014/main" id="{417BA059-EFA2-4721-B810-AB1493C08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0" t="8473" r="5160" b="9085"/>
          <a:stretch/>
        </p:blipFill>
        <p:spPr bwMode="auto">
          <a:xfrm>
            <a:off x="7576593" y="1196060"/>
            <a:ext cx="1872207" cy="20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B0D97020-E9E1-42F8-97D6-5E121882FB0A}"/>
              </a:ext>
            </a:extLst>
          </p:cNvPr>
          <p:cNvSpPr/>
          <p:nvPr/>
        </p:nvSpPr>
        <p:spPr>
          <a:xfrm>
            <a:off x="6580312" y="1814347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10" descr="スマホの画面を見せる人のイラスト | かわいいフリー素材集 いらすとや">
            <a:extLst>
              <a:ext uri="{FF2B5EF4-FFF2-40B4-BE49-F238E27FC236}">
                <a16:creationId xmlns:a16="http://schemas.microsoft.com/office/drawing/2014/main" id="{A5415478-757B-4136-A596-713B1821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90" y="2260862"/>
            <a:ext cx="1134983" cy="125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A7AE37-E71A-4233-B3A2-259D5D8BBD8C}"/>
              </a:ext>
            </a:extLst>
          </p:cNvPr>
          <p:cNvSpPr txBox="1"/>
          <p:nvPr/>
        </p:nvSpPr>
        <p:spPr>
          <a:xfrm>
            <a:off x="2954587" y="2720878"/>
            <a:ext cx="349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スマホ</a:t>
            </a:r>
            <a:r>
              <a:rPr lang="ja-JP" altLang="en-US" dirty="0"/>
              <a:t>のカメラですぐに状況を報告したい</a:t>
            </a:r>
            <a:endParaRPr kumimoji="1"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141D5A-6AA3-41A6-8620-5EE5D1C888DA}"/>
              </a:ext>
            </a:extLst>
          </p:cNvPr>
          <p:cNvSpPr txBox="1"/>
          <p:nvPr/>
        </p:nvSpPr>
        <p:spPr>
          <a:xfrm>
            <a:off x="7454411" y="3069430"/>
            <a:ext cx="289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ライブラリ</a:t>
            </a:r>
            <a:r>
              <a:rPr lang="ja-JP" altLang="en-US" dirty="0"/>
              <a:t>に自動登録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E778F-E153-41B9-BC95-E88B4CB14F87}"/>
              </a:ext>
            </a:extLst>
          </p:cNvPr>
          <p:cNvSpPr txBox="1"/>
          <p:nvPr/>
        </p:nvSpPr>
        <p:spPr>
          <a:xfrm>
            <a:off x="898998" y="1011071"/>
            <a:ext cx="30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やりたいこと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5421DE-29AB-484A-AE80-3DCF067EB560}"/>
              </a:ext>
            </a:extLst>
          </p:cNvPr>
          <p:cNvSpPr txBox="1"/>
          <p:nvPr/>
        </p:nvSpPr>
        <p:spPr>
          <a:xfrm>
            <a:off x="1076981" y="3862328"/>
            <a:ext cx="30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作ったもの（途中）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578BE1-F36C-43FF-B136-0F7DB659FE68}"/>
              </a:ext>
            </a:extLst>
          </p:cNvPr>
          <p:cNvSpPr txBox="1"/>
          <p:nvPr/>
        </p:nvSpPr>
        <p:spPr>
          <a:xfrm>
            <a:off x="1355169" y="4666248"/>
            <a:ext cx="9705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hlinkClick r:id="rId5"/>
              </a:rPr>
              <a:t>https://apps.powerapps.com/play/e/default-fdc3f8bd-993b-4d30-98b4-f531ed2ecc5c/a/1b364460-47fc-4f9a-b9eb-16f5271fad74?tenantId=fdc3f8bd-993b-4d30-98b4-f531ed2ecc5c</a:t>
            </a:r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DFD090-110B-4C94-AD31-31D576A3F711}"/>
              </a:ext>
            </a:extLst>
          </p:cNvPr>
          <p:cNvSpPr txBox="1"/>
          <p:nvPr/>
        </p:nvSpPr>
        <p:spPr>
          <a:xfrm>
            <a:off x="1395306" y="4352940"/>
            <a:ext cx="30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異常処置報告アプリ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0E001C-B881-4F1F-ABDE-DA53167733DA}"/>
              </a:ext>
            </a:extLst>
          </p:cNvPr>
          <p:cNvSpPr txBox="1"/>
          <p:nvPr/>
        </p:nvSpPr>
        <p:spPr>
          <a:xfrm>
            <a:off x="1395306" y="5422142"/>
            <a:ext cx="38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異常処置報告アプリ（管理用）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267D28-AE71-4A53-846E-122F976B0C04}"/>
              </a:ext>
            </a:extLst>
          </p:cNvPr>
          <p:cNvSpPr txBox="1"/>
          <p:nvPr/>
        </p:nvSpPr>
        <p:spPr>
          <a:xfrm>
            <a:off x="1395305" y="5812712"/>
            <a:ext cx="9499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hlinkClick r:id="rId6"/>
              </a:rPr>
              <a:t>https://apps.powerapps.com/play/e/default-fdc3f8bd-993b-4d30-98b4-f531ed2ecc5c/a/1a3cc61b-3d15-4f78-b96b-fbb565a03702?tenantId=fdc3f8bd-993b-4d30-98b4-f531ed2ecc5c</a:t>
            </a:r>
            <a:endParaRPr lang="en-US" altLang="ja-JP" sz="1400" dirty="0"/>
          </a:p>
          <a:p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54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53645" y="1948234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53645" y="322458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53645" y="450093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33883" y="2001835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SharePoint</a:t>
            </a: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リストの作成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733883" y="32781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アプリの作成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33883" y="45545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閲覧用アプリの作成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やったこと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48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53645" y="1948234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53645" y="322458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53645" y="450093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33883" y="2001835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SharePoint</a:t>
            </a: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リストの作成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733883" y="32781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アプリの作成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33883" y="45545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閲覧用アプリの作成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やったこと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FC186A-4786-4343-AA7A-1285C0C9DC92}"/>
              </a:ext>
            </a:extLst>
          </p:cNvPr>
          <p:cNvSpPr/>
          <p:nvPr/>
        </p:nvSpPr>
        <p:spPr>
          <a:xfrm>
            <a:off x="2350368" y="4447331"/>
            <a:ext cx="7652085" cy="1334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DF6C58-0BA6-4CDD-8549-96E2E4CB2F44}"/>
              </a:ext>
            </a:extLst>
          </p:cNvPr>
          <p:cNvSpPr/>
          <p:nvPr/>
        </p:nvSpPr>
        <p:spPr>
          <a:xfrm>
            <a:off x="2444402" y="2757365"/>
            <a:ext cx="7652085" cy="1334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5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SharePoint</a:t>
            </a: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リストの作成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4F277F9-13B4-433B-AA0E-29C591DA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6" y="740967"/>
            <a:ext cx="7761740" cy="2258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3857A2-EEBC-4B4B-A804-1C33C3F3A7DD}"/>
              </a:ext>
            </a:extLst>
          </p:cNvPr>
          <p:cNvSpPr/>
          <p:nvPr/>
        </p:nvSpPr>
        <p:spPr>
          <a:xfrm>
            <a:off x="6096000" y="849707"/>
            <a:ext cx="1191638" cy="2258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1C0011F-99F4-4A6A-A1D0-E4196052B318}"/>
              </a:ext>
            </a:extLst>
          </p:cNvPr>
          <p:cNvCxnSpPr/>
          <p:nvPr/>
        </p:nvCxnSpPr>
        <p:spPr>
          <a:xfrm flipH="1">
            <a:off x="7597302" y="1254865"/>
            <a:ext cx="758758" cy="4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EA74B-03DF-4994-BEA1-AD49472B6949}"/>
              </a:ext>
            </a:extLst>
          </p:cNvPr>
          <p:cNvSpPr txBox="1"/>
          <p:nvPr/>
        </p:nvSpPr>
        <p:spPr>
          <a:xfrm>
            <a:off x="8229601" y="849707"/>
            <a:ext cx="325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SharePoint(SPO)</a:t>
            </a:r>
            <a:r>
              <a:rPr lang="ja-JP" altLang="en-US" sz="1600" dirty="0"/>
              <a:t>リストを作って「写真」列を作った</a:t>
            </a:r>
            <a:endParaRPr kumimoji="1" lang="en-US" altLang="ja-JP" sz="1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7989AF-E3F1-465E-A39F-C497EDC1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0" y="3274989"/>
            <a:ext cx="3979900" cy="3140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82C25F7-0A8F-4BF8-88C3-CBB6A8DD7D64}"/>
              </a:ext>
            </a:extLst>
          </p:cNvPr>
          <p:cNvSpPr/>
          <p:nvPr/>
        </p:nvSpPr>
        <p:spPr>
          <a:xfrm>
            <a:off x="2086750" y="3252301"/>
            <a:ext cx="2319879" cy="3140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D029802-B789-4A20-8E36-F49BB3A45C5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568948" y="3783245"/>
            <a:ext cx="610507" cy="52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6C33C6-61F1-4E2C-87B1-8A37FCD621EB}"/>
              </a:ext>
            </a:extLst>
          </p:cNvPr>
          <p:cNvSpPr txBox="1"/>
          <p:nvPr/>
        </p:nvSpPr>
        <p:spPr>
          <a:xfrm>
            <a:off x="5179455" y="3613968"/>
            <a:ext cx="2221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このように設定した</a:t>
            </a:r>
            <a:endParaRPr kumimoji="1" lang="en-US" altLang="ja-JP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FB1D09B-F632-4883-997C-C12CCDD4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17" y="4932028"/>
            <a:ext cx="7180286" cy="705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312C3A5-510B-4EE9-84A2-5FCC16F37982}"/>
              </a:ext>
            </a:extLst>
          </p:cNvPr>
          <p:cNvSpPr/>
          <p:nvPr/>
        </p:nvSpPr>
        <p:spPr>
          <a:xfrm>
            <a:off x="10904706" y="4932027"/>
            <a:ext cx="496112" cy="373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BE33FD8-D390-44D3-858D-8561524758C3}"/>
              </a:ext>
            </a:extLst>
          </p:cNvPr>
          <p:cNvCxnSpPr>
            <a:cxnSpLocks/>
          </p:cNvCxnSpPr>
          <p:nvPr/>
        </p:nvCxnSpPr>
        <p:spPr>
          <a:xfrm>
            <a:off x="10332489" y="4506540"/>
            <a:ext cx="457822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D3109D-5CAD-4818-996D-81FECCD98B54}"/>
              </a:ext>
            </a:extLst>
          </p:cNvPr>
          <p:cNvSpPr txBox="1"/>
          <p:nvPr/>
        </p:nvSpPr>
        <p:spPr>
          <a:xfrm>
            <a:off x="9448800" y="4138206"/>
            <a:ext cx="123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内部列名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230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53645" y="1948234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53645" y="322458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53645" y="450093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33883" y="2001835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SharePoint</a:t>
            </a: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リストの作成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733883" y="32781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アプリの作成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33883" y="45545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閲覧用アプリの作成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やったこと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FC186A-4786-4343-AA7A-1285C0C9DC92}"/>
              </a:ext>
            </a:extLst>
          </p:cNvPr>
          <p:cNvSpPr/>
          <p:nvPr/>
        </p:nvSpPr>
        <p:spPr>
          <a:xfrm>
            <a:off x="2350368" y="4447331"/>
            <a:ext cx="7652085" cy="1334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DF6C58-0BA6-4CDD-8549-96E2E4CB2F44}"/>
              </a:ext>
            </a:extLst>
          </p:cNvPr>
          <p:cNvSpPr/>
          <p:nvPr/>
        </p:nvSpPr>
        <p:spPr>
          <a:xfrm>
            <a:off x="2463857" y="1660248"/>
            <a:ext cx="7652085" cy="1334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7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7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アプリの作成①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4B123E-E4BE-4CCA-BBAC-AB4CBDAC1070}"/>
              </a:ext>
            </a:extLst>
          </p:cNvPr>
          <p:cNvSpPr txBox="1"/>
          <p:nvPr/>
        </p:nvSpPr>
        <p:spPr>
          <a:xfrm>
            <a:off x="399100" y="642836"/>
            <a:ext cx="1100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作成手順全てを書き出すと大変なので、カメラロールのみ抜粋してご紹介いたします。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E4CE4B9-B1E5-4B3F-98C6-BDCDFD6A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1498060"/>
            <a:ext cx="3652932" cy="3491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17BCB7-6E94-405F-9EB6-A499A04BF582}"/>
              </a:ext>
            </a:extLst>
          </p:cNvPr>
          <p:cNvSpPr/>
          <p:nvPr/>
        </p:nvSpPr>
        <p:spPr>
          <a:xfrm>
            <a:off x="909703" y="3519450"/>
            <a:ext cx="909368" cy="1023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CE2F62E-2B1E-4C81-A27C-DDD040CA4535}"/>
              </a:ext>
            </a:extLst>
          </p:cNvPr>
          <p:cNvCxnSpPr>
            <a:cxnSpLocks/>
          </p:cNvCxnSpPr>
          <p:nvPr/>
        </p:nvCxnSpPr>
        <p:spPr>
          <a:xfrm flipV="1">
            <a:off x="5036047" y="4922636"/>
            <a:ext cx="133672" cy="5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AA74CC-DCD4-473D-9D71-B7E9FD003433}"/>
              </a:ext>
            </a:extLst>
          </p:cNvPr>
          <p:cNvSpPr txBox="1"/>
          <p:nvPr/>
        </p:nvSpPr>
        <p:spPr>
          <a:xfrm>
            <a:off x="320292" y="5227630"/>
            <a:ext cx="370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このテンプレートを使用して作成した</a:t>
            </a:r>
            <a:r>
              <a:rPr lang="en-US" altLang="ja-JP" sz="1600" dirty="0"/>
              <a:t>SPO</a:t>
            </a:r>
            <a:r>
              <a:rPr lang="ja-JP" altLang="en-US" sz="1600" dirty="0"/>
              <a:t>リストと連携した</a:t>
            </a:r>
            <a:endParaRPr kumimoji="1" lang="en-US" altLang="ja-JP" sz="16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B5A0331-2EFE-4EE3-B26D-42B478C0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47" y="1730276"/>
            <a:ext cx="3502901" cy="3123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65633D7-AAE2-4075-80B5-F6968E093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061" y="1464453"/>
            <a:ext cx="2322236" cy="3978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6AEF67B-D79D-4998-8651-661A0B47EA4F}"/>
              </a:ext>
            </a:extLst>
          </p:cNvPr>
          <p:cNvSpPr/>
          <p:nvPr/>
        </p:nvSpPr>
        <p:spPr>
          <a:xfrm>
            <a:off x="4640704" y="4496651"/>
            <a:ext cx="17872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A2FEBF3-AE0B-4C5A-97F9-ADF37A9ACE2D}"/>
              </a:ext>
            </a:extLst>
          </p:cNvPr>
          <p:cNvSpPr/>
          <p:nvPr/>
        </p:nvSpPr>
        <p:spPr>
          <a:xfrm>
            <a:off x="9227532" y="4358151"/>
            <a:ext cx="1803634" cy="631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2DB215-0634-4EF0-95D7-D472BEF9D61C}"/>
              </a:ext>
            </a:extLst>
          </p:cNvPr>
          <p:cNvCxnSpPr>
            <a:cxnSpLocks/>
          </p:cNvCxnSpPr>
          <p:nvPr/>
        </p:nvCxnSpPr>
        <p:spPr>
          <a:xfrm flipV="1">
            <a:off x="1516787" y="4695217"/>
            <a:ext cx="133672" cy="5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FFDEBA-2874-47CA-B5BF-DD61166E6923}"/>
              </a:ext>
            </a:extLst>
          </p:cNvPr>
          <p:cNvSpPr txBox="1"/>
          <p:nvPr/>
        </p:nvSpPr>
        <p:spPr>
          <a:xfrm>
            <a:off x="4469618" y="5526415"/>
            <a:ext cx="153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写真列を追加</a:t>
            </a:r>
            <a:endParaRPr kumimoji="1" lang="en-US" altLang="ja-JP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A1B563-557F-4A12-B931-E31857A78F7F}"/>
              </a:ext>
            </a:extLst>
          </p:cNvPr>
          <p:cNvSpPr txBox="1"/>
          <p:nvPr/>
        </p:nvSpPr>
        <p:spPr>
          <a:xfrm>
            <a:off x="6577522" y="5792140"/>
            <a:ext cx="3062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カメラアイコンを追加。</a:t>
            </a:r>
            <a:endParaRPr lang="en-US" altLang="ja-JP" sz="1400" dirty="0"/>
          </a:p>
          <a:p>
            <a:r>
              <a:rPr kumimoji="1" lang="ja-JP" altLang="en-US" sz="1400" dirty="0"/>
              <a:t>押すとカメラロールがポップアップ表示される。</a:t>
            </a:r>
            <a:endParaRPr kumimoji="1" lang="en-US" altLang="ja-JP" sz="1400" dirty="0"/>
          </a:p>
          <a:p>
            <a:r>
              <a:rPr lang="en-US" altLang="ja-JP" sz="1400" dirty="0"/>
              <a:t>(</a:t>
            </a:r>
            <a:r>
              <a:rPr lang="en-US" altLang="ja-JP" sz="1400" dirty="0" err="1"/>
              <a:t>Onselect</a:t>
            </a:r>
            <a:r>
              <a:rPr lang="en-US" altLang="ja-JP" sz="1400" dirty="0"/>
              <a:t>=Set(</a:t>
            </a:r>
            <a:r>
              <a:rPr lang="en-US" altLang="ja-JP" sz="1400" dirty="0" err="1"/>
              <a:t>showpopup,true</a:t>
            </a:r>
            <a:r>
              <a:rPr lang="en-US" altLang="ja-JP" sz="1400" dirty="0"/>
              <a:t>))</a:t>
            </a:r>
            <a:endParaRPr kumimoji="1" lang="en-US" altLang="ja-JP" sz="14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40C9282-2AF2-4520-8D49-588C03CCC4E3}"/>
              </a:ext>
            </a:extLst>
          </p:cNvPr>
          <p:cNvCxnSpPr>
            <a:cxnSpLocks/>
          </p:cNvCxnSpPr>
          <p:nvPr/>
        </p:nvCxnSpPr>
        <p:spPr>
          <a:xfrm flipV="1">
            <a:off x="8881353" y="5072059"/>
            <a:ext cx="1218305" cy="7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1E2AC7B-6C9D-4AA5-8103-F36130872223}"/>
              </a:ext>
            </a:extLst>
          </p:cNvPr>
          <p:cNvCxnSpPr>
            <a:cxnSpLocks/>
          </p:cNvCxnSpPr>
          <p:nvPr/>
        </p:nvCxnSpPr>
        <p:spPr>
          <a:xfrm>
            <a:off x="10564238" y="1414732"/>
            <a:ext cx="110975" cy="336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3B109A2-9B4D-457C-A562-79322D9B5153}"/>
              </a:ext>
            </a:extLst>
          </p:cNvPr>
          <p:cNvSpPr txBox="1"/>
          <p:nvPr/>
        </p:nvSpPr>
        <p:spPr>
          <a:xfrm>
            <a:off x="9907579" y="967287"/>
            <a:ext cx="182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カードは非表示</a:t>
            </a:r>
            <a:endParaRPr kumimoji="1" lang="en-US" altLang="ja-JP" sz="16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57EF79A-F4BF-416B-9C74-43B68299E4EC}"/>
              </a:ext>
            </a:extLst>
          </p:cNvPr>
          <p:cNvCxnSpPr>
            <a:cxnSpLocks/>
          </p:cNvCxnSpPr>
          <p:nvPr/>
        </p:nvCxnSpPr>
        <p:spPr>
          <a:xfrm flipV="1">
            <a:off x="10820400" y="5432099"/>
            <a:ext cx="111505" cy="23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DB6AFE-A7A8-4A86-BE01-B2994E007B71}"/>
              </a:ext>
            </a:extLst>
          </p:cNvPr>
          <p:cNvSpPr txBox="1"/>
          <p:nvPr/>
        </p:nvSpPr>
        <p:spPr>
          <a:xfrm>
            <a:off x="10049309" y="5739934"/>
            <a:ext cx="18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登録ボタン（</a:t>
            </a:r>
            <a:r>
              <a:rPr kumimoji="1" lang="en-US" altLang="ja-JP" sz="1600" dirty="0"/>
              <a:t>submit</a:t>
            </a:r>
            <a:r>
              <a:rPr kumimoji="1" lang="ja-JP" altLang="en-US" sz="1600" dirty="0"/>
              <a:t>関数）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1915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8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アプリの作成②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8302037-02E6-4AE0-8775-60A912CD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2" y="1079341"/>
            <a:ext cx="3153111" cy="552531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DF3B7A-0937-446D-A96F-48FD23A2F979}"/>
              </a:ext>
            </a:extLst>
          </p:cNvPr>
          <p:cNvSpPr/>
          <p:nvPr/>
        </p:nvSpPr>
        <p:spPr>
          <a:xfrm>
            <a:off x="2607013" y="1984444"/>
            <a:ext cx="564204" cy="126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A4C0E10-1CF0-4386-89FA-CCE79DD60E97}"/>
              </a:ext>
            </a:extLst>
          </p:cNvPr>
          <p:cNvSpPr/>
          <p:nvPr/>
        </p:nvSpPr>
        <p:spPr>
          <a:xfrm>
            <a:off x="2607013" y="4231318"/>
            <a:ext cx="564204" cy="126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2CBE3D3-ECD6-4489-BD41-28E2F1673F29}"/>
              </a:ext>
            </a:extLst>
          </p:cNvPr>
          <p:cNvCxnSpPr>
            <a:cxnSpLocks/>
          </p:cNvCxnSpPr>
          <p:nvPr/>
        </p:nvCxnSpPr>
        <p:spPr>
          <a:xfrm flipH="1">
            <a:off x="4007796" y="1916350"/>
            <a:ext cx="719847" cy="70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8D3D4EB-989F-4FD1-9AA5-0DE0C37630DF}"/>
              </a:ext>
            </a:extLst>
          </p:cNvPr>
          <p:cNvSpPr txBox="1"/>
          <p:nvPr/>
        </p:nvSpPr>
        <p:spPr>
          <a:xfrm>
            <a:off x="4727643" y="1526129"/>
            <a:ext cx="249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カメラロール設置（</a:t>
            </a:r>
            <a:r>
              <a:rPr kumimoji="1" lang="en-US" altLang="ja-JP" sz="1600" dirty="0"/>
              <a:t>Stream Rate</a:t>
            </a:r>
            <a:r>
              <a:rPr kumimoji="1" lang="ja-JP" altLang="en-US" sz="1600" dirty="0"/>
              <a:t>：</a:t>
            </a:r>
            <a:r>
              <a:rPr kumimoji="1" lang="en-US" altLang="ja-JP" sz="1600" dirty="0"/>
              <a:t>100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EA3A415-9A7D-4877-BDDD-4851AD609CAA}"/>
              </a:ext>
            </a:extLst>
          </p:cNvPr>
          <p:cNvCxnSpPr>
            <a:cxnSpLocks/>
          </p:cNvCxnSpPr>
          <p:nvPr/>
        </p:nvCxnSpPr>
        <p:spPr>
          <a:xfrm flipH="1">
            <a:off x="4007795" y="3491800"/>
            <a:ext cx="719847" cy="70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59C0295-5F90-4E43-AD7B-5A19A594C3EE}"/>
              </a:ext>
            </a:extLst>
          </p:cNvPr>
          <p:cNvSpPr txBox="1"/>
          <p:nvPr/>
        </p:nvSpPr>
        <p:spPr>
          <a:xfrm>
            <a:off x="4674611" y="3161363"/>
            <a:ext cx="307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プレビュー用に「画像」を設置</a:t>
            </a:r>
            <a:endParaRPr kumimoji="1" lang="en-US" altLang="ja-JP" sz="1600" dirty="0"/>
          </a:p>
          <a:p>
            <a:r>
              <a:rPr lang="ja-JP" altLang="en-US" sz="1600" dirty="0"/>
              <a:t>（</a:t>
            </a:r>
            <a:r>
              <a:rPr lang="en-US" altLang="ja-JP" sz="1600" dirty="0"/>
              <a:t>image=photo)</a:t>
            </a:r>
            <a:endParaRPr kumimoji="1" lang="en-US" altLang="ja-JP" sz="16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28BBF7-A467-49C1-9477-889A4696BCBD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258802" y="4625395"/>
            <a:ext cx="2285824" cy="147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0DC06E-75BC-4E30-AB73-0DCAFF89773D}"/>
              </a:ext>
            </a:extLst>
          </p:cNvPr>
          <p:cNvSpPr txBox="1"/>
          <p:nvPr/>
        </p:nvSpPr>
        <p:spPr>
          <a:xfrm>
            <a:off x="4544626" y="4471506"/>
            <a:ext cx="350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保存（</a:t>
            </a:r>
            <a:r>
              <a:rPr lang="en-US" altLang="ja-JP" sz="1400" dirty="0" err="1"/>
              <a:t>Onselect</a:t>
            </a:r>
            <a:r>
              <a:rPr lang="en-US" altLang="ja-JP" sz="1400" dirty="0"/>
              <a:t>=Set(</a:t>
            </a:r>
            <a:r>
              <a:rPr lang="en-US" altLang="ja-JP" sz="1400" dirty="0" err="1"/>
              <a:t>showpopup,false</a:t>
            </a:r>
            <a:r>
              <a:rPr lang="en-US" altLang="ja-JP" sz="1400" dirty="0"/>
              <a:t>))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5A90E81-7C6A-40BB-A8CD-7D49DC55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84" y="2200275"/>
            <a:ext cx="2943225" cy="2457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D75A1EC-635C-4960-954D-48F2E7F9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70" y="5676710"/>
            <a:ext cx="4364618" cy="4199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5BD649F-923B-4624-9377-9A3922371CF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933197" y="4657725"/>
            <a:ext cx="0" cy="90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8C53F14-F438-4E1A-ABFC-0F929677F1BD}"/>
              </a:ext>
            </a:extLst>
          </p:cNvPr>
          <p:cNvSpPr txBox="1"/>
          <p:nvPr/>
        </p:nvSpPr>
        <p:spPr>
          <a:xfrm>
            <a:off x="8461584" y="1318388"/>
            <a:ext cx="266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ポップアップに使用したものをグループ化し、</a:t>
            </a:r>
            <a:r>
              <a:rPr lang="en-US" altLang="ja-JP" sz="1600" dirty="0"/>
              <a:t>Visible=</a:t>
            </a:r>
            <a:r>
              <a:rPr lang="en-US" altLang="ja-JP" sz="1600" dirty="0" err="1"/>
              <a:t>showpopup</a:t>
            </a:r>
            <a:r>
              <a:rPr lang="ja-JP" altLang="en-US" sz="1600" dirty="0"/>
              <a:t>とした</a:t>
            </a:r>
            <a:endParaRPr kumimoji="1" lang="en-US" altLang="ja-JP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737ADA7-15FA-4A76-8E50-C028891A82DF}"/>
              </a:ext>
            </a:extLst>
          </p:cNvPr>
          <p:cNvSpPr txBox="1"/>
          <p:nvPr/>
        </p:nvSpPr>
        <p:spPr>
          <a:xfrm>
            <a:off x="4544626" y="5126597"/>
            <a:ext cx="350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削除（</a:t>
            </a:r>
            <a:r>
              <a:rPr lang="en-US" altLang="ja-JP" sz="1400" dirty="0"/>
              <a:t>Set=(photo,””))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B4E7286-DCFA-4C8D-AC8B-A5BE1705D0EF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3171217" y="5280486"/>
            <a:ext cx="1373409" cy="78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A14FAE-4655-444C-93E8-D82EBB95669E}"/>
              </a:ext>
            </a:extLst>
          </p:cNvPr>
          <p:cNvCxnSpPr>
            <a:cxnSpLocks/>
          </p:cNvCxnSpPr>
          <p:nvPr/>
        </p:nvCxnSpPr>
        <p:spPr>
          <a:xfrm flipH="1">
            <a:off x="4047649" y="903623"/>
            <a:ext cx="903730" cy="39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C257BA5-A24C-48C2-A6AE-E46AFA20BFF1}"/>
              </a:ext>
            </a:extLst>
          </p:cNvPr>
          <p:cNvSpPr txBox="1"/>
          <p:nvPr/>
        </p:nvSpPr>
        <p:spPr>
          <a:xfrm>
            <a:off x="4951379" y="647485"/>
            <a:ext cx="258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ポップアップの下地用に四角を使用し、黒の透明度を変更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84644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53645" y="1948234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53645" y="322458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53645" y="4500933"/>
            <a:ext cx="753534" cy="7535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33883" y="2001835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SharePoint</a:t>
            </a: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リストの作成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733883" y="32781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アプリの作成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33883" y="45545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閲覧用アプリの作成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やったこと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DF6C58-0BA6-4CDD-8549-96E2E4CB2F44}"/>
              </a:ext>
            </a:extLst>
          </p:cNvPr>
          <p:cNvSpPr/>
          <p:nvPr/>
        </p:nvSpPr>
        <p:spPr>
          <a:xfrm>
            <a:off x="2463857" y="1660247"/>
            <a:ext cx="7652085" cy="24448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412</Words>
  <Application>Microsoft Office PowerPoint</Application>
  <PresentationFormat>ワイド画面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(SWE_ウエル通企部)豊間根青地</dc:creator>
  <cp:lastModifiedBy>矢野　雅也(Yano, Masaya)</cp:lastModifiedBy>
  <cp:revision>79</cp:revision>
  <dcterms:created xsi:type="dcterms:W3CDTF">2020-11-10T05:41:26Z</dcterms:created>
  <dcterms:modified xsi:type="dcterms:W3CDTF">2023-04-07T00:08:28Z</dcterms:modified>
</cp:coreProperties>
</file>