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256" r:id="rId3"/>
    <p:sldId id="269" r:id="rId4"/>
    <p:sldId id="257" r:id="rId5"/>
    <p:sldId id="266" r:id="rId6"/>
    <p:sldId id="285" r:id="rId7"/>
    <p:sldId id="287" r:id="rId8"/>
    <p:sldId id="282" r:id="rId9"/>
    <p:sldId id="280" r:id="rId10"/>
    <p:sldId id="284" r:id="rId11"/>
    <p:sldId id="281" r:id="rId12"/>
    <p:sldId id="267" r:id="rId13"/>
    <p:sldId id="270" r:id="rId14"/>
    <p:sldId id="273" r:id="rId15"/>
    <p:sldId id="274" r:id="rId16"/>
    <p:sldId id="275" r:id="rId17"/>
    <p:sldId id="276" r:id="rId18"/>
    <p:sldId id="283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00"/>
    <a:srgbClr val="FFA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DA268D6-B313-4722-9F57-7F45F8F35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3F7A5-4802-4D4B-A643-9247F258A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4720-B2DD-4E85-8214-F15BDC65596C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04D69C-C0FC-466E-ACD4-B420A835A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79300-C7A3-4F26-91AE-6DF65643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612E-C1E3-499C-B135-ECD09F9E5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9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A6DB-741F-4F99-99AD-1107FA5D11C9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B97AB-2585-411B-BCDD-A152B1AC8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0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572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92F0B-3356-4BF8-953C-EF7AD593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63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E7CEB0-4922-443F-A20F-43800D685395}"/>
              </a:ext>
            </a:extLst>
          </p:cNvPr>
          <p:cNvSpPr/>
          <p:nvPr/>
        </p:nvSpPr>
        <p:spPr>
          <a:xfrm>
            <a:off x="122767" y="110067"/>
            <a:ext cx="11946467" cy="663786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C9E349-FA6D-4960-B33F-F00251B3B303}"/>
              </a:ext>
            </a:extLst>
          </p:cNvPr>
          <p:cNvCxnSpPr>
            <a:cxnSpLocks/>
          </p:cNvCxnSpPr>
          <p:nvPr/>
        </p:nvCxnSpPr>
        <p:spPr>
          <a:xfrm>
            <a:off x="1003300" y="3623733"/>
            <a:ext cx="101854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D63D1D-166B-4982-AA78-3EBC0D269EB0}"/>
              </a:ext>
            </a:extLst>
          </p:cNvPr>
          <p:cNvSpPr txBox="1"/>
          <p:nvPr/>
        </p:nvSpPr>
        <p:spPr>
          <a:xfrm>
            <a:off x="925357" y="2608070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60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サンプルサンプルサンプル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6BE956-13D7-4A23-B271-AE03FB0E26E2}"/>
              </a:ext>
            </a:extLst>
          </p:cNvPr>
          <p:cNvSpPr/>
          <p:nvPr/>
        </p:nvSpPr>
        <p:spPr>
          <a:xfrm>
            <a:off x="4148667" y="3953591"/>
            <a:ext cx="3894666" cy="57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サンプルサンプルサンプル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457337-CED5-4EE8-9B6B-E0B53E1C263F}"/>
              </a:ext>
            </a:extLst>
          </p:cNvPr>
          <p:cNvSpPr txBox="1"/>
          <p:nvPr/>
        </p:nvSpPr>
        <p:spPr>
          <a:xfrm>
            <a:off x="4464784" y="207815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サンプルサンプルサンプル</a:t>
            </a:r>
          </a:p>
        </p:txBody>
      </p:sp>
    </p:spTree>
    <p:extLst>
      <p:ext uri="{BB962C8B-B14F-4D97-AF65-F5344CB8AC3E}">
        <p14:creationId xmlns:p14="http://schemas.microsoft.com/office/powerpoint/2010/main" val="27882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1037658" y="3190240"/>
            <a:ext cx="4672262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037658" y="2373346"/>
            <a:ext cx="4672262" cy="712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3ABBAD-BE5F-4A1B-B83B-73E44A91BC4B}"/>
              </a:ext>
            </a:extLst>
          </p:cNvPr>
          <p:cNvSpPr/>
          <p:nvPr/>
        </p:nvSpPr>
        <p:spPr>
          <a:xfrm>
            <a:off x="6482080" y="3190240"/>
            <a:ext cx="4672262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BA440A-522B-45AE-B090-9A0B2B2D8A70}"/>
              </a:ext>
            </a:extLst>
          </p:cNvPr>
          <p:cNvSpPr/>
          <p:nvPr/>
        </p:nvSpPr>
        <p:spPr>
          <a:xfrm>
            <a:off x="6482080" y="2373346"/>
            <a:ext cx="4672262" cy="712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BC3698E-6AC4-407A-BA81-F3EDD62632B8}"/>
              </a:ext>
            </a:extLst>
          </p:cNvPr>
          <p:cNvSpPr/>
          <p:nvPr/>
        </p:nvSpPr>
        <p:spPr>
          <a:xfrm rot="5400000">
            <a:off x="5621717" y="4516120"/>
            <a:ext cx="948566" cy="3454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A603C0-0592-492E-878F-C29774AE9194}"/>
              </a:ext>
            </a:extLst>
          </p:cNvPr>
          <p:cNvSpPr/>
          <p:nvPr/>
        </p:nvSpPr>
        <p:spPr>
          <a:xfrm>
            <a:off x="480729" y="1849120"/>
            <a:ext cx="7461182" cy="607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あああ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480729" y="3190240"/>
            <a:ext cx="3693160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480729" y="2529840"/>
            <a:ext cx="3693160" cy="607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3ABBAD-BE5F-4A1B-B83B-73E44A91BC4B}"/>
              </a:ext>
            </a:extLst>
          </p:cNvPr>
          <p:cNvSpPr/>
          <p:nvPr/>
        </p:nvSpPr>
        <p:spPr>
          <a:xfrm>
            <a:off x="4248751" y="3190240"/>
            <a:ext cx="3693160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BA440A-522B-45AE-B090-9A0B2B2D8A70}"/>
              </a:ext>
            </a:extLst>
          </p:cNvPr>
          <p:cNvSpPr/>
          <p:nvPr/>
        </p:nvSpPr>
        <p:spPr>
          <a:xfrm>
            <a:off x="4248751" y="2529840"/>
            <a:ext cx="3693160" cy="607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5BCB3C-B227-48B1-9D4C-7E4DB37A781C}"/>
              </a:ext>
            </a:extLst>
          </p:cNvPr>
          <p:cNvSpPr/>
          <p:nvPr/>
        </p:nvSpPr>
        <p:spPr>
          <a:xfrm>
            <a:off x="8018111" y="3190240"/>
            <a:ext cx="3693160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8962D0-D2A2-4017-B15C-5C4FDCCA75BE}"/>
              </a:ext>
            </a:extLst>
          </p:cNvPr>
          <p:cNvSpPr/>
          <p:nvPr/>
        </p:nvSpPr>
        <p:spPr>
          <a:xfrm>
            <a:off x="8018111" y="2529840"/>
            <a:ext cx="3693160" cy="607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373824-7F26-419E-848F-B0480F0B2007}"/>
              </a:ext>
            </a:extLst>
          </p:cNvPr>
          <p:cNvSpPr/>
          <p:nvPr/>
        </p:nvSpPr>
        <p:spPr>
          <a:xfrm>
            <a:off x="8018111" y="1849120"/>
            <a:ext cx="3693160" cy="607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あああ</a:t>
            </a:r>
          </a:p>
        </p:txBody>
      </p:sp>
    </p:spTree>
    <p:extLst>
      <p:ext uri="{BB962C8B-B14F-4D97-AF65-F5344CB8AC3E}">
        <p14:creationId xmlns:p14="http://schemas.microsoft.com/office/powerpoint/2010/main" val="3232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621108" y="2783436"/>
            <a:ext cx="2638438" cy="26363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5415014-48DB-46A6-8AA3-39F8B01FC577}"/>
              </a:ext>
            </a:extLst>
          </p:cNvPr>
          <p:cNvSpPr/>
          <p:nvPr/>
        </p:nvSpPr>
        <p:spPr>
          <a:xfrm>
            <a:off x="4776782" y="2783436"/>
            <a:ext cx="2638438" cy="26363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7760C30-AF83-440A-8300-7306FCB55DD2}"/>
              </a:ext>
            </a:extLst>
          </p:cNvPr>
          <p:cNvSpPr/>
          <p:nvPr/>
        </p:nvSpPr>
        <p:spPr>
          <a:xfrm>
            <a:off x="7932455" y="2783436"/>
            <a:ext cx="2638438" cy="26363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4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9A43EE9-3767-47B4-9ED3-F88D0D3AB739}"/>
              </a:ext>
            </a:extLst>
          </p:cNvPr>
          <p:cNvSpPr/>
          <p:nvPr/>
        </p:nvSpPr>
        <p:spPr>
          <a:xfrm>
            <a:off x="1380067" y="1905736"/>
            <a:ext cx="2429934" cy="1176867"/>
          </a:xfrm>
          <a:prstGeom prst="homePlate">
            <a:avLst>
              <a:gd name="adj" fmla="val 27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E2732F96-82BF-4316-A12F-8B33F313B07C}"/>
              </a:ext>
            </a:extLst>
          </p:cNvPr>
          <p:cNvSpPr/>
          <p:nvPr/>
        </p:nvSpPr>
        <p:spPr>
          <a:xfrm>
            <a:off x="3810001" y="1905736"/>
            <a:ext cx="2429934" cy="1176867"/>
          </a:xfrm>
          <a:prstGeom prst="homePlate">
            <a:avLst>
              <a:gd name="adj" fmla="val 27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あああ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C7A4D2B9-6334-413A-B3FC-4ABACD722739}"/>
              </a:ext>
            </a:extLst>
          </p:cNvPr>
          <p:cNvSpPr/>
          <p:nvPr/>
        </p:nvSpPr>
        <p:spPr>
          <a:xfrm>
            <a:off x="6239935" y="1905736"/>
            <a:ext cx="2429934" cy="1176867"/>
          </a:xfrm>
          <a:prstGeom prst="homePlate">
            <a:avLst>
              <a:gd name="adj" fmla="val 27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あああ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02BBD806-2EE3-4F66-9C8F-DB6A8D8151AD}"/>
              </a:ext>
            </a:extLst>
          </p:cNvPr>
          <p:cNvSpPr/>
          <p:nvPr/>
        </p:nvSpPr>
        <p:spPr>
          <a:xfrm>
            <a:off x="8669869" y="1905736"/>
            <a:ext cx="2429934" cy="1176867"/>
          </a:xfrm>
          <a:prstGeom prst="homePlate">
            <a:avLst>
              <a:gd name="adj" fmla="val 27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あああ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9A7B94-A07B-4CEA-9CA3-EEFF24B7A7A1}"/>
              </a:ext>
            </a:extLst>
          </p:cNvPr>
          <p:cNvSpPr/>
          <p:nvPr/>
        </p:nvSpPr>
        <p:spPr>
          <a:xfrm>
            <a:off x="1380067" y="3186964"/>
            <a:ext cx="2273114" cy="29156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サンプル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1C3B67-80A1-455D-8D85-B5F811EB8248}"/>
              </a:ext>
            </a:extLst>
          </p:cNvPr>
          <p:cNvSpPr/>
          <p:nvPr/>
        </p:nvSpPr>
        <p:spPr>
          <a:xfrm>
            <a:off x="3810001" y="3186964"/>
            <a:ext cx="2273114" cy="29156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サンプル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13D7B1-2E08-415E-8011-6ADDBE29F14A}"/>
              </a:ext>
            </a:extLst>
          </p:cNvPr>
          <p:cNvSpPr/>
          <p:nvPr/>
        </p:nvSpPr>
        <p:spPr>
          <a:xfrm>
            <a:off x="6239935" y="3186964"/>
            <a:ext cx="2273114" cy="29156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サンプル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3B1DD3-E660-4E6A-97B2-3A5AC5576C01}"/>
              </a:ext>
            </a:extLst>
          </p:cNvPr>
          <p:cNvSpPr/>
          <p:nvPr/>
        </p:nvSpPr>
        <p:spPr>
          <a:xfrm>
            <a:off x="8669869" y="3186964"/>
            <a:ext cx="2273114" cy="29156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サンプル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DA866B2F-5420-42FD-8F86-A051E23370F5}"/>
              </a:ext>
            </a:extLst>
          </p:cNvPr>
          <p:cNvSpPr/>
          <p:nvPr/>
        </p:nvSpPr>
        <p:spPr>
          <a:xfrm>
            <a:off x="832103" y="1854937"/>
            <a:ext cx="5263897" cy="453784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DC90199E-C2DF-4BE5-B18F-AADADCE7F0FA}"/>
              </a:ext>
            </a:extLst>
          </p:cNvPr>
          <p:cNvSpPr/>
          <p:nvPr/>
        </p:nvSpPr>
        <p:spPr>
          <a:xfrm>
            <a:off x="1517734" y="1854937"/>
            <a:ext cx="3892634" cy="335572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7498E8F7-96AE-4AAC-88ED-2C7950557ED9}"/>
              </a:ext>
            </a:extLst>
          </p:cNvPr>
          <p:cNvSpPr/>
          <p:nvPr/>
        </p:nvSpPr>
        <p:spPr>
          <a:xfrm>
            <a:off x="2217560" y="1854937"/>
            <a:ext cx="2492982" cy="214912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4C6CCB-E6FB-4C0E-B89B-5F26564D4351}"/>
              </a:ext>
            </a:extLst>
          </p:cNvPr>
          <p:cNvSpPr txBox="1"/>
          <p:nvPr/>
        </p:nvSpPr>
        <p:spPr>
          <a:xfrm>
            <a:off x="2777806" y="306829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1"/>
                </a:solidFill>
              </a:rPr>
              <a:t>階層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053776-15B8-463D-B6E0-96F3FD5277CE}"/>
              </a:ext>
            </a:extLst>
          </p:cNvPr>
          <p:cNvSpPr txBox="1"/>
          <p:nvPr/>
        </p:nvSpPr>
        <p:spPr>
          <a:xfrm>
            <a:off x="2777806" y="4279544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/>
              <a:t>階層</a:t>
            </a:r>
            <a:r>
              <a:rPr kumimoji="1" lang="en-US" altLang="ja-JP" sz="3600" b="1" dirty="0"/>
              <a:t>2</a:t>
            </a:r>
            <a:endParaRPr kumimoji="1" lang="ja-JP" altLang="en-US" sz="36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B0E0FA-2BA1-456D-B88D-DC962EBFABC9}"/>
              </a:ext>
            </a:extLst>
          </p:cNvPr>
          <p:cNvSpPr txBox="1"/>
          <p:nvPr/>
        </p:nvSpPr>
        <p:spPr>
          <a:xfrm>
            <a:off x="2777806" y="549078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/>
              <a:t>階層</a:t>
            </a:r>
            <a:r>
              <a:rPr kumimoji="1" lang="en-US" altLang="ja-JP" sz="3600" b="1" dirty="0"/>
              <a:t>3</a:t>
            </a:r>
            <a:endParaRPr kumimoji="1" lang="ja-JP" altLang="en-US" sz="3600" b="1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B31E29A-DA33-4C0C-8394-44C1E32BA886}"/>
              </a:ext>
            </a:extLst>
          </p:cNvPr>
          <p:cNvCxnSpPr>
            <a:cxnSpLocks/>
          </p:cNvCxnSpPr>
          <p:nvPr/>
        </p:nvCxnSpPr>
        <p:spPr>
          <a:xfrm>
            <a:off x="4710542" y="3391464"/>
            <a:ext cx="292271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B056842-A78B-4846-ADC9-04D8E7BA10B3}"/>
              </a:ext>
            </a:extLst>
          </p:cNvPr>
          <p:cNvCxnSpPr>
            <a:cxnSpLocks/>
          </p:cNvCxnSpPr>
          <p:nvPr/>
        </p:nvCxnSpPr>
        <p:spPr>
          <a:xfrm>
            <a:off x="5410368" y="4602709"/>
            <a:ext cx="222288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3997A4-039E-4905-AFAC-5892C8B3635B}"/>
              </a:ext>
            </a:extLst>
          </p:cNvPr>
          <p:cNvCxnSpPr>
            <a:cxnSpLocks/>
          </p:cNvCxnSpPr>
          <p:nvPr/>
        </p:nvCxnSpPr>
        <p:spPr>
          <a:xfrm>
            <a:off x="6096000" y="5813954"/>
            <a:ext cx="153725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3A2418-BB19-4FDA-838F-5DB1E4B96D53}"/>
              </a:ext>
            </a:extLst>
          </p:cNvPr>
          <p:cNvSpPr txBox="1"/>
          <p:nvPr/>
        </p:nvSpPr>
        <p:spPr>
          <a:xfrm>
            <a:off x="8147385" y="3129854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/>
              <a:t>サンプルサンプル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98A425E-A98B-46EF-952F-C60EB00E4422}"/>
              </a:ext>
            </a:extLst>
          </p:cNvPr>
          <p:cNvSpPr txBox="1"/>
          <p:nvPr/>
        </p:nvSpPr>
        <p:spPr>
          <a:xfrm>
            <a:off x="8147385" y="4341099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/>
              <a:t>サンプルサンプル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6842E2-BB7C-45AB-A3F9-C4031A470DDA}"/>
              </a:ext>
            </a:extLst>
          </p:cNvPr>
          <p:cNvSpPr txBox="1"/>
          <p:nvPr/>
        </p:nvSpPr>
        <p:spPr>
          <a:xfrm>
            <a:off x="8147385" y="5552344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/>
              <a:t>サンプルサンプル</a:t>
            </a:r>
          </a:p>
        </p:txBody>
      </p:sp>
    </p:spTree>
    <p:extLst>
      <p:ext uri="{BB962C8B-B14F-4D97-AF65-F5344CB8AC3E}">
        <p14:creationId xmlns:p14="http://schemas.microsoft.com/office/powerpoint/2010/main" val="147937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5408B35A-3AA2-4421-AEAE-791106B3070C}"/>
              </a:ext>
            </a:extLst>
          </p:cNvPr>
          <p:cNvSpPr/>
          <p:nvPr/>
        </p:nvSpPr>
        <p:spPr>
          <a:xfrm>
            <a:off x="2515435" y="4039788"/>
            <a:ext cx="7161130" cy="328113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B44710A4-39B8-4F41-A092-1AAE3B011648}"/>
              </a:ext>
            </a:extLst>
          </p:cNvPr>
          <p:cNvSpPr/>
          <p:nvPr/>
        </p:nvSpPr>
        <p:spPr>
          <a:xfrm rot="5400000">
            <a:off x="4044482" y="4039788"/>
            <a:ext cx="4103036" cy="328113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D0F63A7-9B11-4081-A431-5AC36C4BBAB0}"/>
              </a:ext>
            </a:extLst>
          </p:cNvPr>
          <p:cNvSpPr txBox="1"/>
          <p:nvPr/>
        </p:nvSpPr>
        <p:spPr>
          <a:xfrm>
            <a:off x="5772837" y="17257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2">
                    <a:lumMod val="75000"/>
                  </a:schemeClr>
                </a:solidFill>
              </a:rPr>
              <a:t>強い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13E5C2-7AFA-4D36-BB1B-D1C80DBE4EEA}"/>
              </a:ext>
            </a:extLst>
          </p:cNvPr>
          <p:cNvSpPr txBox="1"/>
          <p:nvPr/>
        </p:nvSpPr>
        <p:spPr>
          <a:xfrm>
            <a:off x="5772837" y="631076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2">
                    <a:lumMod val="75000"/>
                  </a:schemeClr>
                </a:solidFill>
              </a:rPr>
              <a:t>弱い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AAE4E69-AD06-469F-9635-29ADE1AF5BB4}"/>
              </a:ext>
            </a:extLst>
          </p:cNvPr>
          <p:cNvSpPr txBox="1"/>
          <p:nvPr/>
        </p:nvSpPr>
        <p:spPr>
          <a:xfrm>
            <a:off x="1874352" y="402435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2">
                    <a:lumMod val="75000"/>
                  </a:schemeClr>
                </a:solidFill>
              </a:rPr>
              <a:t>安い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2AAD33-EE11-4EC2-B007-014645D94EA5}"/>
              </a:ext>
            </a:extLst>
          </p:cNvPr>
          <p:cNvSpPr txBox="1"/>
          <p:nvPr/>
        </p:nvSpPr>
        <p:spPr>
          <a:xfrm>
            <a:off x="9671317" y="402435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2">
                    <a:lumMod val="75000"/>
                  </a:schemeClr>
                </a:solidFill>
              </a:rPr>
              <a:t>高い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56B81B-D9C6-492D-BCE4-6EDDC809E7A1}"/>
              </a:ext>
            </a:extLst>
          </p:cNvPr>
          <p:cNvSpPr/>
          <p:nvPr/>
        </p:nvSpPr>
        <p:spPr>
          <a:xfrm>
            <a:off x="3091332" y="2210544"/>
            <a:ext cx="1412164" cy="14121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A9E2C3-E30F-42DA-87C6-F2793F597A85}"/>
              </a:ext>
            </a:extLst>
          </p:cNvPr>
          <p:cNvSpPr txBox="1"/>
          <p:nvPr/>
        </p:nvSpPr>
        <p:spPr>
          <a:xfrm>
            <a:off x="3243415" y="2552847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選択肢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A</a:t>
            </a:r>
            <a:endParaRPr kumimoji="1" lang="ja-JP" altLang="en-US" sz="2400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65BB99C-DD53-420A-BF0A-C6E6FEB2B2BF}"/>
              </a:ext>
            </a:extLst>
          </p:cNvPr>
          <p:cNvSpPr/>
          <p:nvPr/>
        </p:nvSpPr>
        <p:spPr>
          <a:xfrm>
            <a:off x="7339396" y="3280405"/>
            <a:ext cx="1412164" cy="14121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AFCEDA0-8ADC-4244-9118-47C9F952B4DA}"/>
              </a:ext>
            </a:extLst>
          </p:cNvPr>
          <p:cNvSpPr txBox="1"/>
          <p:nvPr/>
        </p:nvSpPr>
        <p:spPr>
          <a:xfrm>
            <a:off x="7491479" y="362270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選択肢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C</a:t>
            </a:r>
            <a:endParaRPr kumimoji="1" lang="ja-JP" altLang="en-US" sz="2400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47B530D-09BA-4197-BB39-9CF920B547DD}"/>
              </a:ext>
            </a:extLst>
          </p:cNvPr>
          <p:cNvSpPr/>
          <p:nvPr/>
        </p:nvSpPr>
        <p:spPr>
          <a:xfrm>
            <a:off x="3797414" y="4726287"/>
            <a:ext cx="1412164" cy="14121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DBDEC4F-1516-4231-838E-A104D09003D6}"/>
              </a:ext>
            </a:extLst>
          </p:cNvPr>
          <p:cNvSpPr txBox="1"/>
          <p:nvPr/>
        </p:nvSpPr>
        <p:spPr>
          <a:xfrm>
            <a:off x="3949497" y="506859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選択肢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9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1A76DA7-ED0D-427D-ACA4-01A48C2309FE}"/>
              </a:ext>
            </a:extLst>
          </p:cNvPr>
          <p:cNvSpPr/>
          <p:nvPr/>
        </p:nvSpPr>
        <p:spPr>
          <a:xfrm>
            <a:off x="2027513" y="3458896"/>
            <a:ext cx="1498751" cy="1293696"/>
          </a:xfrm>
          <a:custGeom>
            <a:avLst/>
            <a:gdLst>
              <a:gd name="connsiteX0" fmla="*/ 633114 w 1677002"/>
              <a:gd name="connsiteY0" fmla="*/ 0 h 1447560"/>
              <a:gd name="connsiteX1" fmla="*/ 1582152 w 1677002"/>
              <a:gd name="connsiteY1" fmla="*/ 289891 h 1447560"/>
              <a:gd name="connsiteX2" fmla="*/ 1677002 w 1677002"/>
              <a:gd name="connsiteY2" fmla="*/ 360818 h 1447560"/>
              <a:gd name="connsiteX3" fmla="*/ 1641178 w 1677002"/>
              <a:gd name="connsiteY3" fmla="*/ 387606 h 1447560"/>
              <a:gd name="connsiteX4" fmla="*/ 1057964 w 1677002"/>
              <a:gd name="connsiteY4" fmla="*/ 1355323 h 1447560"/>
              <a:gd name="connsiteX5" fmla="*/ 1043888 w 1677002"/>
              <a:gd name="connsiteY5" fmla="*/ 1447560 h 1447560"/>
              <a:gd name="connsiteX6" fmla="*/ 1016292 w 1677002"/>
              <a:gd name="connsiteY6" fmla="*/ 1437460 h 1447560"/>
              <a:gd name="connsiteX7" fmla="*/ 14076 w 1677002"/>
              <a:gd name="connsiteY7" fmla="*/ 215528 h 1447560"/>
              <a:gd name="connsiteX8" fmla="*/ 0 w 1677002"/>
              <a:gd name="connsiteY8" fmla="*/ 123291 h 1447560"/>
              <a:gd name="connsiteX9" fmla="*/ 128356 w 1677002"/>
              <a:gd name="connsiteY9" fmla="*/ 76312 h 1447560"/>
              <a:gd name="connsiteX10" fmla="*/ 633114 w 1677002"/>
              <a:gd name="connsiteY10" fmla="*/ 0 h 144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002" h="1447560">
                <a:moveTo>
                  <a:pt x="633114" y="0"/>
                </a:moveTo>
                <a:cubicBezTo>
                  <a:pt x="984659" y="0"/>
                  <a:pt x="1311244" y="106869"/>
                  <a:pt x="1582152" y="289891"/>
                </a:cubicBezTo>
                <a:lnTo>
                  <a:pt x="1677002" y="360818"/>
                </a:lnTo>
                <a:lnTo>
                  <a:pt x="1641178" y="387606"/>
                </a:lnTo>
                <a:cubicBezTo>
                  <a:pt x="1347766" y="629751"/>
                  <a:pt x="1137103" y="968582"/>
                  <a:pt x="1057964" y="1355323"/>
                </a:cubicBezTo>
                <a:lnTo>
                  <a:pt x="1043888" y="1447560"/>
                </a:lnTo>
                <a:lnTo>
                  <a:pt x="1016292" y="1437460"/>
                </a:lnTo>
                <a:cubicBezTo>
                  <a:pt x="508604" y="1222726"/>
                  <a:pt x="127131" y="768015"/>
                  <a:pt x="14076" y="215528"/>
                </a:cubicBezTo>
                <a:lnTo>
                  <a:pt x="0" y="123291"/>
                </a:lnTo>
                <a:lnTo>
                  <a:pt x="128356" y="76312"/>
                </a:lnTo>
                <a:cubicBezTo>
                  <a:pt x="287809" y="26717"/>
                  <a:pt x="457342" y="0"/>
                  <a:pt x="63311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52122B-5105-435A-89BB-5A4E5F48F66B}"/>
              </a:ext>
            </a:extLst>
          </p:cNvPr>
          <p:cNvSpPr/>
          <p:nvPr/>
        </p:nvSpPr>
        <p:spPr>
          <a:xfrm>
            <a:off x="3526263" y="3458896"/>
            <a:ext cx="1498749" cy="1293696"/>
          </a:xfrm>
          <a:custGeom>
            <a:avLst/>
            <a:gdLst>
              <a:gd name="connsiteX0" fmla="*/ 1043887 w 1677001"/>
              <a:gd name="connsiteY0" fmla="*/ 0 h 1447560"/>
              <a:gd name="connsiteX1" fmla="*/ 1548645 w 1677001"/>
              <a:gd name="connsiteY1" fmla="*/ 76312 h 1447560"/>
              <a:gd name="connsiteX2" fmla="*/ 1677001 w 1677001"/>
              <a:gd name="connsiteY2" fmla="*/ 123291 h 1447560"/>
              <a:gd name="connsiteX3" fmla="*/ 1662924 w 1677001"/>
              <a:gd name="connsiteY3" fmla="*/ 215528 h 1447560"/>
              <a:gd name="connsiteX4" fmla="*/ 660708 w 1677001"/>
              <a:gd name="connsiteY4" fmla="*/ 1437460 h 1447560"/>
              <a:gd name="connsiteX5" fmla="*/ 633114 w 1677001"/>
              <a:gd name="connsiteY5" fmla="*/ 1447560 h 1447560"/>
              <a:gd name="connsiteX6" fmla="*/ 619037 w 1677001"/>
              <a:gd name="connsiteY6" fmla="*/ 1355323 h 1447560"/>
              <a:gd name="connsiteX7" fmla="*/ 35823 w 1677001"/>
              <a:gd name="connsiteY7" fmla="*/ 387606 h 1447560"/>
              <a:gd name="connsiteX8" fmla="*/ 0 w 1677001"/>
              <a:gd name="connsiteY8" fmla="*/ 360818 h 1447560"/>
              <a:gd name="connsiteX9" fmla="*/ 94849 w 1677001"/>
              <a:gd name="connsiteY9" fmla="*/ 289891 h 1447560"/>
              <a:gd name="connsiteX10" fmla="*/ 1043887 w 1677001"/>
              <a:gd name="connsiteY10" fmla="*/ 0 h 144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001" h="1447560">
                <a:moveTo>
                  <a:pt x="1043887" y="0"/>
                </a:moveTo>
                <a:cubicBezTo>
                  <a:pt x="1219660" y="0"/>
                  <a:pt x="1389192" y="26717"/>
                  <a:pt x="1548645" y="76312"/>
                </a:cubicBezTo>
                <a:lnTo>
                  <a:pt x="1677001" y="123291"/>
                </a:lnTo>
                <a:lnTo>
                  <a:pt x="1662924" y="215528"/>
                </a:lnTo>
                <a:cubicBezTo>
                  <a:pt x="1549869" y="768015"/>
                  <a:pt x="1168396" y="1222726"/>
                  <a:pt x="660708" y="1437460"/>
                </a:cubicBezTo>
                <a:lnTo>
                  <a:pt x="633114" y="1447560"/>
                </a:lnTo>
                <a:lnTo>
                  <a:pt x="619037" y="1355323"/>
                </a:lnTo>
                <a:cubicBezTo>
                  <a:pt x="539898" y="968582"/>
                  <a:pt x="329235" y="629751"/>
                  <a:pt x="35823" y="387606"/>
                </a:cubicBezTo>
                <a:lnTo>
                  <a:pt x="0" y="360818"/>
                </a:lnTo>
                <a:lnTo>
                  <a:pt x="94849" y="289891"/>
                </a:lnTo>
                <a:cubicBezTo>
                  <a:pt x="365757" y="106869"/>
                  <a:pt x="692342" y="0"/>
                  <a:pt x="104388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9D6CD15-19EF-49C0-AB8A-9A7C3BF41756}"/>
              </a:ext>
            </a:extLst>
          </p:cNvPr>
          <p:cNvSpPr/>
          <p:nvPr/>
        </p:nvSpPr>
        <p:spPr>
          <a:xfrm>
            <a:off x="2942205" y="4752592"/>
            <a:ext cx="1168117" cy="1417816"/>
          </a:xfrm>
          <a:custGeom>
            <a:avLst/>
            <a:gdLst>
              <a:gd name="connsiteX0" fmla="*/ 1286637 w 1307045"/>
              <a:gd name="connsiteY0" fmla="*/ 0 h 1586442"/>
              <a:gd name="connsiteX1" fmla="*/ 1298281 w 1307045"/>
              <a:gd name="connsiteY1" fmla="*/ 76300 h 1586442"/>
              <a:gd name="connsiteX2" fmla="*/ 1307045 w 1307045"/>
              <a:gd name="connsiteY2" fmla="*/ 249850 h 1586442"/>
              <a:gd name="connsiteX3" fmla="*/ 689346 w 1307045"/>
              <a:gd name="connsiteY3" fmla="*/ 1559654 h 1586442"/>
              <a:gd name="connsiteX4" fmla="*/ 653523 w 1307045"/>
              <a:gd name="connsiteY4" fmla="*/ 1586442 h 1586442"/>
              <a:gd name="connsiteX5" fmla="*/ 617699 w 1307045"/>
              <a:gd name="connsiteY5" fmla="*/ 1559654 h 1586442"/>
              <a:gd name="connsiteX6" fmla="*/ 0 w 1307045"/>
              <a:gd name="connsiteY6" fmla="*/ 249850 h 1586442"/>
              <a:gd name="connsiteX7" fmla="*/ 8764 w 1307045"/>
              <a:gd name="connsiteY7" fmla="*/ 76300 h 1586442"/>
              <a:gd name="connsiteX8" fmla="*/ 20409 w 1307045"/>
              <a:gd name="connsiteY8" fmla="*/ 0 h 1586442"/>
              <a:gd name="connsiteX9" fmla="*/ 148764 w 1307045"/>
              <a:gd name="connsiteY9" fmla="*/ 46979 h 1586442"/>
              <a:gd name="connsiteX10" fmla="*/ 653522 w 1307045"/>
              <a:gd name="connsiteY10" fmla="*/ 123291 h 1586442"/>
              <a:gd name="connsiteX11" fmla="*/ 1158280 w 1307045"/>
              <a:gd name="connsiteY11" fmla="*/ 46979 h 1586442"/>
              <a:gd name="connsiteX12" fmla="*/ 1286637 w 1307045"/>
              <a:gd name="connsiteY12" fmla="*/ 0 h 158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7045" h="1586442">
                <a:moveTo>
                  <a:pt x="1286637" y="0"/>
                </a:moveTo>
                <a:lnTo>
                  <a:pt x="1298281" y="76300"/>
                </a:lnTo>
                <a:cubicBezTo>
                  <a:pt x="1304077" y="133362"/>
                  <a:pt x="1307045" y="191259"/>
                  <a:pt x="1307045" y="249850"/>
                </a:cubicBezTo>
                <a:cubicBezTo>
                  <a:pt x="1307045" y="777168"/>
                  <a:pt x="1066590" y="1248325"/>
                  <a:pt x="689346" y="1559654"/>
                </a:cubicBezTo>
                <a:lnTo>
                  <a:pt x="653523" y="1586442"/>
                </a:lnTo>
                <a:lnTo>
                  <a:pt x="617699" y="1559654"/>
                </a:lnTo>
                <a:cubicBezTo>
                  <a:pt x="240455" y="1248325"/>
                  <a:pt x="0" y="777168"/>
                  <a:pt x="0" y="249850"/>
                </a:cubicBezTo>
                <a:cubicBezTo>
                  <a:pt x="0" y="191259"/>
                  <a:pt x="2969" y="133362"/>
                  <a:pt x="8764" y="76300"/>
                </a:cubicBezTo>
                <a:lnTo>
                  <a:pt x="20409" y="0"/>
                </a:lnTo>
                <a:lnTo>
                  <a:pt x="148764" y="46979"/>
                </a:lnTo>
                <a:cubicBezTo>
                  <a:pt x="308217" y="96574"/>
                  <a:pt x="477750" y="123291"/>
                  <a:pt x="653522" y="123291"/>
                </a:cubicBezTo>
                <a:cubicBezTo>
                  <a:pt x="829295" y="123291"/>
                  <a:pt x="998827" y="96574"/>
                  <a:pt x="1158280" y="46979"/>
                </a:cubicBezTo>
                <a:lnTo>
                  <a:pt x="1286637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78E70CE-B84B-4655-84D9-B0D903D718C8}"/>
              </a:ext>
            </a:extLst>
          </p:cNvPr>
          <p:cNvSpPr/>
          <p:nvPr/>
        </p:nvSpPr>
        <p:spPr>
          <a:xfrm>
            <a:off x="2009273" y="1828800"/>
            <a:ext cx="3033979" cy="1952562"/>
          </a:xfrm>
          <a:custGeom>
            <a:avLst/>
            <a:gdLst>
              <a:gd name="connsiteX0" fmla="*/ 1697410 w 3394820"/>
              <a:gd name="connsiteY0" fmla="*/ 0 h 2184787"/>
              <a:gd name="connsiteX1" fmla="*/ 3394820 w 3394820"/>
              <a:gd name="connsiteY1" fmla="*/ 1697410 h 2184787"/>
              <a:gd name="connsiteX2" fmla="*/ 3386056 w 3394820"/>
              <a:gd name="connsiteY2" fmla="*/ 1870960 h 2184787"/>
              <a:gd name="connsiteX3" fmla="*/ 3374412 w 3394820"/>
              <a:gd name="connsiteY3" fmla="*/ 1947260 h 2184787"/>
              <a:gd name="connsiteX4" fmla="*/ 3246056 w 3394820"/>
              <a:gd name="connsiteY4" fmla="*/ 1900281 h 2184787"/>
              <a:gd name="connsiteX5" fmla="*/ 2741298 w 3394820"/>
              <a:gd name="connsiteY5" fmla="*/ 1823969 h 2184787"/>
              <a:gd name="connsiteX6" fmla="*/ 1792260 w 3394820"/>
              <a:gd name="connsiteY6" fmla="*/ 2113860 h 2184787"/>
              <a:gd name="connsiteX7" fmla="*/ 1697411 w 3394820"/>
              <a:gd name="connsiteY7" fmla="*/ 2184787 h 2184787"/>
              <a:gd name="connsiteX8" fmla="*/ 1602561 w 3394820"/>
              <a:gd name="connsiteY8" fmla="*/ 2113860 h 2184787"/>
              <a:gd name="connsiteX9" fmla="*/ 653523 w 3394820"/>
              <a:gd name="connsiteY9" fmla="*/ 1823969 h 2184787"/>
              <a:gd name="connsiteX10" fmla="*/ 148765 w 3394820"/>
              <a:gd name="connsiteY10" fmla="*/ 1900281 h 2184787"/>
              <a:gd name="connsiteX11" fmla="*/ 20409 w 3394820"/>
              <a:gd name="connsiteY11" fmla="*/ 1947260 h 2184787"/>
              <a:gd name="connsiteX12" fmla="*/ 8764 w 3394820"/>
              <a:gd name="connsiteY12" fmla="*/ 1870960 h 2184787"/>
              <a:gd name="connsiteX13" fmla="*/ 0 w 3394820"/>
              <a:gd name="connsiteY13" fmla="*/ 1697410 h 2184787"/>
              <a:gd name="connsiteX14" fmla="*/ 1697410 w 3394820"/>
              <a:gd name="connsiteY14" fmla="*/ 0 h 218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4820" h="2184787">
                <a:moveTo>
                  <a:pt x="1697410" y="0"/>
                </a:moveTo>
                <a:cubicBezTo>
                  <a:pt x="2634864" y="0"/>
                  <a:pt x="3394820" y="759956"/>
                  <a:pt x="3394820" y="1697410"/>
                </a:cubicBezTo>
                <a:cubicBezTo>
                  <a:pt x="3394820" y="1756001"/>
                  <a:pt x="3391852" y="1813899"/>
                  <a:pt x="3386056" y="1870960"/>
                </a:cubicBezTo>
                <a:lnTo>
                  <a:pt x="3374412" y="1947260"/>
                </a:lnTo>
                <a:lnTo>
                  <a:pt x="3246056" y="1900281"/>
                </a:lnTo>
                <a:cubicBezTo>
                  <a:pt x="3086603" y="1850686"/>
                  <a:pt x="2917071" y="1823969"/>
                  <a:pt x="2741298" y="1823969"/>
                </a:cubicBezTo>
                <a:cubicBezTo>
                  <a:pt x="2389753" y="1823969"/>
                  <a:pt x="2063168" y="1930838"/>
                  <a:pt x="1792260" y="2113860"/>
                </a:cubicBezTo>
                <a:lnTo>
                  <a:pt x="1697411" y="2184787"/>
                </a:lnTo>
                <a:lnTo>
                  <a:pt x="1602561" y="2113860"/>
                </a:lnTo>
                <a:cubicBezTo>
                  <a:pt x="1331653" y="1930838"/>
                  <a:pt x="1005068" y="1823969"/>
                  <a:pt x="653523" y="1823969"/>
                </a:cubicBezTo>
                <a:cubicBezTo>
                  <a:pt x="477751" y="1823969"/>
                  <a:pt x="308218" y="1850686"/>
                  <a:pt x="148765" y="1900281"/>
                </a:cubicBezTo>
                <a:lnTo>
                  <a:pt x="20409" y="1947260"/>
                </a:lnTo>
                <a:lnTo>
                  <a:pt x="8764" y="1870960"/>
                </a:lnTo>
                <a:cubicBezTo>
                  <a:pt x="2969" y="1813899"/>
                  <a:pt x="0" y="1756001"/>
                  <a:pt x="0" y="1697410"/>
                </a:cubicBezTo>
                <a:cubicBezTo>
                  <a:pt x="0" y="759956"/>
                  <a:pt x="759956" y="0"/>
                  <a:pt x="169741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E70DFEF0-AF53-4CA9-8FCB-CED02DC7F3DE}"/>
              </a:ext>
            </a:extLst>
          </p:cNvPr>
          <p:cNvSpPr/>
          <p:nvPr/>
        </p:nvSpPr>
        <p:spPr>
          <a:xfrm>
            <a:off x="3526264" y="3569083"/>
            <a:ext cx="2449921" cy="2923792"/>
          </a:xfrm>
          <a:custGeom>
            <a:avLst/>
            <a:gdLst>
              <a:gd name="connsiteX0" fmla="*/ 1677001 w 2741297"/>
              <a:gd name="connsiteY0" fmla="*/ 0 h 3271529"/>
              <a:gd name="connsiteX1" fmla="*/ 1704596 w 2741297"/>
              <a:gd name="connsiteY1" fmla="*/ 10100 h 3271529"/>
              <a:gd name="connsiteX2" fmla="*/ 2741297 w 2741297"/>
              <a:gd name="connsiteY2" fmla="*/ 1574119 h 3271529"/>
              <a:gd name="connsiteX3" fmla="*/ 1043887 w 2741297"/>
              <a:gd name="connsiteY3" fmla="*/ 3271529 h 3271529"/>
              <a:gd name="connsiteX4" fmla="*/ 94849 w 2741297"/>
              <a:gd name="connsiteY4" fmla="*/ 2981638 h 3271529"/>
              <a:gd name="connsiteX5" fmla="*/ 0 w 2741297"/>
              <a:gd name="connsiteY5" fmla="*/ 2910711 h 3271529"/>
              <a:gd name="connsiteX6" fmla="*/ 35823 w 2741297"/>
              <a:gd name="connsiteY6" fmla="*/ 2883923 h 3271529"/>
              <a:gd name="connsiteX7" fmla="*/ 653522 w 2741297"/>
              <a:gd name="connsiteY7" fmla="*/ 1574119 h 3271529"/>
              <a:gd name="connsiteX8" fmla="*/ 644758 w 2741297"/>
              <a:gd name="connsiteY8" fmla="*/ 1400569 h 3271529"/>
              <a:gd name="connsiteX9" fmla="*/ 633114 w 2741297"/>
              <a:gd name="connsiteY9" fmla="*/ 1324269 h 3271529"/>
              <a:gd name="connsiteX10" fmla="*/ 660708 w 2741297"/>
              <a:gd name="connsiteY10" fmla="*/ 1314169 h 3271529"/>
              <a:gd name="connsiteX11" fmla="*/ 1662924 w 2741297"/>
              <a:gd name="connsiteY11" fmla="*/ 92237 h 3271529"/>
              <a:gd name="connsiteX12" fmla="*/ 1677001 w 2741297"/>
              <a:gd name="connsiteY12" fmla="*/ 0 h 327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1297" h="3271529">
                <a:moveTo>
                  <a:pt x="1677001" y="0"/>
                </a:moveTo>
                <a:lnTo>
                  <a:pt x="1704596" y="10100"/>
                </a:lnTo>
                <a:cubicBezTo>
                  <a:pt x="2313822" y="267781"/>
                  <a:pt x="2741297" y="871029"/>
                  <a:pt x="2741297" y="1574119"/>
                </a:cubicBezTo>
                <a:cubicBezTo>
                  <a:pt x="2741297" y="2511573"/>
                  <a:pt x="1981341" y="3271529"/>
                  <a:pt x="1043887" y="3271529"/>
                </a:cubicBezTo>
                <a:cubicBezTo>
                  <a:pt x="692342" y="3271529"/>
                  <a:pt x="365757" y="3164660"/>
                  <a:pt x="94849" y="2981638"/>
                </a:cubicBezTo>
                <a:lnTo>
                  <a:pt x="0" y="2910711"/>
                </a:lnTo>
                <a:lnTo>
                  <a:pt x="35823" y="2883923"/>
                </a:lnTo>
                <a:cubicBezTo>
                  <a:pt x="413067" y="2572594"/>
                  <a:pt x="653522" y="2101437"/>
                  <a:pt x="653522" y="1574119"/>
                </a:cubicBezTo>
                <a:cubicBezTo>
                  <a:pt x="653522" y="1515528"/>
                  <a:pt x="650554" y="1457631"/>
                  <a:pt x="644758" y="1400569"/>
                </a:cubicBezTo>
                <a:lnTo>
                  <a:pt x="633114" y="1324269"/>
                </a:lnTo>
                <a:lnTo>
                  <a:pt x="660708" y="1314169"/>
                </a:lnTo>
                <a:cubicBezTo>
                  <a:pt x="1168396" y="1099435"/>
                  <a:pt x="1549869" y="644724"/>
                  <a:pt x="1662924" y="92237"/>
                </a:cubicBezTo>
                <a:lnTo>
                  <a:pt x="167700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1594847C-8D51-45D1-9A12-4C776676062E}"/>
              </a:ext>
            </a:extLst>
          </p:cNvPr>
          <p:cNvSpPr/>
          <p:nvPr/>
        </p:nvSpPr>
        <p:spPr>
          <a:xfrm>
            <a:off x="1076343" y="3569083"/>
            <a:ext cx="2449921" cy="2923792"/>
          </a:xfrm>
          <a:custGeom>
            <a:avLst/>
            <a:gdLst>
              <a:gd name="connsiteX0" fmla="*/ 1064296 w 2741298"/>
              <a:gd name="connsiteY0" fmla="*/ 0 h 3271529"/>
              <a:gd name="connsiteX1" fmla="*/ 1078372 w 2741298"/>
              <a:gd name="connsiteY1" fmla="*/ 92237 h 3271529"/>
              <a:gd name="connsiteX2" fmla="*/ 2080588 w 2741298"/>
              <a:gd name="connsiteY2" fmla="*/ 1314169 h 3271529"/>
              <a:gd name="connsiteX3" fmla="*/ 2108184 w 2741298"/>
              <a:gd name="connsiteY3" fmla="*/ 1324269 h 3271529"/>
              <a:gd name="connsiteX4" fmla="*/ 2096539 w 2741298"/>
              <a:gd name="connsiteY4" fmla="*/ 1400569 h 3271529"/>
              <a:gd name="connsiteX5" fmla="*/ 2087775 w 2741298"/>
              <a:gd name="connsiteY5" fmla="*/ 1574119 h 3271529"/>
              <a:gd name="connsiteX6" fmla="*/ 2705474 w 2741298"/>
              <a:gd name="connsiteY6" fmla="*/ 2883923 h 3271529"/>
              <a:gd name="connsiteX7" fmla="*/ 2741298 w 2741298"/>
              <a:gd name="connsiteY7" fmla="*/ 2910711 h 3271529"/>
              <a:gd name="connsiteX8" fmla="*/ 2646448 w 2741298"/>
              <a:gd name="connsiteY8" fmla="*/ 2981638 h 3271529"/>
              <a:gd name="connsiteX9" fmla="*/ 1697410 w 2741298"/>
              <a:gd name="connsiteY9" fmla="*/ 3271529 h 3271529"/>
              <a:gd name="connsiteX10" fmla="*/ 0 w 2741298"/>
              <a:gd name="connsiteY10" fmla="*/ 1574119 h 3271529"/>
              <a:gd name="connsiteX11" fmla="*/ 1036701 w 2741298"/>
              <a:gd name="connsiteY11" fmla="*/ 10100 h 3271529"/>
              <a:gd name="connsiteX12" fmla="*/ 1064296 w 2741298"/>
              <a:gd name="connsiteY12" fmla="*/ 0 h 327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1298" h="3271529">
                <a:moveTo>
                  <a:pt x="1064296" y="0"/>
                </a:moveTo>
                <a:lnTo>
                  <a:pt x="1078372" y="92237"/>
                </a:lnTo>
                <a:cubicBezTo>
                  <a:pt x="1191427" y="644724"/>
                  <a:pt x="1572900" y="1099435"/>
                  <a:pt x="2080588" y="1314169"/>
                </a:cubicBezTo>
                <a:lnTo>
                  <a:pt x="2108184" y="1324269"/>
                </a:lnTo>
                <a:lnTo>
                  <a:pt x="2096539" y="1400569"/>
                </a:lnTo>
                <a:cubicBezTo>
                  <a:pt x="2090744" y="1457631"/>
                  <a:pt x="2087775" y="1515528"/>
                  <a:pt x="2087775" y="1574119"/>
                </a:cubicBezTo>
                <a:cubicBezTo>
                  <a:pt x="2087775" y="2101437"/>
                  <a:pt x="2328230" y="2572594"/>
                  <a:pt x="2705474" y="2883923"/>
                </a:cubicBezTo>
                <a:lnTo>
                  <a:pt x="2741298" y="2910711"/>
                </a:lnTo>
                <a:lnTo>
                  <a:pt x="2646448" y="2981638"/>
                </a:lnTo>
                <a:cubicBezTo>
                  <a:pt x="2375540" y="3164660"/>
                  <a:pt x="2048955" y="3271529"/>
                  <a:pt x="1697410" y="3271529"/>
                </a:cubicBezTo>
                <a:cubicBezTo>
                  <a:pt x="759956" y="3271529"/>
                  <a:pt x="0" y="2511573"/>
                  <a:pt x="0" y="1574119"/>
                </a:cubicBezTo>
                <a:cubicBezTo>
                  <a:pt x="0" y="871029"/>
                  <a:pt x="427475" y="267781"/>
                  <a:pt x="1036701" y="10100"/>
                </a:cubicBezTo>
                <a:lnTo>
                  <a:pt x="10642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356E79ED-88E5-46D9-B7BC-F3A64147B232}"/>
              </a:ext>
            </a:extLst>
          </p:cNvPr>
          <p:cNvSpPr/>
          <p:nvPr/>
        </p:nvSpPr>
        <p:spPr>
          <a:xfrm>
            <a:off x="2960445" y="3781362"/>
            <a:ext cx="1131639" cy="1081416"/>
          </a:xfrm>
          <a:custGeom>
            <a:avLst/>
            <a:gdLst>
              <a:gd name="connsiteX0" fmla="*/ 633114 w 1266228"/>
              <a:gd name="connsiteY0" fmla="*/ 0 h 1210033"/>
              <a:gd name="connsiteX1" fmla="*/ 668937 w 1266228"/>
              <a:gd name="connsiteY1" fmla="*/ 26788 h 1210033"/>
              <a:gd name="connsiteX2" fmla="*/ 1252151 w 1266228"/>
              <a:gd name="connsiteY2" fmla="*/ 994505 h 1210033"/>
              <a:gd name="connsiteX3" fmla="*/ 1266228 w 1266228"/>
              <a:gd name="connsiteY3" fmla="*/ 1086742 h 1210033"/>
              <a:gd name="connsiteX4" fmla="*/ 1137871 w 1266228"/>
              <a:gd name="connsiteY4" fmla="*/ 1133721 h 1210033"/>
              <a:gd name="connsiteX5" fmla="*/ 633113 w 1266228"/>
              <a:gd name="connsiteY5" fmla="*/ 1210033 h 1210033"/>
              <a:gd name="connsiteX6" fmla="*/ 128355 w 1266228"/>
              <a:gd name="connsiteY6" fmla="*/ 1133721 h 1210033"/>
              <a:gd name="connsiteX7" fmla="*/ 0 w 1266228"/>
              <a:gd name="connsiteY7" fmla="*/ 1086742 h 1210033"/>
              <a:gd name="connsiteX8" fmla="*/ 14076 w 1266228"/>
              <a:gd name="connsiteY8" fmla="*/ 994505 h 1210033"/>
              <a:gd name="connsiteX9" fmla="*/ 597290 w 1266228"/>
              <a:gd name="connsiteY9" fmla="*/ 26788 h 1210033"/>
              <a:gd name="connsiteX10" fmla="*/ 633114 w 1266228"/>
              <a:gd name="connsiteY10" fmla="*/ 0 h 12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6228" h="1210033">
                <a:moveTo>
                  <a:pt x="633114" y="0"/>
                </a:moveTo>
                <a:lnTo>
                  <a:pt x="668937" y="26788"/>
                </a:lnTo>
                <a:cubicBezTo>
                  <a:pt x="962349" y="268933"/>
                  <a:pt x="1173012" y="607764"/>
                  <a:pt x="1252151" y="994505"/>
                </a:cubicBezTo>
                <a:lnTo>
                  <a:pt x="1266228" y="1086742"/>
                </a:lnTo>
                <a:lnTo>
                  <a:pt x="1137871" y="1133721"/>
                </a:lnTo>
                <a:cubicBezTo>
                  <a:pt x="978418" y="1183316"/>
                  <a:pt x="808886" y="1210033"/>
                  <a:pt x="633113" y="1210033"/>
                </a:cubicBezTo>
                <a:cubicBezTo>
                  <a:pt x="457341" y="1210033"/>
                  <a:pt x="287808" y="1183316"/>
                  <a:pt x="128355" y="1133721"/>
                </a:cubicBezTo>
                <a:lnTo>
                  <a:pt x="0" y="1086742"/>
                </a:lnTo>
                <a:lnTo>
                  <a:pt x="14076" y="994505"/>
                </a:lnTo>
                <a:cubicBezTo>
                  <a:pt x="93215" y="607764"/>
                  <a:pt x="303878" y="268933"/>
                  <a:pt x="597290" y="26788"/>
                </a:cubicBezTo>
                <a:lnTo>
                  <a:pt x="63311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CDE25A-3BFD-427B-813F-2C6789398CA2}"/>
              </a:ext>
            </a:extLst>
          </p:cNvPr>
          <p:cNvSpPr txBox="1"/>
          <p:nvPr/>
        </p:nvSpPr>
        <p:spPr>
          <a:xfrm>
            <a:off x="3012526" y="2505676"/>
            <a:ext cx="1027473" cy="46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領域</a:t>
            </a:r>
            <a:r>
              <a:rPr kumimoji="1" lang="en-US" altLang="ja-JP" sz="2800" b="1" dirty="0"/>
              <a:t>A</a:t>
            </a:r>
            <a:endParaRPr kumimoji="1" lang="ja-JP" altLang="en-US" sz="28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1BC9350-1335-44B3-AAF1-2038E6FA501A}"/>
              </a:ext>
            </a:extLst>
          </p:cNvPr>
          <p:cNvSpPr txBox="1"/>
          <p:nvPr/>
        </p:nvSpPr>
        <p:spPr>
          <a:xfrm>
            <a:off x="1457386" y="4943857"/>
            <a:ext cx="1027473" cy="46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領域</a:t>
            </a:r>
            <a:r>
              <a:rPr kumimoji="1" lang="en-US" altLang="ja-JP" sz="2800" b="1" dirty="0"/>
              <a:t>B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1B0141-3668-4423-8D9D-FAD53B2DDFA5}"/>
              </a:ext>
            </a:extLst>
          </p:cNvPr>
          <p:cNvSpPr txBox="1"/>
          <p:nvPr/>
        </p:nvSpPr>
        <p:spPr>
          <a:xfrm>
            <a:off x="4435940" y="4943858"/>
            <a:ext cx="1037502" cy="46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領域</a:t>
            </a:r>
            <a:r>
              <a:rPr lang="en-US" altLang="ja-JP" sz="2800" b="1" dirty="0"/>
              <a:t>C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21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91737A-C725-4623-9FB9-4EA6452DA0B7}"/>
              </a:ext>
            </a:extLst>
          </p:cNvPr>
          <p:cNvSpPr/>
          <p:nvPr/>
        </p:nvSpPr>
        <p:spPr>
          <a:xfrm>
            <a:off x="883921" y="3603853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C07ACC-E4DA-4C76-B99B-F57D5DD7B0CC}"/>
              </a:ext>
            </a:extLst>
          </p:cNvPr>
          <p:cNvSpPr/>
          <p:nvPr/>
        </p:nvSpPr>
        <p:spPr>
          <a:xfrm>
            <a:off x="4835356" y="2467898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096BC78-15A3-4D0A-BFF1-9E030E6D3B73}"/>
              </a:ext>
            </a:extLst>
          </p:cNvPr>
          <p:cNvSpPr/>
          <p:nvPr/>
        </p:nvSpPr>
        <p:spPr>
          <a:xfrm>
            <a:off x="8786791" y="1899920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956B3B-1C39-448B-9B3D-4C69A62D09C4}"/>
              </a:ext>
            </a:extLst>
          </p:cNvPr>
          <p:cNvSpPr/>
          <p:nvPr/>
        </p:nvSpPr>
        <p:spPr>
          <a:xfrm>
            <a:off x="8786791" y="3035876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3DC2E97-AB42-41CE-A777-C94E1E05915F}"/>
              </a:ext>
            </a:extLst>
          </p:cNvPr>
          <p:cNvSpPr/>
          <p:nvPr/>
        </p:nvSpPr>
        <p:spPr>
          <a:xfrm>
            <a:off x="4835356" y="4739809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CB59DC-11FB-49A8-BDCC-8339E52F6E58}"/>
              </a:ext>
            </a:extLst>
          </p:cNvPr>
          <p:cNvSpPr/>
          <p:nvPr/>
        </p:nvSpPr>
        <p:spPr>
          <a:xfrm>
            <a:off x="8786791" y="4171831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DA040D-3B0F-43E6-90F5-7B5DE8EC90B4}"/>
              </a:ext>
            </a:extLst>
          </p:cNvPr>
          <p:cNvSpPr/>
          <p:nvPr/>
        </p:nvSpPr>
        <p:spPr>
          <a:xfrm>
            <a:off x="8786791" y="5307787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E3642EDB-0A66-4084-8D2F-53386EF94F20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 flipV="1">
            <a:off x="3405211" y="2960086"/>
            <a:ext cx="1430144" cy="1135956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BAE32FF1-E83D-44EB-AC55-B1F3F655237E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405211" y="4096042"/>
            <a:ext cx="1430144" cy="1135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B733FB88-91BC-4DEA-9AAF-1FA10BA5C7F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356646" y="2392109"/>
            <a:ext cx="1430144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543C055F-07D3-40EF-AEF7-3A1F6954929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356646" y="2960086"/>
            <a:ext cx="1430144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6E47F9E-CE32-46E6-95FA-426B2868C0C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7356646" y="4664020"/>
            <a:ext cx="1430144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26796E1-CE01-4CA5-8D1D-C7D7CC6F56E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6646" y="5231998"/>
            <a:ext cx="1430144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2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91737A-C725-4623-9FB9-4EA6452DA0B7}"/>
              </a:ext>
            </a:extLst>
          </p:cNvPr>
          <p:cNvSpPr/>
          <p:nvPr/>
        </p:nvSpPr>
        <p:spPr>
          <a:xfrm>
            <a:off x="883921" y="3603853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C07ACC-E4DA-4C76-B99B-F57D5DD7B0CC}"/>
              </a:ext>
            </a:extLst>
          </p:cNvPr>
          <p:cNvSpPr/>
          <p:nvPr/>
        </p:nvSpPr>
        <p:spPr>
          <a:xfrm>
            <a:off x="4835356" y="2467898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096BC78-15A3-4D0A-BFF1-9E030E6D3B73}"/>
              </a:ext>
            </a:extLst>
          </p:cNvPr>
          <p:cNvSpPr/>
          <p:nvPr/>
        </p:nvSpPr>
        <p:spPr>
          <a:xfrm>
            <a:off x="8786791" y="1899920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956B3B-1C39-448B-9B3D-4C69A62D09C4}"/>
              </a:ext>
            </a:extLst>
          </p:cNvPr>
          <p:cNvSpPr/>
          <p:nvPr/>
        </p:nvSpPr>
        <p:spPr>
          <a:xfrm>
            <a:off x="8786791" y="3035876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3DC2E97-AB42-41CE-A777-C94E1E05915F}"/>
              </a:ext>
            </a:extLst>
          </p:cNvPr>
          <p:cNvSpPr/>
          <p:nvPr/>
        </p:nvSpPr>
        <p:spPr>
          <a:xfrm>
            <a:off x="4835356" y="4739809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CB59DC-11FB-49A8-BDCC-8339E52F6E58}"/>
              </a:ext>
            </a:extLst>
          </p:cNvPr>
          <p:cNvSpPr/>
          <p:nvPr/>
        </p:nvSpPr>
        <p:spPr>
          <a:xfrm>
            <a:off x="8786791" y="4171831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DA040D-3B0F-43E6-90F5-7B5DE8EC90B4}"/>
              </a:ext>
            </a:extLst>
          </p:cNvPr>
          <p:cNvSpPr/>
          <p:nvPr/>
        </p:nvSpPr>
        <p:spPr>
          <a:xfrm>
            <a:off x="8786791" y="5307787"/>
            <a:ext cx="2521290" cy="984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E3642EDB-0A66-4084-8D2F-53386EF94F20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3405211" y="2960087"/>
            <a:ext cx="1430145" cy="1135955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BAE32FF1-E83D-44EB-AC55-B1F3F655237E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405211" y="4096042"/>
            <a:ext cx="1430145" cy="1135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B733FB88-91BC-4DEA-9AAF-1FA10BA5C7F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356646" y="2392109"/>
            <a:ext cx="1430145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543C055F-07D3-40EF-AEF7-3A1F6954929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356646" y="2960087"/>
            <a:ext cx="1430145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6E47F9E-CE32-46E6-95FA-426B2868C0C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7356646" y="4664020"/>
            <a:ext cx="1430145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26796E1-CE01-4CA5-8D1D-C7D7CC6F56E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6646" y="5231998"/>
            <a:ext cx="1430145" cy="567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0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5411710-9B8A-4DBA-AB4E-F09F267D239D}"/>
              </a:ext>
            </a:extLst>
          </p:cNvPr>
          <p:cNvGrpSpPr/>
          <p:nvPr/>
        </p:nvGrpSpPr>
        <p:grpSpPr>
          <a:xfrm>
            <a:off x="3531617" y="3340522"/>
            <a:ext cx="971912" cy="1941170"/>
            <a:chOff x="1158734" y="2842054"/>
            <a:chExt cx="458683" cy="91611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258DE236-5EE9-437B-920B-8A5DD6C5CA08}"/>
                </a:ext>
              </a:extLst>
            </p:cNvPr>
            <p:cNvSpPr/>
            <p:nvPr/>
          </p:nvSpPr>
          <p:spPr>
            <a:xfrm>
              <a:off x="1160168" y="2842054"/>
              <a:ext cx="455816" cy="455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8C9EA903-913E-4E8C-AB64-D02D20095C2E}"/>
                </a:ext>
              </a:extLst>
            </p:cNvPr>
            <p:cNvSpPr/>
            <p:nvPr/>
          </p:nvSpPr>
          <p:spPr>
            <a:xfrm>
              <a:off x="1158734" y="2967335"/>
              <a:ext cx="458683" cy="7908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2B19B27-A915-4AED-BB3A-9E7A6C553BB9}"/>
              </a:ext>
            </a:extLst>
          </p:cNvPr>
          <p:cNvSpPr txBox="1"/>
          <p:nvPr/>
        </p:nvSpPr>
        <p:spPr>
          <a:xfrm>
            <a:off x="2978868" y="2529572"/>
            <a:ext cx="207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あああ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FF2354E-D31C-455D-830D-2D3248CA52B3}"/>
              </a:ext>
            </a:extLst>
          </p:cNvPr>
          <p:cNvGrpSpPr/>
          <p:nvPr/>
        </p:nvGrpSpPr>
        <p:grpSpPr>
          <a:xfrm>
            <a:off x="7688469" y="3340522"/>
            <a:ext cx="971912" cy="1941170"/>
            <a:chOff x="1158734" y="2842054"/>
            <a:chExt cx="458683" cy="91611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E763890-35E4-4D53-B9CC-1AFF4D71F699}"/>
                </a:ext>
              </a:extLst>
            </p:cNvPr>
            <p:cNvSpPr/>
            <p:nvPr/>
          </p:nvSpPr>
          <p:spPr>
            <a:xfrm>
              <a:off x="1160168" y="2842054"/>
              <a:ext cx="455816" cy="455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665BE27B-79EF-4154-B944-2161A28BF315}"/>
                </a:ext>
              </a:extLst>
            </p:cNvPr>
            <p:cNvSpPr/>
            <p:nvPr/>
          </p:nvSpPr>
          <p:spPr>
            <a:xfrm>
              <a:off x="1158734" y="2967335"/>
              <a:ext cx="458683" cy="7908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5DDE8CC-C94D-4F75-8D85-9E8573202287}"/>
              </a:ext>
            </a:extLst>
          </p:cNvPr>
          <p:cNvSpPr txBox="1"/>
          <p:nvPr/>
        </p:nvSpPr>
        <p:spPr>
          <a:xfrm>
            <a:off x="7135720" y="2529572"/>
            <a:ext cx="207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あああ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0A921EB-3F5C-4B36-8B14-B0E8FE30E40F}"/>
              </a:ext>
            </a:extLst>
          </p:cNvPr>
          <p:cNvGrpSpPr/>
          <p:nvPr/>
        </p:nvGrpSpPr>
        <p:grpSpPr>
          <a:xfrm rot="10800000">
            <a:off x="5405123" y="4290509"/>
            <a:ext cx="1381756" cy="352610"/>
            <a:chOff x="1371600" y="1854200"/>
            <a:chExt cx="889003" cy="320911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0585C43-D00E-4F1C-B857-0C103296F17E}"/>
                </a:ext>
              </a:extLst>
            </p:cNvPr>
            <p:cNvCxnSpPr/>
            <p:nvPr/>
          </p:nvCxnSpPr>
          <p:spPr>
            <a:xfrm>
              <a:off x="1464735" y="1854200"/>
              <a:ext cx="795868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2335D6E-4938-48C7-9D89-1CAC33470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175111"/>
              <a:ext cx="795868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D0C3D1-BE59-4779-8A1C-41DE66F634BD}"/>
              </a:ext>
            </a:extLst>
          </p:cNvPr>
          <p:cNvSpPr/>
          <p:nvPr/>
        </p:nvSpPr>
        <p:spPr>
          <a:xfrm>
            <a:off x="497840" y="2092960"/>
            <a:ext cx="2387600" cy="1247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A0063A6-C908-4C4E-A3DA-35FA65E7223A}"/>
              </a:ext>
            </a:extLst>
          </p:cNvPr>
          <p:cNvSpPr/>
          <p:nvPr/>
        </p:nvSpPr>
        <p:spPr>
          <a:xfrm rot="8046272">
            <a:off x="2255578" y="3133173"/>
            <a:ext cx="335280" cy="638573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09DF838-2E63-4516-9377-DE73C07D580C}"/>
              </a:ext>
            </a:extLst>
          </p:cNvPr>
          <p:cNvSpPr/>
          <p:nvPr/>
        </p:nvSpPr>
        <p:spPr>
          <a:xfrm>
            <a:off x="9422840" y="2092960"/>
            <a:ext cx="2387600" cy="1247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1FEBE28D-4CEF-4E96-8A78-4883D7889A9D}"/>
              </a:ext>
            </a:extLst>
          </p:cNvPr>
          <p:cNvSpPr/>
          <p:nvPr/>
        </p:nvSpPr>
        <p:spPr>
          <a:xfrm rot="13553728" flipH="1">
            <a:off x="9601143" y="3133173"/>
            <a:ext cx="335280" cy="638573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24156" y="2879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4156" y="415570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4156" y="54320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0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092A-5040-43BF-A011-DB5963A1B281}"/>
              </a:ext>
            </a:extLst>
          </p:cNvPr>
          <p:cNvSpPr/>
          <p:nvPr/>
        </p:nvSpPr>
        <p:spPr>
          <a:xfrm>
            <a:off x="1443567" y="2797703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8DB5A9-6AC4-496F-BEE6-3EABA38FDC4C}"/>
              </a:ext>
            </a:extLst>
          </p:cNvPr>
          <p:cNvSpPr/>
          <p:nvPr/>
        </p:nvSpPr>
        <p:spPr>
          <a:xfrm>
            <a:off x="3873501" y="2797703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C885522-2938-40A1-8220-F62536DA28D5}"/>
              </a:ext>
            </a:extLst>
          </p:cNvPr>
          <p:cNvSpPr/>
          <p:nvPr/>
        </p:nvSpPr>
        <p:spPr>
          <a:xfrm>
            <a:off x="6303435" y="2797703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5EC6799-7F0F-49A4-95BA-2446F60B7BFE}"/>
              </a:ext>
            </a:extLst>
          </p:cNvPr>
          <p:cNvSpPr/>
          <p:nvPr/>
        </p:nvSpPr>
        <p:spPr>
          <a:xfrm>
            <a:off x="8733369" y="2797703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80AF981-716D-4D81-B8FB-C8DAB2B77801}"/>
              </a:ext>
            </a:extLst>
          </p:cNvPr>
          <p:cNvCxnSpPr>
            <a:cxnSpLocks/>
          </p:cNvCxnSpPr>
          <p:nvPr/>
        </p:nvCxnSpPr>
        <p:spPr>
          <a:xfrm>
            <a:off x="3458631" y="3386137"/>
            <a:ext cx="41487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B4D6FA3-5609-471F-95AD-4364719CA8EA}"/>
              </a:ext>
            </a:extLst>
          </p:cNvPr>
          <p:cNvCxnSpPr/>
          <p:nvPr/>
        </p:nvCxnSpPr>
        <p:spPr>
          <a:xfrm>
            <a:off x="5888565" y="3386137"/>
            <a:ext cx="41487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6F31C5-C6E9-49A2-BDA2-0560146882D5}"/>
              </a:ext>
            </a:extLst>
          </p:cNvPr>
          <p:cNvCxnSpPr/>
          <p:nvPr/>
        </p:nvCxnSpPr>
        <p:spPr>
          <a:xfrm>
            <a:off x="8318499" y="3386137"/>
            <a:ext cx="41487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B42C90-2CF0-4388-8393-C1E3E320B479}"/>
              </a:ext>
            </a:extLst>
          </p:cNvPr>
          <p:cNvSpPr/>
          <p:nvPr/>
        </p:nvSpPr>
        <p:spPr>
          <a:xfrm>
            <a:off x="1443567" y="4321176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851BFF-98A5-4647-91C2-EE3BD3361D82}"/>
              </a:ext>
            </a:extLst>
          </p:cNvPr>
          <p:cNvSpPr/>
          <p:nvPr/>
        </p:nvSpPr>
        <p:spPr>
          <a:xfrm>
            <a:off x="3873501" y="4321176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81D3D4-3694-4E25-AE56-192B18CEC2DD}"/>
              </a:ext>
            </a:extLst>
          </p:cNvPr>
          <p:cNvSpPr/>
          <p:nvPr/>
        </p:nvSpPr>
        <p:spPr>
          <a:xfrm>
            <a:off x="6303435" y="4321176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F20C90-3BC6-4606-9881-BF54AC45CED4}"/>
              </a:ext>
            </a:extLst>
          </p:cNvPr>
          <p:cNvSpPr/>
          <p:nvPr/>
        </p:nvSpPr>
        <p:spPr>
          <a:xfrm>
            <a:off x="8733369" y="4321176"/>
            <a:ext cx="2015064" cy="1176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556A61E7-F4CE-42FE-85AF-B19DA22DC0D3}"/>
              </a:ext>
            </a:extLst>
          </p:cNvPr>
          <p:cNvSpPr/>
          <p:nvPr/>
        </p:nvSpPr>
        <p:spPr>
          <a:xfrm rot="5400000">
            <a:off x="3530007" y="4792317"/>
            <a:ext cx="272118" cy="23458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4553AC94-2B68-4E6E-91CB-B0F7A56BE441}"/>
              </a:ext>
            </a:extLst>
          </p:cNvPr>
          <p:cNvSpPr/>
          <p:nvPr/>
        </p:nvSpPr>
        <p:spPr>
          <a:xfrm rot="5400000">
            <a:off x="5959941" y="4792317"/>
            <a:ext cx="272118" cy="23458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994DFA8-94BF-409D-82BC-8EBB35E45BB0}"/>
              </a:ext>
            </a:extLst>
          </p:cNvPr>
          <p:cNvSpPr/>
          <p:nvPr/>
        </p:nvSpPr>
        <p:spPr>
          <a:xfrm rot="5400000">
            <a:off x="8389875" y="4792317"/>
            <a:ext cx="272118" cy="23458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E55DA2-544A-4D85-AB4F-224BEC043733}"/>
              </a:ext>
            </a:extLst>
          </p:cNvPr>
          <p:cNvSpPr/>
          <p:nvPr/>
        </p:nvSpPr>
        <p:spPr>
          <a:xfrm>
            <a:off x="2343106" y="1903326"/>
            <a:ext cx="1829849" cy="18298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F1154E-4B76-4B3B-9D6E-A2835E6B9BC3}"/>
              </a:ext>
            </a:extLst>
          </p:cNvPr>
          <p:cNvSpPr txBox="1"/>
          <p:nvPr/>
        </p:nvSpPr>
        <p:spPr>
          <a:xfrm>
            <a:off x="3062098" y="2580687"/>
            <a:ext cx="391864" cy="475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/>
              <a:t>A</a:t>
            </a:r>
            <a:endParaRPr kumimoji="1" lang="ja-JP" altLang="en-US" sz="2800" b="1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0313F57-9F91-4B1E-B2E2-D70718DE65F2}"/>
              </a:ext>
            </a:extLst>
          </p:cNvPr>
          <p:cNvSpPr/>
          <p:nvPr/>
        </p:nvSpPr>
        <p:spPr>
          <a:xfrm>
            <a:off x="883030" y="4432721"/>
            <a:ext cx="1829849" cy="18298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5E404B-58CA-4519-A89B-776620445DAA}"/>
              </a:ext>
            </a:extLst>
          </p:cNvPr>
          <p:cNvSpPr txBox="1"/>
          <p:nvPr/>
        </p:nvSpPr>
        <p:spPr>
          <a:xfrm>
            <a:off x="1598383" y="5110082"/>
            <a:ext cx="399143" cy="475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/>
              <a:t>B</a:t>
            </a:r>
            <a:endParaRPr kumimoji="1" lang="ja-JP" altLang="en-US" sz="2800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D9601A59-78C5-42E0-9B6D-D4ECE6AAD2E0}"/>
              </a:ext>
            </a:extLst>
          </p:cNvPr>
          <p:cNvSpPr/>
          <p:nvPr/>
        </p:nvSpPr>
        <p:spPr>
          <a:xfrm>
            <a:off x="3798791" y="4432721"/>
            <a:ext cx="1829849" cy="18298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22222F-7ED0-46F3-8BA3-038FF78B5B82}"/>
              </a:ext>
            </a:extLst>
          </p:cNvPr>
          <p:cNvSpPr txBox="1"/>
          <p:nvPr/>
        </p:nvSpPr>
        <p:spPr>
          <a:xfrm>
            <a:off x="4512688" y="5110082"/>
            <a:ext cx="402053" cy="475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/>
              <a:t>C</a:t>
            </a:r>
            <a:endParaRPr kumimoji="1" lang="ja-JP" altLang="en-US" sz="2800" b="1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67312F3-3E54-4863-907D-111E88666235}"/>
              </a:ext>
            </a:extLst>
          </p:cNvPr>
          <p:cNvGrpSpPr/>
          <p:nvPr/>
        </p:nvGrpSpPr>
        <p:grpSpPr>
          <a:xfrm rot="18000000">
            <a:off x="2100124" y="3937242"/>
            <a:ext cx="674174" cy="291414"/>
            <a:chOff x="1371600" y="1854200"/>
            <a:chExt cx="889001" cy="320911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A048F49-D26F-414F-B80D-CE5644D08608}"/>
                </a:ext>
              </a:extLst>
            </p:cNvPr>
            <p:cNvCxnSpPr/>
            <p:nvPr/>
          </p:nvCxnSpPr>
          <p:spPr>
            <a:xfrm>
              <a:off x="1464734" y="1854200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048EE10-592E-4437-8705-55F6362783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175111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689CEAB-914B-4368-BB8E-874AC9EBF6BF}"/>
              </a:ext>
            </a:extLst>
          </p:cNvPr>
          <p:cNvGrpSpPr/>
          <p:nvPr/>
        </p:nvGrpSpPr>
        <p:grpSpPr>
          <a:xfrm rot="3600000">
            <a:off x="3717117" y="3937241"/>
            <a:ext cx="674174" cy="291414"/>
            <a:chOff x="1371600" y="1854200"/>
            <a:chExt cx="889001" cy="32091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B59CDE7-7AAC-4CBA-B809-17D3A7931241}"/>
                </a:ext>
              </a:extLst>
            </p:cNvPr>
            <p:cNvCxnSpPr/>
            <p:nvPr/>
          </p:nvCxnSpPr>
          <p:spPr>
            <a:xfrm>
              <a:off x="1464734" y="1854200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5FBB856-793A-4643-A7F8-5E504CF8B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175111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0260F07-15D9-480A-A3CB-01D677A2A8CF}"/>
              </a:ext>
            </a:extLst>
          </p:cNvPr>
          <p:cNvGrpSpPr/>
          <p:nvPr/>
        </p:nvGrpSpPr>
        <p:grpSpPr>
          <a:xfrm rot="10800000">
            <a:off x="2896672" y="5201938"/>
            <a:ext cx="683954" cy="291414"/>
            <a:chOff x="1371600" y="1854200"/>
            <a:chExt cx="889001" cy="320911"/>
          </a:xfrm>
        </p:grpSpPr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785B9724-F47D-43A1-84DD-53031EB311DF}"/>
                </a:ext>
              </a:extLst>
            </p:cNvPr>
            <p:cNvCxnSpPr/>
            <p:nvPr/>
          </p:nvCxnSpPr>
          <p:spPr>
            <a:xfrm>
              <a:off x="1464734" y="1854200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CD360698-DB6F-46D6-8364-7263B4DA2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175111"/>
              <a:ext cx="79586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8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24156" y="2879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4156" y="415570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4156" y="54320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101D2B-0CC6-4A0E-B3C8-79EE1B4970D2}"/>
              </a:ext>
            </a:extLst>
          </p:cNvPr>
          <p:cNvSpPr/>
          <p:nvPr/>
        </p:nvSpPr>
        <p:spPr>
          <a:xfrm>
            <a:off x="2334126" y="2622884"/>
            <a:ext cx="7652085" cy="3869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890F77-90A7-4AA6-BD96-75330E9AC05A}"/>
              </a:ext>
            </a:extLst>
          </p:cNvPr>
          <p:cNvSpPr/>
          <p:nvPr/>
        </p:nvSpPr>
        <p:spPr>
          <a:xfrm>
            <a:off x="3369732" y="1889700"/>
            <a:ext cx="3725335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64B610-D79E-49AA-92A8-43EFED1447EE}"/>
              </a:ext>
            </a:extLst>
          </p:cNvPr>
          <p:cNvSpPr/>
          <p:nvPr/>
        </p:nvSpPr>
        <p:spPr>
          <a:xfrm>
            <a:off x="7179732" y="1889700"/>
            <a:ext cx="3725335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3369732" y="2602286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8546C6-C0DA-448E-88AD-FB1660F3E537}"/>
              </a:ext>
            </a:extLst>
          </p:cNvPr>
          <p:cNvSpPr/>
          <p:nvPr/>
        </p:nvSpPr>
        <p:spPr>
          <a:xfrm>
            <a:off x="7179732" y="2602286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91D58-1A91-49C5-BFB5-76F3DC71DF29}"/>
              </a:ext>
            </a:extLst>
          </p:cNvPr>
          <p:cNvSpPr/>
          <p:nvPr/>
        </p:nvSpPr>
        <p:spPr>
          <a:xfrm>
            <a:off x="3369732" y="3921234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941A8-65BD-46BA-809F-2305F12FD73F}"/>
              </a:ext>
            </a:extLst>
          </p:cNvPr>
          <p:cNvSpPr/>
          <p:nvPr/>
        </p:nvSpPr>
        <p:spPr>
          <a:xfrm>
            <a:off x="7179732" y="3921234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72FC34-4D71-4EE4-BFD7-37B809CC1FDB}"/>
              </a:ext>
            </a:extLst>
          </p:cNvPr>
          <p:cNvSpPr/>
          <p:nvPr/>
        </p:nvSpPr>
        <p:spPr>
          <a:xfrm>
            <a:off x="3369732" y="5240182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31CE55-3ADA-48E6-BC7D-D6E8FA5EA37E}"/>
              </a:ext>
            </a:extLst>
          </p:cNvPr>
          <p:cNvSpPr/>
          <p:nvPr/>
        </p:nvSpPr>
        <p:spPr>
          <a:xfrm>
            <a:off x="7179732" y="5240182"/>
            <a:ext cx="3725335" cy="12526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286934" y="2602286"/>
            <a:ext cx="1998133" cy="1252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415014-48DB-46A6-8AA3-39F8B01FC577}"/>
              </a:ext>
            </a:extLst>
          </p:cNvPr>
          <p:cNvSpPr/>
          <p:nvPr/>
        </p:nvSpPr>
        <p:spPr>
          <a:xfrm>
            <a:off x="1286934" y="3921234"/>
            <a:ext cx="1998133" cy="1252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EA84725-F47C-4ED1-BFA6-4684EF6E9A6E}"/>
              </a:ext>
            </a:extLst>
          </p:cNvPr>
          <p:cNvSpPr/>
          <p:nvPr/>
        </p:nvSpPr>
        <p:spPr>
          <a:xfrm>
            <a:off x="1286934" y="5240182"/>
            <a:ext cx="1998133" cy="1252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3100136" y="2343968"/>
            <a:ext cx="8074527" cy="18057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91D58-1A91-49C5-BFB5-76F3DC71DF29}"/>
              </a:ext>
            </a:extLst>
          </p:cNvPr>
          <p:cNvSpPr/>
          <p:nvPr/>
        </p:nvSpPr>
        <p:spPr>
          <a:xfrm>
            <a:off x="3100136" y="4240089"/>
            <a:ext cx="8074527" cy="18057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017338" y="2343968"/>
            <a:ext cx="1998133" cy="1805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415014-48DB-46A6-8AA3-39F8B01FC577}"/>
              </a:ext>
            </a:extLst>
          </p:cNvPr>
          <p:cNvSpPr/>
          <p:nvPr/>
        </p:nvSpPr>
        <p:spPr>
          <a:xfrm>
            <a:off x="1017338" y="4240089"/>
            <a:ext cx="1998133" cy="1805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4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3100136" y="1987303"/>
            <a:ext cx="8074527" cy="18057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91D58-1A91-49C5-BFB5-76F3DC71DF29}"/>
              </a:ext>
            </a:extLst>
          </p:cNvPr>
          <p:cNvSpPr/>
          <p:nvPr/>
        </p:nvSpPr>
        <p:spPr>
          <a:xfrm>
            <a:off x="3100136" y="4445071"/>
            <a:ext cx="8074527" cy="18057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017338" y="1987303"/>
            <a:ext cx="1998133" cy="1805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415014-48DB-46A6-8AA3-39F8B01FC577}"/>
              </a:ext>
            </a:extLst>
          </p:cNvPr>
          <p:cNvSpPr/>
          <p:nvPr/>
        </p:nvSpPr>
        <p:spPr>
          <a:xfrm>
            <a:off x="1017338" y="4445071"/>
            <a:ext cx="1998133" cy="1805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ADE71EB-DDFC-42CD-8B60-229BA38B9AFF}"/>
              </a:ext>
            </a:extLst>
          </p:cNvPr>
          <p:cNvSpPr/>
          <p:nvPr/>
        </p:nvSpPr>
        <p:spPr>
          <a:xfrm rot="10800000">
            <a:off x="6172200" y="3946365"/>
            <a:ext cx="1930400" cy="34544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3130616" y="2076625"/>
            <a:ext cx="8074527" cy="754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1047818" y="2076625"/>
            <a:ext cx="1998133" cy="754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4AE9A1-888A-4896-A875-6DD8B2D30C39}"/>
              </a:ext>
            </a:extLst>
          </p:cNvPr>
          <p:cNvSpPr/>
          <p:nvPr/>
        </p:nvSpPr>
        <p:spPr>
          <a:xfrm>
            <a:off x="3130616" y="2893518"/>
            <a:ext cx="8074527" cy="754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A00970-4F54-412F-9D34-09065EDE6DFE}"/>
              </a:ext>
            </a:extLst>
          </p:cNvPr>
          <p:cNvSpPr/>
          <p:nvPr/>
        </p:nvSpPr>
        <p:spPr>
          <a:xfrm>
            <a:off x="1047818" y="2893518"/>
            <a:ext cx="1998133" cy="754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8BEC550-7F2A-4A96-A9FE-4A841C286AEB}"/>
              </a:ext>
            </a:extLst>
          </p:cNvPr>
          <p:cNvSpPr/>
          <p:nvPr/>
        </p:nvSpPr>
        <p:spPr>
          <a:xfrm>
            <a:off x="3130616" y="3710411"/>
            <a:ext cx="8074527" cy="754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334C6C-34DC-4A5E-9CA8-EDF47D0952EB}"/>
              </a:ext>
            </a:extLst>
          </p:cNvPr>
          <p:cNvSpPr/>
          <p:nvPr/>
        </p:nvSpPr>
        <p:spPr>
          <a:xfrm>
            <a:off x="1047818" y="3710411"/>
            <a:ext cx="1998133" cy="754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91C04C-CEE7-4EC1-9D26-228178F3AA87}"/>
              </a:ext>
            </a:extLst>
          </p:cNvPr>
          <p:cNvSpPr/>
          <p:nvPr/>
        </p:nvSpPr>
        <p:spPr>
          <a:xfrm>
            <a:off x="3130616" y="4514344"/>
            <a:ext cx="8074527" cy="754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497609-9D3D-4D7E-87CC-616290BB1A93}"/>
              </a:ext>
            </a:extLst>
          </p:cNvPr>
          <p:cNvSpPr/>
          <p:nvPr/>
        </p:nvSpPr>
        <p:spPr>
          <a:xfrm>
            <a:off x="1047818" y="4514344"/>
            <a:ext cx="1998133" cy="754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C1AF3FD-55FF-4AE5-AA58-E0F47A44E338}"/>
              </a:ext>
            </a:extLst>
          </p:cNvPr>
          <p:cNvSpPr/>
          <p:nvPr/>
        </p:nvSpPr>
        <p:spPr>
          <a:xfrm>
            <a:off x="3130616" y="5331237"/>
            <a:ext cx="8074527" cy="754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A029D7-784C-4948-9BAA-C10C4A1B4E77}"/>
              </a:ext>
            </a:extLst>
          </p:cNvPr>
          <p:cNvSpPr/>
          <p:nvPr/>
        </p:nvSpPr>
        <p:spPr>
          <a:xfrm>
            <a:off x="1047818" y="5331237"/>
            <a:ext cx="1998133" cy="754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</p:spTree>
    <p:extLst>
      <p:ext uri="{BB962C8B-B14F-4D97-AF65-F5344CB8AC3E}">
        <p14:creationId xmlns:p14="http://schemas.microsoft.com/office/powerpoint/2010/main" val="41717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4958747" y="1856082"/>
            <a:ext cx="6440104" cy="15104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91D58-1A91-49C5-BFB5-76F3DC71DF29}"/>
              </a:ext>
            </a:extLst>
          </p:cNvPr>
          <p:cNvSpPr/>
          <p:nvPr/>
        </p:nvSpPr>
        <p:spPr>
          <a:xfrm>
            <a:off x="4958747" y="3442103"/>
            <a:ext cx="6440104" cy="15104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2875948" y="1856082"/>
            <a:ext cx="1998133" cy="15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415014-48DB-46A6-8AA3-39F8B01FC577}"/>
              </a:ext>
            </a:extLst>
          </p:cNvPr>
          <p:cNvSpPr/>
          <p:nvPr/>
        </p:nvSpPr>
        <p:spPr>
          <a:xfrm>
            <a:off x="2875948" y="3442103"/>
            <a:ext cx="1998133" cy="15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2ABCC43-0AA9-41B1-9B11-2983E9FB36D5}"/>
              </a:ext>
            </a:extLst>
          </p:cNvPr>
          <p:cNvSpPr/>
          <p:nvPr/>
        </p:nvSpPr>
        <p:spPr>
          <a:xfrm>
            <a:off x="793149" y="1856081"/>
            <a:ext cx="1998133" cy="309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あああ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827AC4-64AA-45A6-BAA6-7E5758B8865B}"/>
              </a:ext>
            </a:extLst>
          </p:cNvPr>
          <p:cNvSpPr/>
          <p:nvPr/>
        </p:nvSpPr>
        <p:spPr>
          <a:xfrm>
            <a:off x="4958747" y="5028124"/>
            <a:ext cx="6440104" cy="15104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E27F0B-BB9F-4A72-8917-5EBB48CC1220}"/>
              </a:ext>
            </a:extLst>
          </p:cNvPr>
          <p:cNvSpPr/>
          <p:nvPr/>
        </p:nvSpPr>
        <p:spPr>
          <a:xfrm>
            <a:off x="2875948" y="5028124"/>
            <a:ext cx="1998133" cy="15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あああ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73ADF96-9F7E-423C-8A4A-42110677B8ED}"/>
              </a:ext>
            </a:extLst>
          </p:cNvPr>
          <p:cNvSpPr/>
          <p:nvPr/>
        </p:nvSpPr>
        <p:spPr>
          <a:xfrm>
            <a:off x="793149" y="5028124"/>
            <a:ext cx="1998133" cy="15104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あああ</a:t>
            </a:r>
          </a:p>
        </p:txBody>
      </p:sp>
    </p:spTree>
    <p:extLst>
      <p:ext uri="{BB962C8B-B14F-4D97-AF65-F5344CB8AC3E}">
        <p14:creationId xmlns:p14="http://schemas.microsoft.com/office/powerpoint/2010/main" val="26106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3849234" y="81211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サンプルサンプルサンプル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サンプルサンプルサンプル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F56657-E837-46D8-8B5A-ECB78D377D04}"/>
              </a:ext>
            </a:extLst>
          </p:cNvPr>
          <p:cNvSpPr/>
          <p:nvPr/>
        </p:nvSpPr>
        <p:spPr>
          <a:xfrm>
            <a:off x="834458" y="3190240"/>
            <a:ext cx="5078662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C57335-1C27-49C6-B5E1-3F7B78671B1E}"/>
              </a:ext>
            </a:extLst>
          </p:cNvPr>
          <p:cNvSpPr/>
          <p:nvPr/>
        </p:nvSpPr>
        <p:spPr>
          <a:xfrm>
            <a:off x="834458" y="2158670"/>
            <a:ext cx="5078662" cy="927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3ABBAD-BE5F-4A1B-B83B-73E44A91BC4B}"/>
              </a:ext>
            </a:extLst>
          </p:cNvPr>
          <p:cNvSpPr/>
          <p:nvPr/>
        </p:nvSpPr>
        <p:spPr>
          <a:xfrm>
            <a:off x="6278880" y="3190240"/>
            <a:ext cx="5078662" cy="299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BA440A-522B-45AE-B090-9A0B2B2D8A70}"/>
              </a:ext>
            </a:extLst>
          </p:cNvPr>
          <p:cNvSpPr/>
          <p:nvPr/>
        </p:nvSpPr>
        <p:spPr>
          <a:xfrm>
            <a:off x="6278880" y="2158670"/>
            <a:ext cx="5078662" cy="927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あああ</a:t>
            </a:r>
          </a:p>
        </p:txBody>
      </p:sp>
    </p:spTree>
    <p:extLst>
      <p:ext uri="{BB962C8B-B14F-4D97-AF65-F5344CB8AC3E}">
        <p14:creationId xmlns:p14="http://schemas.microsoft.com/office/powerpoint/2010/main" val="8037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ワイド画面</PresentationFormat>
  <Paragraphs>142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4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(SWE_ウエル通企部)豊間根青地</dc:creator>
  <cp:lastModifiedBy>青地 豊間根</cp:lastModifiedBy>
  <cp:revision>29</cp:revision>
  <dcterms:created xsi:type="dcterms:W3CDTF">2020-11-10T05:41:26Z</dcterms:created>
  <dcterms:modified xsi:type="dcterms:W3CDTF">2021-02-16T13:12:13Z</dcterms:modified>
</cp:coreProperties>
</file>