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0" r:id="rId2"/>
    <p:sldMasterId id="2147483665" r:id="rId3"/>
    <p:sldMasterId id="2147483667" r:id="rId4"/>
    <p:sldMasterId id="2147483656" r:id="rId5"/>
    <p:sldMasterId id="2147483658" r:id="rId6"/>
    <p:sldMasterId id="2147483660" r:id="rId7"/>
  </p:sldMasterIdLst>
  <p:notesMasterIdLst>
    <p:notesMasterId r:id="rId39"/>
  </p:notesMasterIdLst>
  <p:handoutMasterIdLst>
    <p:handoutMasterId r:id="rId40"/>
  </p:handoutMasterIdLst>
  <p:sldIdLst>
    <p:sldId id="256" r:id="rId8"/>
    <p:sldId id="265" r:id="rId9"/>
    <p:sldId id="257" r:id="rId10"/>
    <p:sldId id="280" r:id="rId11"/>
    <p:sldId id="259" r:id="rId12"/>
    <p:sldId id="276" r:id="rId13"/>
    <p:sldId id="260" r:id="rId14"/>
    <p:sldId id="301" r:id="rId15"/>
    <p:sldId id="302" r:id="rId16"/>
    <p:sldId id="272" r:id="rId17"/>
    <p:sldId id="288" r:id="rId18"/>
    <p:sldId id="274" r:id="rId19"/>
    <p:sldId id="287" r:id="rId20"/>
    <p:sldId id="289" r:id="rId21"/>
    <p:sldId id="284" r:id="rId22"/>
    <p:sldId id="291" r:id="rId23"/>
    <p:sldId id="275" r:id="rId24"/>
    <p:sldId id="294" r:id="rId25"/>
    <p:sldId id="295" r:id="rId26"/>
    <p:sldId id="273" r:id="rId27"/>
    <p:sldId id="278" r:id="rId28"/>
    <p:sldId id="281" r:id="rId29"/>
    <p:sldId id="292" r:id="rId30"/>
    <p:sldId id="298" r:id="rId31"/>
    <p:sldId id="293" r:id="rId32"/>
    <p:sldId id="300" r:id="rId33"/>
    <p:sldId id="279" r:id="rId34"/>
    <p:sldId id="296" r:id="rId35"/>
    <p:sldId id="297" r:id="rId36"/>
    <p:sldId id="263" r:id="rId37"/>
    <p:sldId id="261" r:id="rId38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FFC000"/>
    <a:srgbClr val="9DB1B9"/>
    <a:srgbClr val="F1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18" autoAdjust="0"/>
    <p:restoredTop sz="94601" autoAdjust="0"/>
  </p:normalViewPr>
  <p:slideViewPr>
    <p:cSldViewPr>
      <p:cViewPr varScale="1">
        <p:scale>
          <a:sx n="118" d="100"/>
          <a:sy n="118" d="100"/>
        </p:scale>
        <p:origin x="18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D6A0E-BF93-4CCD-B7A0-F1D3D5EFD78E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C7E06-61FD-4A6A-AAA4-DA1D92156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082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B37B-FAB2-4B69-8A16-73443B10A3A6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B750B-257F-477E-93B6-FF0772A09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3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B750B-257F-477E-93B6-FF0772A09C24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71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 hasCustomPrompt="1"/>
          </p:nvPr>
        </p:nvSpPr>
        <p:spPr>
          <a:xfrm>
            <a:off x="354360" y="2149748"/>
            <a:ext cx="8435280" cy="7920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2988" y="2997200"/>
            <a:ext cx="7058025" cy="6477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Click to Edit Subtitle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6" y="5157788"/>
            <a:ext cx="6984775" cy="158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Click to Edit Presenter Name / Date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32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1835696" y="2761028"/>
            <a:ext cx="6768752" cy="782960"/>
          </a:xfrm>
          <a:prstGeom prst="rect">
            <a:avLst/>
          </a:prstGeom>
        </p:spPr>
        <p:txBody>
          <a:bodyPr anchor="b" anchorCtr="0"/>
          <a:lstStyle>
            <a:lvl1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Section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996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1835696" y="2761028"/>
            <a:ext cx="6768752" cy="782960"/>
          </a:xfrm>
          <a:prstGeom prst="rect">
            <a:avLst/>
          </a:prstGeom>
        </p:spPr>
        <p:txBody>
          <a:bodyPr anchor="b" anchorCtr="0"/>
          <a:lstStyle>
            <a:lvl1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Section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595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プレースホルダー 2">
            <a:extLst>
              <a:ext uri="{FF2B5EF4-FFF2-40B4-BE49-F238E27FC236}">
                <a16:creationId xmlns:a16="http://schemas.microsoft.com/office/drawing/2014/main" id="{78E3B6CD-3B2B-41E5-A629-295AE25C6B1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50825" y="1628775"/>
            <a:ext cx="4321175" cy="2736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82210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602">
          <p15:clr>
            <a:srgbClr val="FBAE40"/>
          </p15:clr>
        </p15:guide>
        <p15:guide id="3" pos="158">
          <p15:clr>
            <a:srgbClr val="FBAE40"/>
          </p15:clr>
        </p15:guide>
        <p15:guide id="4" orient="horz" pos="2160">
          <p15:clr>
            <a:srgbClr val="FBAE40"/>
          </p15:clr>
        </p15:guide>
        <p15:guide id="5" orient="horz" pos="618">
          <p15:clr>
            <a:srgbClr val="FBAE40"/>
          </p15:clr>
        </p15:guide>
        <p15:guide id="6" orient="horz" pos="1026">
          <p15:clr>
            <a:srgbClr val="FBAE40"/>
          </p15:clr>
        </p15:guide>
        <p15:guide id="7" orient="horz" pos="411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457200" y="236538"/>
            <a:ext cx="8229600" cy="706090"/>
          </a:xfrm>
          <a:prstGeom prst="rect">
            <a:avLst/>
          </a:prstGeom>
        </p:spPr>
        <p:txBody>
          <a:bodyPr anchor="b" anchorCtr="0"/>
          <a:lstStyle>
            <a:lvl1pPr>
              <a:defRPr sz="240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Slide Title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87967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602">
          <p15:clr>
            <a:srgbClr val="FBAE40"/>
          </p15:clr>
        </p15:guide>
        <p15:guide id="3" pos="158">
          <p15:clr>
            <a:srgbClr val="FBAE40"/>
          </p15:clr>
        </p15:guide>
        <p15:guide id="4" orient="horz" pos="2160">
          <p15:clr>
            <a:srgbClr val="FBAE40"/>
          </p15:clr>
        </p15:guide>
        <p15:guide id="5" orient="horz" pos="618">
          <p15:clr>
            <a:srgbClr val="FBAE40"/>
          </p15:clr>
        </p15:guide>
        <p15:guide id="6" orient="horz" pos="1026">
          <p15:clr>
            <a:srgbClr val="FBAE40"/>
          </p15:clr>
        </p15:guide>
        <p15:guide id="7" orient="horz" pos="41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457200" y="236538"/>
            <a:ext cx="8229600" cy="706090"/>
          </a:xfrm>
          <a:prstGeom prst="rect">
            <a:avLst/>
          </a:prstGeom>
        </p:spPr>
        <p:txBody>
          <a:bodyPr anchor="b" anchorCtr="0"/>
          <a:lstStyle>
            <a:lvl1pPr>
              <a:defRPr sz="240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Slide Title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638598-7617-44F3-9C96-A8ACD07FB2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6178" y="1052736"/>
            <a:ext cx="8616997" cy="547188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976192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602">
          <p15:clr>
            <a:srgbClr val="FBAE40"/>
          </p15:clr>
        </p15:guide>
        <p15:guide id="3" pos="158">
          <p15:clr>
            <a:srgbClr val="FBAE40"/>
          </p15:clr>
        </p15:guide>
        <p15:guide id="4" orient="horz" pos="2160">
          <p15:clr>
            <a:srgbClr val="FBAE40"/>
          </p15:clr>
        </p15:guide>
        <p15:guide id="5" orient="horz" pos="618">
          <p15:clr>
            <a:srgbClr val="FBAE40"/>
          </p15:clr>
        </p15:guide>
        <p15:guide id="6" orient="horz" pos="1026">
          <p15:clr>
            <a:srgbClr val="FBAE40"/>
          </p15:clr>
        </p15:guide>
        <p15:guide id="7" orient="horz" pos="41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8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27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553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213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107"/>
              <a:ext cx="5760" cy="1213"/>
            </a:xfrm>
            <a:prstGeom prst="rect">
              <a:avLst/>
            </a:prstGeom>
            <a:solidFill>
              <a:srgbClr val="9DB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4688" y="192"/>
              <a:ext cx="217" cy="235"/>
            </a:xfrm>
            <a:custGeom>
              <a:avLst/>
              <a:gdLst>
                <a:gd name="T0" fmla="*/ 0 w 649"/>
                <a:gd name="T1" fmla="*/ 0 h 707"/>
                <a:gd name="T2" fmla="*/ 187 w 649"/>
                <a:gd name="T3" fmla="*/ 0 h 707"/>
                <a:gd name="T4" fmla="*/ 187 w 649"/>
                <a:gd name="T5" fmla="*/ 289 h 707"/>
                <a:gd name="T6" fmla="*/ 190 w 649"/>
                <a:gd name="T7" fmla="*/ 289 h 707"/>
                <a:gd name="T8" fmla="*/ 402 w 649"/>
                <a:gd name="T9" fmla="*/ 0 h 707"/>
                <a:gd name="T10" fmla="*/ 629 w 649"/>
                <a:gd name="T11" fmla="*/ 0 h 707"/>
                <a:gd name="T12" fmla="*/ 368 w 649"/>
                <a:gd name="T13" fmla="*/ 330 h 707"/>
                <a:gd name="T14" fmla="*/ 649 w 649"/>
                <a:gd name="T15" fmla="*/ 707 h 707"/>
                <a:gd name="T16" fmla="*/ 409 w 649"/>
                <a:gd name="T17" fmla="*/ 707 h 707"/>
                <a:gd name="T18" fmla="*/ 190 w 649"/>
                <a:gd name="T19" fmla="*/ 387 h 707"/>
                <a:gd name="T20" fmla="*/ 187 w 649"/>
                <a:gd name="T21" fmla="*/ 387 h 707"/>
                <a:gd name="T22" fmla="*/ 187 w 649"/>
                <a:gd name="T23" fmla="*/ 707 h 707"/>
                <a:gd name="T24" fmla="*/ 0 w 649"/>
                <a:gd name="T25" fmla="*/ 707 h 707"/>
                <a:gd name="T26" fmla="*/ 0 w 649"/>
                <a:gd name="T27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9" h="707">
                  <a:moveTo>
                    <a:pt x="0" y="0"/>
                  </a:moveTo>
                  <a:lnTo>
                    <a:pt x="187" y="0"/>
                  </a:lnTo>
                  <a:lnTo>
                    <a:pt x="187" y="289"/>
                  </a:lnTo>
                  <a:lnTo>
                    <a:pt x="190" y="289"/>
                  </a:lnTo>
                  <a:lnTo>
                    <a:pt x="402" y="0"/>
                  </a:lnTo>
                  <a:lnTo>
                    <a:pt x="629" y="0"/>
                  </a:lnTo>
                  <a:lnTo>
                    <a:pt x="368" y="330"/>
                  </a:lnTo>
                  <a:lnTo>
                    <a:pt x="649" y="707"/>
                  </a:lnTo>
                  <a:lnTo>
                    <a:pt x="409" y="707"/>
                  </a:lnTo>
                  <a:lnTo>
                    <a:pt x="190" y="387"/>
                  </a:lnTo>
                  <a:lnTo>
                    <a:pt x="187" y="387"/>
                  </a:lnTo>
                  <a:lnTo>
                    <a:pt x="187" y="707"/>
                  </a:lnTo>
                  <a:lnTo>
                    <a:pt x="0" y="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4884" y="192"/>
              <a:ext cx="258" cy="235"/>
            </a:xfrm>
            <a:custGeom>
              <a:avLst/>
              <a:gdLst>
                <a:gd name="T0" fmla="*/ 468 w 772"/>
                <a:gd name="T1" fmla="*/ 422 h 707"/>
                <a:gd name="T2" fmla="*/ 290 w 772"/>
                <a:gd name="T3" fmla="*/ 422 h 707"/>
                <a:gd name="T4" fmla="*/ 382 w 772"/>
                <a:gd name="T5" fmla="*/ 146 h 707"/>
                <a:gd name="T6" fmla="*/ 384 w 772"/>
                <a:gd name="T7" fmla="*/ 146 h 707"/>
                <a:gd name="T8" fmla="*/ 468 w 772"/>
                <a:gd name="T9" fmla="*/ 422 h 707"/>
                <a:gd name="T10" fmla="*/ 0 w 772"/>
                <a:gd name="T11" fmla="*/ 707 h 707"/>
                <a:gd name="T12" fmla="*/ 192 w 772"/>
                <a:gd name="T13" fmla="*/ 707 h 707"/>
                <a:gd name="T14" fmla="*/ 247 w 772"/>
                <a:gd name="T15" fmla="*/ 556 h 707"/>
                <a:gd name="T16" fmla="*/ 513 w 772"/>
                <a:gd name="T17" fmla="*/ 556 h 707"/>
                <a:gd name="T18" fmla="*/ 565 w 772"/>
                <a:gd name="T19" fmla="*/ 707 h 707"/>
                <a:gd name="T20" fmla="*/ 772 w 772"/>
                <a:gd name="T21" fmla="*/ 707 h 707"/>
                <a:gd name="T22" fmla="*/ 499 w 772"/>
                <a:gd name="T23" fmla="*/ 0 h 707"/>
                <a:gd name="T24" fmla="*/ 268 w 772"/>
                <a:gd name="T25" fmla="*/ 0 h 707"/>
                <a:gd name="T26" fmla="*/ 0 w 772"/>
                <a:gd name="T27" fmla="*/ 707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2" h="707">
                  <a:moveTo>
                    <a:pt x="468" y="422"/>
                  </a:moveTo>
                  <a:lnTo>
                    <a:pt x="290" y="422"/>
                  </a:lnTo>
                  <a:lnTo>
                    <a:pt x="382" y="146"/>
                  </a:lnTo>
                  <a:lnTo>
                    <a:pt x="384" y="146"/>
                  </a:lnTo>
                  <a:lnTo>
                    <a:pt x="468" y="422"/>
                  </a:lnTo>
                  <a:close/>
                  <a:moveTo>
                    <a:pt x="0" y="707"/>
                  </a:moveTo>
                  <a:lnTo>
                    <a:pt x="192" y="707"/>
                  </a:lnTo>
                  <a:lnTo>
                    <a:pt x="247" y="556"/>
                  </a:lnTo>
                  <a:lnTo>
                    <a:pt x="513" y="556"/>
                  </a:lnTo>
                  <a:lnTo>
                    <a:pt x="565" y="707"/>
                  </a:lnTo>
                  <a:lnTo>
                    <a:pt x="772" y="707"/>
                  </a:lnTo>
                  <a:lnTo>
                    <a:pt x="499" y="0"/>
                  </a:lnTo>
                  <a:lnTo>
                    <a:pt x="268" y="0"/>
                  </a:lnTo>
                  <a:lnTo>
                    <a:pt x="0" y="7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143" y="188"/>
              <a:ext cx="176" cy="243"/>
            </a:xfrm>
            <a:custGeom>
              <a:avLst/>
              <a:gdLst>
                <a:gd name="T0" fmla="*/ 42 w 528"/>
                <a:gd name="T1" fmla="*/ 554 h 731"/>
                <a:gd name="T2" fmla="*/ 108 w 528"/>
                <a:gd name="T3" fmla="*/ 577 h 731"/>
                <a:gd name="T4" fmla="*/ 188 w 528"/>
                <a:gd name="T5" fmla="*/ 591 h 731"/>
                <a:gd name="T6" fmla="*/ 239 w 528"/>
                <a:gd name="T7" fmla="*/ 591 h 731"/>
                <a:gd name="T8" fmla="*/ 288 w 528"/>
                <a:gd name="T9" fmla="*/ 581 h 731"/>
                <a:gd name="T10" fmla="*/ 312 w 528"/>
                <a:gd name="T11" fmla="*/ 569 h 731"/>
                <a:gd name="T12" fmla="*/ 328 w 528"/>
                <a:gd name="T13" fmla="*/ 550 h 731"/>
                <a:gd name="T14" fmla="*/ 333 w 528"/>
                <a:gd name="T15" fmla="*/ 523 h 731"/>
                <a:gd name="T16" fmla="*/ 329 w 528"/>
                <a:gd name="T17" fmla="*/ 500 h 731"/>
                <a:gd name="T18" fmla="*/ 311 w 528"/>
                <a:gd name="T19" fmla="*/ 475 h 731"/>
                <a:gd name="T20" fmla="*/ 281 w 528"/>
                <a:gd name="T21" fmla="*/ 455 h 731"/>
                <a:gd name="T22" fmla="*/ 166 w 528"/>
                <a:gd name="T23" fmla="*/ 417 h 731"/>
                <a:gd name="T24" fmla="*/ 104 w 528"/>
                <a:gd name="T25" fmla="*/ 392 h 731"/>
                <a:gd name="T26" fmla="*/ 64 w 528"/>
                <a:gd name="T27" fmla="*/ 365 h 731"/>
                <a:gd name="T28" fmla="*/ 30 w 528"/>
                <a:gd name="T29" fmla="*/ 329 h 731"/>
                <a:gd name="T30" fmla="*/ 7 w 528"/>
                <a:gd name="T31" fmla="*/ 280 h 731"/>
                <a:gd name="T32" fmla="*/ 0 w 528"/>
                <a:gd name="T33" fmla="*/ 217 h 731"/>
                <a:gd name="T34" fmla="*/ 1 w 528"/>
                <a:gd name="T35" fmla="*/ 186 h 731"/>
                <a:gd name="T36" fmla="*/ 11 w 528"/>
                <a:gd name="T37" fmla="*/ 145 h 731"/>
                <a:gd name="T38" fmla="*/ 27 w 528"/>
                <a:gd name="T39" fmla="*/ 111 h 731"/>
                <a:gd name="T40" fmla="*/ 50 w 528"/>
                <a:gd name="T41" fmla="*/ 83 h 731"/>
                <a:gd name="T42" fmla="*/ 79 w 528"/>
                <a:gd name="T43" fmla="*/ 58 h 731"/>
                <a:gd name="T44" fmla="*/ 148 w 528"/>
                <a:gd name="T45" fmla="*/ 23 h 731"/>
                <a:gd name="T46" fmla="*/ 225 w 528"/>
                <a:gd name="T47" fmla="*/ 6 h 731"/>
                <a:gd name="T48" fmla="*/ 307 w 528"/>
                <a:gd name="T49" fmla="*/ 0 h 731"/>
                <a:gd name="T50" fmla="*/ 358 w 528"/>
                <a:gd name="T51" fmla="*/ 2 h 731"/>
                <a:gd name="T52" fmla="*/ 428 w 528"/>
                <a:gd name="T53" fmla="*/ 11 h 731"/>
                <a:gd name="T54" fmla="*/ 488 w 528"/>
                <a:gd name="T55" fmla="*/ 27 h 731"/>
                <a:gd name="T56" fmla="*/ 459 w 528"/>
                <a:gd name="T57" fmla="*/ 164 h 731"/>
                <a:gd name="T58" fmla="*/ 401 w 528"/>
                <a:gd name="T59" fmla="*/ 148 h 731"/>
                <a:gd name="T60" fmla="*/ 340 w 528"/>
                <a:gd name="T61" fmla="*/ 141 h 731"/>
                <a:gd name="T62" fmla="*/ 301 w 528"/>
                <a:gd name="T63" fmla="*/ 141 h 731"/>
                <a:gd name="T64" fmla="*/ 249 w 528"/>
                <a:gd name="T65" fmla="*/ 147 h 731"/>
                <a:gd name="T66" fmla="*/ 221 w 528"/>
                <a:gd name="T67" fmla="*/ 158 h 731"/>
                <a:gd name="T68" fmla="*/ 201 w 528"/>
                <a:gd name="T69" fmla="*/ 176 h 731"/>
                <a:gd name="T70" fmla="*/ 193 w 528"/>
                <a:gd name="T71" fmla="*/ 206 h 731"/>
                <a:gd name="T72" fmla="*/ 197 w 528"/>
                <a:gd name="T73" fmla="*/ 224 h 731"/>
                <a:gd name="T74" fmla="*/ 216 w 528"/>
                <a:gd name="T75" fmla="*/ 247 h 731"/>
                <a:gd name="T76" fmla="*/ 245 w 528"/>
                <a:gd name="T77" fmla="*/ 264 h 731"/>
                <a:gd name="T78" fmla="*/ 329 w 528"/>
                <a:gd name="T79" fmla="*/ 290 h 731"/>
                <a:gd name="T80" fmla="*/ 407 w 528"/>
                <a:gd name="T81" fmla="*/ 317 h 731"/>
                <a:gd name="T82" fmla="*/ 450 w 528"/>
                <a:gd name="T83" fmla="*/ 340 h 731"/>
                <a:gd name="T84" fmla="*/ 486 w 528"/>
                <a:gd name="T85" fmla="*/ 373 h 731"/>
                <a:gd name="T86" fmla="*/ 513 w 528"/>
                <a:gd name="T87" fmla="*/ 417 h 731"/>
                <a:gd name="T88" fmla="*/ 527 w 528"/>
                <a:gd name="T89" fmla="*/ 475 h 731"/>
                <a:gd name="T90" fmla="*/ 527 w 528"/>
                <a:gd name="T91" fmla="*/ 515 h 731"/>
                <a:gd name="T92" fmla="*/ 520 w 528"/>
                <a:gd name="T93" fmla="*/ 561 h 731"/>
                <a:gd name="T94" fmla="*/ 507 w 528"/>
                <a:gd name="T95" fmla="*/ 600 h 731"/>
                <a:gd name="T96" fmla="*/ 487 w 528"/>
                <a:gd name="T97" fmla="*/ 633 h 731"/>
                <a:gd name="T98" fmla="*/ 461 w 528"/>
                <a:gd name="T99" fmla="*/ 661 h 731"/>
                <a:gd name="T100" fmla="*/ 408 w 528"/>
                <a:gd name="T101" fmla="*/ 696 h 731"/>
                <a:gd name="T102" fmla="*/ 332 w 528"/>
                <a:gd name="T103" fmla="*/ 721 h 731"/>
                <a:gd name="T104" fmla="*/ 246 w 528"/>
                <a:gd name="T105" fmla="*/ 731 h 731"/>
                <a:gd name="T106" fmla="*/ 191 w 528"/>
                <a:gd name="T107" fmla="*/ 731 h 731"/>
                <a:gd name="T108" fmla="*/ 111 w 528"/>
                <a:gd name="T109" fmla="*/ 723 h 731"/>
                <a:gd name="T110" fmla="*/ 30 w 528"/>
                <a:gd name="T111" fmla="*/ 708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731">
                  <a:moveTo>
                    <a:pt x="22" y="545"/>
                  </a:moveTo>
                  <a:lnTo>
                    <a:pt x="22" y="545"/>
                  </a:lnTo>
                  <a:lnTo>
                    <a:pt x="42" y="554"/>
                  </a:lnTo>
                  <a:lnTo>
                    <a:pt x="63" y="563"/>
                  </a:lnTo>
                  <a:lnTo>
                    <a:pt x="85" y="571"/>
                  </a:lnTo>
                  <a:lnTo>
                    <a:pt x="108" y="577"/>
                  </a:lnTo>
                  <a:lnTo>
                    <a:pt x="134" y="584"/>
                  </a:lnTo>
                  <a:lnTo>
                    <a:pt x="160" y="587"/>
                  </a:lnTo>
                  <a:lnTo>
                    <a:pt x="188" y="591"/>
                  </a:lnTo>
                  <a:lnTo>
                    <a:pt x="217" y="591"/>
                  </a:lnTo>
                  <a:lnTo>
                    <a:pt x="217" y="591"/>
                  </a:lnTo>
                  <a:lnTo>
                    <a:pt x="239" y="591"/>
                  </a:lnTo>
                  <a:lnTo>
                    <a:pt x="260" y="589"/>
                  </a:lnTo>
                  <a:lnTo>
                    <a:pt x="280" y="585"/>
                  </a:lnTo>
                  <a:lnTo>
                    <a:pt x="288" y="581"/>
                  </a:lnTo>
                  <a:lnTo>
                    <a:pt x="297" y="579"/>
                  </a:lnTo>
                  <a:lnTo>
                    <a:pt x="304" y="574"/>
                  </a:lnTo>
                  <a:lnTo>
                    <a:pt x="312" y="569"/>
                  </a:lnTo>
                  <a:lnTo>
                    <a:pt x="318" y="564"/>
                  </a:lnTo>
                  <a:lnTo>
                    <a:pt x="323" y="558"/>
                  </a:lnTo>
                  <a:lnTo>
                    <a:pt x="328" y="550"/>
                  </a:lnTo>
                  <a:lnTo>
                    <a:pt x="330" y="542"/>
                  </a:lnTo>
                  <a:lnTo>
                    <a:pt x="333" y="533"/>
                  </a:lnTo>
                  <a:lnTo>
                    <a:pt x="333" y="523"/>
                  </a:lnTo>
                  <a:lnTo>
                    <a:pt x="333" y="523"/>
                  </a:lnTo>
                  <a:lnTo>
                    <a:pt x="332" y="511"/>
                  </a:lnTo>
                  <a:lnTo>
                    <a:pt x="329" y="500"/>
                  </a:lnTo>
                  <a:lnTo>
                    <a:pt x="324" y="491"/>
                  </a:lnTo>
                  <a:lnTo>
                    <a:pt x="319" y="482"/>
                  </a:lnTo>
                  <a:lnTo>
                    <a:pt x="311" y="475"/>
                  </a:lnTo>
                  <a:lnTo>
                    <a:pt x="302" y="468"/>
                  </a:lnTo>
                  <a:lnTo>
                    <a:pt x="292" y="461"/>
                  </a:lnTo>
                  <a:lnTo>
                    <a:pt x="281" y="455"/>
                  </a:lnTo>
                  <a:lnTo>
                    <a:pt x="255" y="445"/>
                  </a:lnTo>
                  <a:lnTo>
                    <a:pt x="228" y="436"/>
                  </a:lnTo>
                  <a:lnTo>
                    <a:pt x="166" y="417"/>
                  </a:lnTo>
                  <a:lnTo>
                    <a:pt x="135" y="406"/>
                  </a:lnTo>
                  <a:lnTo>
                    <a:pt x="119" y="399"/>
                  </a:lnTo>
                  <a:lnTo>
                    <a:pt x="104" y="392"/>
                  </a:lnTo>
                  <a:lnTo>
                    <a:pt x="91" y="384"/>
                  </a:lnTo>
                  <a:lnTo>
                    <a:pt x="76" y="375"/>
                  </a:lnTo>
                  <a:lnTo>
                    <a:pt x="64" y="365"/>
                  </a:lnTo>
                  <a:lnTo>
                    <a:pt x="51" y="354"/>
                  </a:lnTo>
                  <a:lnTo>
                    <a:pt x="40" y="343"/>
                  </a:lnTo>
                  <a:lnTo>
                    <a:pt x="30" y="329"/>
                  </a:lnTo>
                  <a:lnTo>
                    <a:pt x="21" y="315"/>
                  </a:lnTo>
                  <a:lnTo>
                    <a:pt x="13" y="299"/>
                  </a:lnTo>
                  <a:lnTo>
                    <a:pt x="7" y="280"/>
                  </a:lnTo>
                  <a:lnTo>
                    <a:pt x="3" y="262"/>
                  </a:lnTo>
                  <a:lnTo>
                    <a:pt x="0" y="239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01"/>
                  </a:lnTo>
                  <a:lnTo>
                    <a:pt x="1" y="186"/>
                  </a:lnTo>
                  <a:lnTo>
                    <a:pt x="3" y="173"/>
                  </a:lnTo>
                  <a:lnTo>
                    <a:pt x="7" y="159"/>
                  </a:lnTo>
                  <a:lnTo>
                    <a:pt x="11" y="145"/>
                  </a:lnTo>
                  <a:lnTo>
                    <a:pt x="16" y="133"/>
                  </a:lnTo>
                  <a:lnTo>
                    <a:pt x="21" y="122"/>
                  </a:lnTo>
                  <a:lnTo>
                    <a:pt x="27" y="111"/>
                  </a:lnTo>
                  <a:lnTo>
                    <a:pt x="34" y="101"/>
                  </a:lnTo>
                  <a:lnTo>
                    <a:pt x="42" y="91"/>
                  </a:lnTo>
                  <a:lnTo>
                    <a:pt x="50" y="83"/>
                  </a:lnTo>
                  <a:lnTo>
                    <a:pt x="59" y="74"/>
                  </a:lnTo>
                  <a:lnTo>
                    <a:pt x="69" y="65"/>
                  </a:lnTo>
                  <a:lnTo>
                    <a:pt x="79" y="58"/>
                  </a:lnTo>
                  <a:lnTo>
                    <a:pt x="100" y="44"/>
                  </a:lnTo>
                  <a:lnTo>
                    <a:pt x="123" y="33"/>
                  </a:lnTo>
                  <a:lnTo>
                    <a:pt x="148" y="23"/>
                  </a:lnTo>
                  <a:lnTo>
                    <a:pt x="172" y="16"/>
                  </a:lnTo>
                  <a:lnTo>
                    <a:pt x="198" y="10"/>
                  </a:lnTo>
                  <a:lnTo>
                    <a:pt x="225" y="6"/>
                  </a:lnTo>
                  <a:lnTo>
                    <a:pt x="253" y="2"/>
                  </a:lnTo>
                  <a:lnTo>
                    <a:pt x="280" y="1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32" y="1"/>
                  </a:lnTo>
                  <a:lnTo>
                    <a:pt x="358" y="2"/>
                  </a:lnTo>
                  <a:lnTo>
                    <a:pt x="382" y="5"/>
                  </a:lnTo>
                  <a:lnTo>
                    <a:pt x="406" y="7"/>
                  </a:lnTo>
                  <a:lnTo>
                    <a:pt x="428" y="11"/>
                  </a:lnTo>
                  <a:lnTo>
                    <a:pt x="450" y="16"/>
                  </a:lnTo>
                  <a:lnTo>
                    <a:pt x="470" y="21"/>
                  </a:lnTo>
                  <a:lnTo>
                    <a:pt x="488" y="27"/>
                  </a:lnTo>
                  <a:lnTo>
                    <a:pt x="477" y="173"/>
                  </a:lnTo>
                  <a:lnTo>
                    <a:pt x="477" y="173"/>
                  </a:lnTo>
                  <a:lnTo>
                    <a:pt x="459" y="164"/>
                  </a:lnTo>
                  <a:lnTo>
                    <a:pt x="439" y="158"/>
                  </a:lnTo>
                  <a:lnTo>
                    <a:pt x="420" y="152"/>
                  </a:lnTo>
                  <a:lnTo>
                    <a:pt x="401" y="148"/>
                  </a:lnTo>
                  <a:lnTo>
                    <a:pt x="380" y="144"/>
                  </a:lnTo>
                  <a:lnTo>
                    <a:pt x="360" y="142"/>
                  </a:lnTo>
                  <a:lnTo>
                    <a:pt x="340" y="141"/>
                  </a:lnTo>
                  <a:lnTo>
                    <a:pt x="320" y="139"/>
                  </a:lnTo>
                  <a:lnTo>
                    <a:pt x="320" y="139"/>
                  </a:lnTo>
                  <a:lnTo>
                    <a:pt x="301" y="141"/>
                  </a:lnTo>
                  <a:lnTo>
                    <a:pt x="280" y="142"/>
                  </a:lnTo>
                  <a:lnTo>
                    <a:pt x="259" y="144"/>
                  </a:lnTo>
                  <a:lnTo>
                    <a:pt x="249" y="147"/>
                  </a:lnTo>
                  <a:lnTo>
                    <a:pt x="239" y="149"/>
                  </a:lnTo>
                  <a:lnTo>
                    <a:pt x="229" y="153"/>
                  </a:lnTo>
                  <a:lnTo>
                    <a:pt x="221" y="158"/>
                  </a:lnTo>
                  <a:lnTo>
                    <a:pt x="213" y="163"/>
                  </a:lnTo>
                  <a:lnTo>
                    <a:pt x="207" y="169"/>
                  </a:lnTo>
                  <a:lnTo>
                    <a:pt x="201" y="176"/>
                  </a:lnTo>
                  <a:lnTo>
                    <a:pt x="197" y="185"/>
                  </a:lnTo>
                  <a:lnTo>
                    <a:pt x="195" y="195"/>
                  </a:lnTo>
                  <a:lnTo>
                    <a:pt x="193" y="206"/>
                  </a:lnTo>
                  <a:lnTo>
                    <a:pt x="193" y="206"/>
                  </a:lnTo>
                  <a:lnTo>
                    <a:pt x="195" y="216"/>
                  </a:lnTo>
                  <a:lnTo>
                    <a:pt x="197" y="224"/>
                  </a:lnTo>
                  <a:lnTo>
                    <a:pt x="202" y="233"/>
                  </a:lnTo>
                  <a:lnTo>
                    <a:pt x="208" y="241"/>
                  </a:lnTo>
                  <a:lnTo>
                    <a:pt x="216" y="247"/>
                  </a:lnTo>
                  <a:lnTo>
                    <a:pt x="224" y="253"/>
                  </a:lnTo>
                  <a:lnTo>
                    <a:pt x="234" y="259"/>
                  </a:lnTo>
                  <a:lnTo>
                    <a:pt x="245" y="264"/>
                  </a:lnTo>
                  <a:lnTo>
                    <a:pt x="271" y="273"/>
                  </a:lnTo>
                  <a:lnTo>
                    <a:pt x="300" y="281"/>
                  </a:lnTo>
                  <a:lnTo>
                    <a:pt x="329" y="290"/>
                  </a:lnTo>
                  <a:lnTo>
                    <a:pt x="360" y="299"/>
                  </a:lnTo>
                  <a:lnTo>
                    <a:pt x="392" y="310"/>
                  </a:lnTo>
                  <a:lnTo>
                    <a:pt x="407" y="317"/>
                  </a:lnTo>
                  <a:lnTo>
                    <a:pt x="422" y="323"/>
                  </a:lnTo>
                  <a:lnTo>
                    <a:pt x="437" y="332"/>
                  </a:lnTo>
                  <a:lnTo>
                    <a:pt x="450" y="340"/>
                  </a:lnTo>
                  <a:lnTo>
                    <a:pt x="462" y="350"/>
                  </a:lnTo>
                  <a:lnTo>
                    <a:pt x="475" y="361"/>
                  </a:lnTo>
                  <a:lnTo>
                    <a:pt x="486" y="373"/>
                  </a:lnTo>
                  <a:lnTo>
                    <a:pt x="497" y="386"/>
                  </a:lnTo>
                  <a:lnTo>
                    <a:pt x="506" y="401"/>
                  </a:lnTo>
                  <a:lnTo>
                    <a:pt x="513" y="417"/>
                  </a:lnTo>
                  <a:lnTo>
                    <a:pt x="519" y="434"/>
                  </a:lnTo>
                  <a:lnTo>
                    <a:pt x="524" y="454"/>
                  </a:lnTo>
                  <a:lnTo>
                    <a:pt x="527" y="475"/>
                  </a:lnTo>
                  <a:lnTo>
                    <a:pt x="528" y="498"/>
                  </a:lnTo>
                  <a:lnTo>
                    <a:pt x="528" y="498"/>
                  </a:lnTo>
                  <a:lnTo>
                    <a:pt x="527" y="515"/>
                  </a:lnTo>
                  <a:lnTo>
                    <a:pt x="525" y="531"/>
                  </a:lnTo>
                  <a:lnTo>
                    <a:pt x="523" y="547"/>
                  </a:lnTo>
                  <a:lnTo>
                    <a:pt x="520" y="561"/>
                  </a:lnTo>
                  <a:lnTo>
                    <a:pt x="517" y="575"/>
                  </a:lnTo>
                  <a:lnTo>
                    <a:pt x="512" y="587"/>
                  </a:lnTo>
                  <a:lnTo>
                    <a:pt x="507" y="600"/>
                  </a:lnTo>
                  <a:lnTo>
                    <a:pt x="501" y="612"/>
                  </a:lnTo>
                  <a:lnTo>
                    <a:pt x="495" y="623"/>
                  </a:lnTo>
                  <a:lnTo>
                    <a:pt x="487" y="633"/>
                  </a:lnTo>
                  <a:lnTo>
                    <a:pt x="478" y="643"/>
                  </a:lnTo>
                  <a:lnTo>
                    <a:pt x="470" y="653"/>
                  </a:lnTo>
                  <a:lnTo>
                    <a:pt x="461" y="661"/>
                  </a:lnTo>
                  <a:lnTo>
                    <a:pt x="451" y="669"/>
                  </a:lnTo>
                  <a:lnTo>
                    <a:pt x="430" y="684"/>
                  </a:lnTo>
                  <a:lnTo>
                    <a:pt x="408" y="696"/>
                  </a:lnTo>
                  <a:lnTo>
                    <a:pt x="383" y="706"/>
                  </a:lnTo>
                  <a:lnTo>
                    <a:pt x="359" y="714"/>
                  </a:lnTo>
                  <a:lnTo>
                    <a:pt x="332" y="721"/>
                  </a:lnTo>
                  <a:lnTo>
                    <a:pt x="303" y="726"/>
                  </a:lnTo>
                  <a:lnTo>
                    <a:pt x="275" y="728"/>
                  </a:lnTo>
                  <a:lnTo>
                    <a:pt x="246" y="731"/>
                  </a:lnTo>
                  <a:lnTo>
                    <a:pt x="217" y="731"/>
                  </a:lnTo>
                  <a:lnTo>
                    <a:pt x="217" y="731"/>
                  </a:lnTo>
                  <a:lnTo>
                    <a:pt x="191" y="731"/>
                  </a:lnTo>
                  <a:lnTo>
                    <a:pt x="165" y="729"/>
                  </a:lnTo>
                  <a:lnTo>
                    <a:pt x="138" y="727"/>
                  </a:lnTo>
                  <a:lnTo>
                    <a:pt x="111" y="723"/>
                  </a:lnTo>
                  <a:lnTo>
                    <a:pt x="82" y="719"/>
                  </a:lnTo>
                  <a:lnTo>
                    <a:pt x="56" y="714"/>
                  </a:lnTo>
                  <a:lnTo>
                    <a:pt x="30" y="708"/>
                  </a:lnTo>
                  <a:lnTo>
                    <a:pt x="6" y="701"/>
                  </a:lnTo>
                  <a:lnTo>
                    <a:pt x="22" y="5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5345" y="192"/>
              <a:ext cx="170" cy="235"/>
            </a:xfrm>
            <a:custGeom>
              <a:avLst/>
              <a:gdLst>
                <a:gd name="T0" fmla="*/ 0 w 510"/>
                <a:gd name="T1" fmla="*/ 0 h 707"/>
                <a:gd name="T2" fmla="*/ 498 w 510"/>
                <a:gd name="T3" fmla="*/ 0 h 707"/>
                <a:gd name="T4" fmla="*/ 498 w 510"/>
                <a:gd name="T5" fmla="*/ 133 h 707"/>
                <a:gd name="T6" fmla="*/ 189 w 510"/>
                <a:gd name="T7" fmla="*/ 133 h 707"/>
                <a:gd name="T8" fmla="*/ 189 w 510"/>
                <a:gd name="T9" fmla="*/ 280 h 707"/>
                <a:gd name="T10" fmla="*/ 481 w 510"/>
                <a:gd name="T11" fmla="*/ 280 h 707"/>
                <a:gd name="T12" fmla="*/ 481 w 510"/>
                <a:gd name="T13" fmla="*/ 414 h 707"/>
                <a:gd name="T14" fmla="*/ 189 w 510"/>
                <a:gd name="T15" fmla="*/ 414 h 707"/>
                <a:gd name="T16" fmla="*/ 189 w 510"/>
                <a:gd name="T17" fmla="*/ 573 h 707"/>
                <a:gd name="T18" fmla="*/ 510 w 510"/>
                <a:gd name="T19" fmla="*/ 573 h 707"/>
                <a:gd name="T20" fmla="*/ 510 w 510"/>
                <a:gd name="T21" fmla="*/ 707 h 707"/>
                <a:gd name="T22" fmla="*/ 0 w 510"/>
                <a:gd name="T23" fmla="*/ 707 h 707"/>
                <a:gd name="T24" fmla="*/ 0 w 510"/>
                <a:gd name="T25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0" h="707">
                  <a:moveTo>
                    <a:pt x="0" y="0"/>
                  </a:moveTo>
                  <a:lnTo>
                    <a:pt x="498" y="0"/>
                  </a:lnTo>
                  <a:lnTo>
                    <a:pt x="498" y="133"/>
                  </a:lnTo>
                  <a:lnTo>
                    <a:pt x="189" y="133"/>
                  </a:lnTo>
                  <a:lnTo>
                    <a:pt x="189" y="280"/>
                  </a:lnTo>
                  <a:lnTo>
                    <a:pt x="481" y="280"/>
                  </a:lnTo>
                  <a:lnTo>
                    <a:pt x="481" y="414"/>
                  </a:lnTo>
                  <a:lnTo>
                    <a:pt x="189" y="414"/>
                  </a:lnTo>
                  <a:lnTo>
                    <a:pt x="189" y="573"/>
                  </a:lnTo>
                  <a:lnTo>
                    <a:pt x="510" y="573"/>
                  </a:lnTo>
                  <a:lnTo>
                    <a:pt x="510" y="707"/>
                  </a:lnTo>
                  <a:lnTo>
                    <a:pt x="0" y="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 userDrawn="1"/>
          </p:nvSpPr>
          <p:spPr bwMode="auto">
            <a:xfrm>
              <a:off x="5547" y="192"/>
              <a:ext cx="63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 noEditPoints="1"/>
            </p:cNvSpPr>
            <p:nvPr userDrawn="1"/>
          </p:nvSpPr>
          <p:spPr bwMode="auto">
            <a:xfrm>
              <a:off x="3816" y="192"/>
              <a:ext cx="236" cy="235"/>
            </a:xfrm>
            <a:custGeom>
              <a:avLst/>
              <a:gdLst>
                <a:gd name="T0" fmla="*/ 492 w 707"/>
                <a:gd name="T1" fmla="*/ 446 h 707"/>
                <a:gd name="T2" fmla="*/ 211 w 707"/>
                <a:gd name="T3" fmla="*/ 446 h 707"/>
                <a:gd name="T4" fmla="*/ 352 w 707"/>
                <a:gd name="T5" fmla="*/ 95 h 707"/>
                <a:gd name="T6" fmla="*/ 492 w 707"/>
                <a:gd name="T7" fmla="*/ 446 h 707"/>
                <a:gd name="T8" fmla="*/ 0 w 707"/>
                <a:gd name="T9" fmla="*/ 707 h 707"/>
                <a:gd name="T10" fmla="*/ 106 w 707"/>
                <a:gd name="T11" fmla="*/ 707 h 707"/>
                <a:gd name="T12" fmla="*/ 179 w 707"/>
                <a:gd name="T13" fmla="*/ 528 h 707"/>
                <a:gd name="T14" fmla="*/ 525 w 707"/>
                <a:gd name="T15" fmla="*/ 528 h 707"/>
                <a:gd name="T16" fmla="*/ 596 w 707"/>
                <a:gd name="T17" fmla="*/ 707 h 707"/>
                <a:gd name="T18" fmla="*/ 707 w 707"/>
                <a:gd name="T19" fmla="*/ 707 h 707"/>
                <a:gd name="T20" fmla="*/ 409 w 707"/>
                <a:gd name="T21" fmla="*/ 0 h 707"/>
                <a:gd name="T22" fmla="*/ 302 w 707"/>
                <a:gd name="T23" fmla="*/ 0 h 707"/>
                <a:gd name="T24" fmla="*/ 0 w 707"/>
                <a:gd name="T25" fmla="*/ 707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7" h="707">
                  <a:moveTo>
                    <a:pt x="492" y="446"/>
                  </a:moveTo>
                  <a:lnTo>
                    <a:pt x="211" y="446"/>
                  </a:lnTo>
                  <a:lnTo>
                    <a:pt x="352" y="95"/>
                  </a:lnTo>
                  <a:lnTo>
                    <a:pt x="492" y="446"/>
                  </a:lnTo>
                  <a:close/>
                  <a:moveTo>
                    <a:pt x="0" y="707"/>
                  </a:moveTo>
                  <a:lnTo>
                    <a:pt x="106" y="707"/>
                  </a:lnTo>
                  <a:lnTo>
                    <a:pt x="179" y="528"/>
                  </a:lnTo>
                  <a:lnTo>
                    <a:pt x="525" y="528"/>
                  </a:lnTo>
                  <a:lnTo>
                    <a:pt x="596" y="707"/>
                  </a:lnTo>
                  <a:lnTo>
                    <a:pt x="707" y="707"/>
                  </a:lnTo>
                  <a:lnTo>
                    <a:pt x="409" y="0"/>
                  </a:lnTo>
                  <a:lnTo>
                    <a:pt x="302" y="0"/>
                  </a:lnTo>
                  <a:lnTo>
                    <a:pt x="0" y="7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067" y="251"/>
              <a:ext cx="109" cy="180"/>
            </a:xfrm>
            <a:custGeom>
              <a:avLst/>
              <a:gdLst>
                <a:gd name="T0" fmla="*/ 23 w 326"/>
                <a:gd name="T1" fmla="*/ 436 h 541"/>
                <a:gd name="T2" fmla="*/ 72 w 326"/>
                <a:gd name="T3" fmla="*/ 455 h 541"/>
                <a:gd name="T4" fmla="*/ 116 w 326"/>
                <a:gd name="T5" fmla="*/ 464 h 541"/>
                <a:gd name="T6" fmla="*/ 143 w 326"/>
                <a:gd name="T7" fmla="*/ 463 h 541"/>
                <a:gd name="T8" fmla="*/ 185 w 326"/>
                <a:gd name="T9" fmla="*/ 452 h 541"/>
                <a:gd name="T10" fmla="*/ 205 w 326"/>
                <a:gd name="T11" fmla="*/ 438 h 541"/>
                <a:gd name="T12" fmla="*/ 218 w 326"/>
                <a:gd name="T13" fmla="*/ 417 h 541"/>
                <a:gd name="T14" fmla="*/ 225 w 326"/>
                <a:gd name="T15" fmla="*/ 390 h 541"/>
                <a:gd name="T16" fmla="*/ 222 w 326"/>
                <a:gd name="T17" fmla="*/ 374 h 541"/>
                <a:gd name="T18" fmla="*/ 210 w 326"/>
                <a:gd name="T19" fmla="*/ 353 h 541"/>
                <a:gd name="T20" fmla="*/ 173 w 326"/>
                <a:gd name="T21" fmla="*/ 325 h 541"/>
                <a:gd name="T22" fmla="*/ 91 w 326"/>
                <a:gd name="T23" fmla="*/ 283 h 541"/>
                <a:gd name="T24" fmla="*/ 43 w 326"/>
                <a:gd name="T25" fmla="*/ 250 h 541"/>
                <a:gd name="T26" fmla="*/ 21 w 326"/>
                <a:gd name="T27" fmla="*/ 226 h 541"/>
                <a:gd name="T28" fmla="*/ 6 w 326"/>
                <a:gd name="T29" fmla="*/ 196 h 541"/>
                <a:gd name="T30" fmla="*/ 0 w 326"/>
                <a:gd name="T31" fmla="*/ 159 h 541"/>
                <a:gd name="T32" fmla="*/ 4 w 326"/>
                <a:gd name="T33" fmla="*/ 122 h 541"/>
                <a:gd name="T34" fmla="*/ 22 w 326"/>
                <a:gd name="T35" fmla="*/ 75 h 541"/>
                <a:gd name="T36" fmla="*/ 53 w 326"/>
                <a:gd name="T37" fmla="*/ 39 h 541"/>
                <a:gd name="T38" fmla="*/ 95 w 326"/>
                <a:gd name="T39" fmla="*/ 16 h 541"/>
                <a:gd name="T40" fmla="*/ 146 w 326"/>
                <a:gd name="T41" fmla="*/ 2 h 541"/>
                <a:gd name="T42" fmla="*/ 183 w 326"/>
                <a:gd name="T43" fmla="*/ 0 h 541"/>
                <a:gd name="T44" fmla="*/ 244 w 326"/>
                <a:gd name="T45" fmla="*/ 6 h 541"/>
                <a:gd name="T46" fmla="*/ 292 w 326"/>
                <a:gd name="T47" fmla="*/ 104 h 541"/>
                <a:gd name="T48" fmla="*/ 271 w 326"/>
                <a:gd name="T49" fmla="*/ 94 h 541"/>
                <a:gd name="T50" fmla="*/ 202 w 326"/>
                <a:gd name="T51" fmla="*/ 78 h 541"/>
                <a:gd name="T52" fmla="*/ 175 w 326"/>
                <a:gd name="T53" fmla="*/ 79 h 541"/>
                <a:gd name="T54" fmla="*/ 130 w 326"/>
                <a:gd name="T55" fmla="*/ 92 h 541"/>
                <a:gd name="T56" fmla="*/ 113 w 326"/>
                <a:gd name="T57" fmla="*/ 107 h 541"/>
                <a:gd name="T58" fmla="*/ 104 w 326"/>
                <a:gd name="T59" fmla="*/ 126 h 541"/>
                <a:gd name="T60" fmla="*/ 101 w 326"/>
                <a:gd name="T61" fmla="*/ 141 h 541"/>
                <a:gd name="T62" fmla="*/ 107 w 326"/>
                <a:gd name="T63" fmla="*/ 167 h 541"/>
                <a:gd name="T64" fmla="*/ 122 w 326"/>
                <a:gd name="T65" fmla="*/ 188 h 541"/>
                <a:gd name="T66" fmla="*/ 153 w 326"/>
                <a:gd name="T67" fmla="*/ 210 h 541"/>
                <a:gd name="T68" fmla="*/ 234 w 326"/>
                <a:gd name="T69" fmla="*/ 248 h 541"/>
                <a:gd name="T70" fmla="*/ 283 w 326"/>
                <a:gd name="T71" fmla="*/ 280 h 541"/>
                <a:gd name="T72" fmla="*/ 305 w 326"/>
                <a:gd name="T73" fmla="*/ 306 h 541"/>
                <a:gd name="T74" fmla="*/ 320 w 326"/>
                <a:gd name="T75" fmla="*/ 338 h 541"/>
                <a:gd name="T76" fmla="*/ 326 w 326"/>
                <a:gd name="T77" fmla="*/ 380 h 541"/>
                <a:gd name="T78" fmla="*/ 321 w 326"/>
                <a:gd name="T79" fmla="*/ 418 h 541"/>
                <a:gd name="T80" fmla="*/ 302 w 326"/>
                <a:gd name="T81" fmla="*/ 466 h 541"/>
                <a:gd name="T82" fmla="*/ 270 w 326"/>
                <a:gd name="T83" fmla="*/ 502 h 541"/>
                <a:gd name="T84" fmla="*/ 228 w 326"/>
                <a:gd name="T85" fmla="*/ 526 h 541"/>
                <a:gd name="T86" fmla="*/ 179 w 326"/>
                <a:gd name="T87" fmla="*/ 538 h 541"/>
                <a:gd name="T88" fmla="*/ 146 w 326"/>
                <a:gd name="T89" fmla="*/ 541 h 541"/>
                <a:gd name="T90" fmla="*/ 73 w 326"/>
                <a:gd name="T91" fmla="*/ 536 h 541"/>
                <a:gd name="T92" fmla="*/ 20 w 326"/>
                <a:gd name="T93" fmla="*/ 52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6" h="541">
                  <a:moveTo>
                    <a:pt x="9" y="428"/>
                  </a:moveTo>
                  <a:lnTo>
                    <a:pt x="9" y="428"/>
                  </a:lnTo>
                  <a:lnTo>
                    <a:pt x="23" y="436"/>
                  </a:lnTo>
                  <a:lnTo>
                    <a:pt x="39" y="443"/>
                  </a:lnTo>
                  <a:lnTo>
                    <a:pt x="55" y="450"/>
                  </a:lnTo>
                  <a:lnTo>
                    <a:pt x="72" y="455"/>
                  </a:lnTo>
                  <a:lnTo>
                    <a:pt x="88" y="459"/>
                  </a:lnTo>
                  <a:lnTo>
                    <a:pt x="102" y="462"/>
                  </a:lnTo>
                  <a:lnTo>
                    <a:pt x="116" y="464"/>
                  </a:lnTo>
                  <a:lnTo>
                    <a:pt x="127" y="464"/>
                  </a:lnTo>
                  <a:lnTo>
                    <a:pt x="127" y="464"/>
                  </a:lnTo>
                  <a:lnTo>
                    <a:pt x="143" y="463"/>
                  </a:lnTo>
                  <a:lnTo>
                    <a:pt x="160" y="460"/>
                  </a:lnTo>
                  <a:lnTo>
                    <a:pt x="176" y="455"/>
                  </a:lnTo>
                  <a:lnTo>
                    <a:pt x="185" y="452"/>
                  </a:lnTo>
                  <a:lnTo>
                    <a:pt x="192" y="448"/>
                  </a:lnTo>
                  <a:lnTo>
                    <a:pt x="199" y="443"/>
                  </a:lnTo>
                  <a:lnTo>
                    <a:pt x="205" y="438"/>
                  </a:lnTo>
                  <a:lnTo>
                    <a:pt x="210" y="432"/>
                  </a:lnTo>
                  <a:lnTo>
                    <a:pt x="215" y="426"/>
                  </a:lnTo>
                  <a:lnTo>
                    <a:pt x="218" y="417"/>
                  </a:lnTo>
                  <a:lnTo>
                    <a:pt x="222" y="410"/>
                  </a:lnTo>
                  <a:lnTo>
                    <a:pt x="223" y="400"/>
                  </a:lnTo>
                  <a:lnTo>
                    <a:pt x="225" y="390"/>
                  </a:lnTo>
                  <a:lnTo>
                    <a:pt x="225" y="390"/>
                  </a:lnTo>
                  <a:lnTo>
                    <a:pt x="223" y="381"/>
                  </a:lnTo>
                  <a:lnTo>
                    <a:pt x="222" y="374"/>
                  </a:lnTo>
                  <a:lnTo>
                    <a:pt x="218" y="366"/>
                  </a:lnTo>
                  <a:lnTo>
                    <a:pt x="215" y="359"/>
                  </a:lnTo>
                  <a:lnTo>
                    <a:pt x="210" y="353"/>
                  </a:lnTo>
                  <a:lnTo>
                    <a:pt x="204" y="347"/>
                  </a:lnTo>
                  <a:lnTo>
                    <a:pt x="189" y="334"/>
                  </a:lnTo>
                  <a:lnTo>
                    <a:pt x="173" y="325"/>
                  </a:lnTo>
                  <a:lnTo>
                    <a:pt x="153" y="313"/>
                  </a:lnTo>
                  <a:lnTo>
                    <a:pt x="112" y="294"/>
                  </a:lnTo>
                  <a:lnTo>
                    <a:pt x="91" y="283"/>
                  </a:lnTo>
                  <a:lnTo>
                    <a:pt x="72" y="271"/>
                  </a:lnTo>
                  <a:lnTo>
                    <a:pt x="52" y="258"/>
                  </a:lnTo>
                  <a:lnTo>
                    <a:pt x="43" y="250"/>
                  </a:lnTo>
                  <a:lnTo>
                    <a:pt x="36" y="243"/>
                  </a:lnTo>
                  <a:lnTo>
                    <a:pt x="28" y="236"/>
                  </a:lnTo>
                  <a:lnTo>
                    <a:pt x="21" y="226"/>
                  </a:lnTo>
                  <a:lnTo>
                    <a:pt x="15" y="217"/>
                  </a:lnTo>
                  <a:lnTo>
                    <a:pt x="10" y="207"/>
                  </a:lnTo>
                  <a:lnTo>
                    <a:pt x="6" y="196"/>
                  </a:lnTo>
                  <a:lnTo>
                    <a:pt x="2" y="185"/>
                  </a:lnTo>
                  <a:lnTo>
                    <a:pt x="1" y="173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1" y="139"/>
                  </a:lnTo>
                  <a:lnTo>
                    <a:pt x="4" y="122"/>
                  </a:lnTo>
                  <a:lnTo>
                    <a:pt x="9" y="105"/>
                  </a:lnTo>
                  <a:lnTo>
                    <a:pt x="15" y="89"/>
                  </a:lnTo>
                  <a:lnTo>
                    <a:pt x="22" y="75"/>
                  </a:lnTo>
                  <a:lnTo>
                    <a:pt x="31" y="62"/>
                  </a:lnTo>
                  <a:lnTo>
                    <a:pt x="42" y="51"/>
                  </a:lnTo>
                  <a:lnTo>
                    <a:pt x="53" y="39"/>
                  </a:lnTo>
                  <a:lnTo>
                    <a:pt x="67" y="31"/>
                  </a:lnTo>
                  <a:lnTo>
                    <a:pt x="80" y="22"/>
                  </a:lnTo>
                  <a:lnTo>
                    <a:pt x="95" y="16"/>
                  </a:lnTo>
                  <a:lnTo>
                    <a:pt x="111" y="10"/>
                  </a:lnTo>
                  <a:lnTo>
                    <a:pt x="128" y="6"/>
                  </a:lnTo>
                  <a:lnTo>
                    <a:pt x="146" y="2"/>
                  </a:lnTo>
                  <a:lnTo>
                    <a:pt x="164" y="1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99" y="1"/>
                  </a:lnTo>
                  <a:lnTo>
                    <a:pt x="215" y="2"/>
                  </a:lnTo>
                  <a:lnTo>
                    <a:pt x="244" y="6"/>
                  </a:lnTo>
                  <a:lnTo>
                    <a:pt x="273" y="12"/>
                  </a:lnTo>
                  <a:lnTo>
                    <a:pt x="301" y="21"/>
                  </a:lnTo>
                  <a:lnTo>
                    <a:pt x="292" y="104"/>
                  </a:lnTo>
                  <a:lnTo>
                    <a:pt x="292" y="104"/>
                  </a:lnTo>
                  <a:lnTo>
                    <a:pt x="284" y="99"/>
                  </a:lnTo>
                  <a:lnTo>
                    <a:pt x="271" y="94"/>
                  </a:lnTo>
                  <a:lnTo>
                    <a:pt x="243" y="85"/>
                  </a:lnTo>
                  <a:lnTo>
                    <a:pt x="215" y="80"/>
                  </a:lnTo>
                  <a:lnTo>
                    <a:pt x="202" y="78"/>
                  </a:lnTo>
                  <a:lnTo>
                    <a:pt x="192" y="78"/>
                  </a:lnTo>
                  <a:lnTo>
                    <a:pt x="192" y="78"/>
                  </a:lnTo>
                  <a:lnTo>
                    <a:pt x="175" y="79"/>
                  </a:lnTo>
                  <a:lnTo>
                    <a:pt x="158" y="81"/>
                  </a:lnTo>
                  <a:lnTo>
                    <a:pt x="143" y="86"/>
                  </a:lnTo>
                  <a:lnTo>
                    <a:pt x="130" y="92"/>
                  </a:lnTo>
                  <a:lnTo>
                    <a:pt x="123" y="97"/>
                  </a:lnTo>
                  <a:lnTo>
                    <a:pt x="117" y="101"/>
                  </a:lnTo>
                  <a:lnTo>
                    <a:pt x="113" y="107"/>
                  </a:lnTo>
                  <a:lnTo>
                    <a:pt x="109" y="112"/>
                  </a:lnTo>
                  <a:lnTo>
                    <a:pt x="106" y="118"/>
                  </a:lnTo>
                  <a:lnTo>
                    <a:pt x="104" y="126"/>
                  </a:lnTo>
                  <a:lnTo>
                    <a:pt x="102" y="132"/>
                  </a:lnTo>
                  <a:lnTo>
                    <a:pt x="101" y="141"/>
                  </a:lnTo>
                  <a:lnTo>
                    <a:pt x="101" y="141"/>
                  </a:lnTo>
                  <a:lnTo>
                    <a:pt x="102" y="149"/>
                  </a:lnTo>
                  <a:lnTo>
                    <a:pt x="104" y="158"/>
                  </a:lnTo>
                  <a:lnTo>
                    <a:pt x="107" y="167"/>
                  </a:lnTo>
                  <a:lnTo>
                    <a:pt x="111" y="174"/>
                  </a:lnTo>
                  <a:lnTo>
                    <a:pt x="116" y="181"/>
                  </a:lnTo>
                  <a:lnTo>
                    <a:pt x="122" y="188"/>
                  </a:lnTo>
                  <a:lnTo>
                    <a:pt x="130" y="194"/>
                  </a:lnTo>
                  <a:lnTo>
                    <a:pt x="137" y="199"/>
                  </a:lnTo>
                  <a:lnTo>
                    <a:pt x="153" y="210"/>
                  </a:lnTo>
                  <a:lnTo>
                    <a:pt x="173" y="218"/>
                  </a:lnTo>
                  <a:lnTo>
                    <a:pt x="213" y="238"/>
                  </a:lnTo>
                  <a:lnTo>
                    <a:pt x="234" y="248"/>
                  </a:lnTo>
                  <a:lnTo>
                    <a:pt x="254" y="259"/>
                  </a:lnTo>
                  <a:lnTo>
                    <a:pt x="274" y="273"/>
                  </a:lnTo>
                  <a:lnTo>
                    <a:pt x="283" y="280"/>
                  </a:lnTo>
                  <a:lnTo>
                    <a:pt x="290" y="288"/>
                  </a:lnTo>
                  <a:lnTo>
                    <a:pt x="297" y="296"/>
                  </a:lnTo>
                  <a:lnTo>
                    <a:pt x="305" y="306"/>
                  </a:lnTo>
                  <a:lnTo>
                    <a:pt x="311" y="316"/>
                  </a:lnTo>
                  <a:lnTo>
                    <a:pt x="316" y="327"/>
                  </a:lnTo>
                  <a:lnTo>
                    <a:pt x="320" y="338"/>
                  </a:lnTo>
                  <a:lnTo>
                    <a:pt x="323" y="352"/>
                  </a:lnTo>
                  <a:lnTo>
                    <a:pt x="325" y="365"/>
                  </a:lnTo>
                  <a:lnTo>
                    <a:pt x="326" y="380"/>
                  </a:lnTo>
                  <a:lnTo>
                    <a:pt x="326" y="380"/>
                  </a:lnTo>
                  <a:lnTo>
                    <a:pt x="325" y="400"/>
                  </a:lnTo>
                  <a:lnTo>
                    <a:pt x="321" y="418"/>
                  </a:lnTo>
                  <a:lnTo>
                    <a:pt x="317" y="436"/>
                  </a:lnTo>
                  <a:lnTo>
                    <a:pt x="310" y="452"/>
                  </a:lnTo>
                  <a:lnTo>
                    <a:pt x="302" y="466"/>
                  </a:lnTo>
                  <a:lnTo>
                    <a:pt x="292" y="479"/>
                  </a:lnTo>
                  <a:lnTo>
                    <a:pt x="281" y="491"/>
                  </a:lnTo>
                  <a:lnTo>
                    <a:pt x="270" y="502"/>
                  </a:lnTo>
                  <a:lnTo>
                    <a:pt x="257" y="511"/>
                  </a:lnTo>
                  <a:lnTo>
                    <a:pt x="243" y="520"/>
                  </a:lnTo>
                  <a:lnTo>
                    <a:pt x="228" y="526"/>
                  </a:lnTo>
                  <a:lnTo>
                    <a:pt x="212" y="532"/>
                  </a:lnTo>
                  <a:lnTo>
                    <a:pt x="196" y="536"/>
                  </a:lnTo>
                  <a:lnTo>
                    <a:pt x="179" y="538"/>
                  </a:lnTo>
                  <a:lnTo>
                    <a:pt x="163" y="541"/>
                  </a:lnTo>
                  <a:lnTo>
                    <a:pt x="146" y="541"/>
                  </a:lnTo>
                  <a:lnTo>
                    <a:pt x="146" y="541"/>
                  </a:lnTo>
                  <a:lnTo>
                    <a:pt x="109" y="539"/>
                  </a:lnTo>
                  <a:lnTo>
                    <a:pt x="90" y="538"/>
                  </a:lnTo>
                  <a:lnTo>
                    <a:pt x="73" y="536"/>
                  </a:lnTo>
                  <a:lnTo>
                    <a:pt x="54" y="532"/>
                  </a:lnTo>
                  <a:lnTo>
                    <a:pt x="37" y="527"/>
                  </a:lnTo>
                  <a:lnTo>
                    <a:pt x="20" y="521"/>
                  </a:lnTo>
                  <a:lnTo>
                    <a:pt x="4" y="512"/>
                  </a:lnTo>
                  <a:lnTo>
                    <a:pt x="9" y="4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14"/>
            <p:cNvSpPr>
              <a:spLocks noEditPoints="1"/>
            </p:cNvSpPr>
            <p:nvPr userDrawn="1"/>
          </p:nvSpPr>
          <p:spPr bwMode="auto">
            <a:xfrm>
              <a:off x="4202" y="251"/>
              <a:ext cx="147" cy="180"/>
            </a:xfrm>
            <a:custGeom>
              <a:avLst/>
              <a:gdLst>
                <a:gd name="T0" fmla="*/ 341 w 441"/>
                <a:gd name="T1" fmla="*/ 343 h 541"/>
                <a:gd name="T2" fmla="*/ 332 w 441"/>
                <a:gd name="T3" fmla="*/ 383 h 541"/>
                <a:gd name="T4" fmla="*/ 314 w 441"/>
                <a:gd name="T5" fmla="*/ 416 h 541"/>
                <a:gd name="T6" fmla="*/ 285 w 441"/>
                <a:gd name="T7" fmla="*/ 442 h 541"/>
                <a:gd name="T8" fmla="*/ 246 w 441"/>
                <a:gd name="T9" fmla="*/ 458 h 541"/>
                <a:gd name="T10" fmla="*/ 197 w 441"/>
                <a:gd name="T11" fmla="*/ 464 h 541"/>
                <a:gd name="T12" fmla="*/ 164 w 441"/>
                <a:gd name="T13" fmla="*/ 459 h 541"/>
                <a:gd name="T14" fmla="*/ 133 w 441"/>
                <a:gd name="T15" fmla="*/ 443 h 541"/>
                <a:gd name="T16" fmla="*/ 115 w 441"/>
                <a:gd name="T17" fmla="*/ 423 h 541"/>
                <a:gd name="T18" fmla="*/ 104 w 441"/>
                <a:gd name="T19" fmla="*/ 400 h 541"/>
                <a:gd name="T20" fmla="*/ 101 w 441"/>
                <a:gd name="T21" fmla="*/ 380 h 541"/>
                <a:gd name="T22" fmla="*/ 105 w 441"/>
                <a:gd name="T23" fmla="*/ 357 h 541"/>
                <a:gd name="T24" fmla="*/ 122 w 441"/>
                <a:gd name="T25" fmla="*/ 326 h 541"/>
                <a:gd name="T26" fmla="*/ 158 w 441"/>
                <a:gd name="T27" fmla="*/ 302 h 541"/>
                <a:gd name="T28" fmla="*/ 201 w 441"/>
                <a:gd name="T29" fmla="*/ 289 h 541"/>
                <a:gd name="T30" fmla="*/ 281 w 441"/>
                <a:gd name="T31" fmla="*/ 281 h 541"/>
                <a:gd name="T32" fmla="*/ 342 w 441"/>
                <a:gd name="T33" fmla="*/ 283 h 541"/>
                <a:gd name="T34" fmla="*/ 64 w 441"/>
                <a:gd name="T35" fmla="*/ 130 h 541"/>
                <a:gd name="T36" fmla="*/ 115 w 441"/>
                <a:gd name="T37" fmla="*/ 99 h 541"/>
                <a:gd name="T38" fmla="*/ 173 w 441"/>
                <a:gd name="T39" fmla="*/ 81 h 541"/>
                <a:gd name="T40" fmla="*/ 214 w 441"/>
                <a:gd name="T41" fmla="*/ 78 h 541"/>
                <a:gd name="T42" fmla="*/ 262 w 441"/>
                <a:gd name="T43" fmla="*/ 83 h 541"/>
                <a:gd name="T44" fmla="*/ 296 w 441"/>
                <a:gd name="T45" fmla="*/ 96 h 541"/>
                <a:gd name="T46" fmla="*/ 321 w 441"/>
                <a:gd name="T47" fmla="*/ 121 h 541"/>
                <a:gd name="T48" fmla="*/ 334 w 441"/>
                <a:gd name="T49" fmla="*/ 153 h 541"/>
                <a:gd name="T50" fmla="*/ 341 w 441"/>
                <a:gd name="T51" fmla="*/ 196 h 541"/>
                <a:gd name="T52" fmla="*/ 291 w 441"/>
                <a:gd name="T53" fmla="*/ 210 h 541"/>
                <a:gd name="T54" fmla="*/ 221 w 441"/>
                <a:gd name="T55" fmla="*/ 211 h 541"/>
                <a:gd name="T56" fmla="*/ 162 w 441"/>
                <a:gd name="T57" fmla="*/ 218 h 541"/>
                <a:gd name="T58" fmla="*/ 102 w 441"/>
                <a:gd name="T59" fmla="*/ 237 h 541"/>
                <a:gd name="T60" fmla="*/ 51 w 441"/>
                <a:gd name="T61" fmla="*/ 269 h 541"/>
                <a:gd name="T62" fmla="*/ 19 w 441"/>
                <a:gd name="T63" fmla="*/ 307 h 541"/>
                <a:gd name="T64" fmla="*/ 6 w 441"/>
                <a:gd name="T65" fmla="*/ 336 h 541"/>
                <a:gd name="T66" fmla="*/ 1 w 441"/>
                <a:gd name="T67" fmla="*/ 368 h 541"/>
                <a:gd name="T68" fmla="*/ 1 w 441"/>
                <a:gd name="T69" fmla="*/ 400 h 541"/>
                <a:gd name="T70" fmla="*/ 15 w 441"/>
                <a:gd name="T71" fmla="*/ 453 h 541"/>
                <a:gd name="T72" fmla="*/ 42 w 441"/>
                <a:gd name="T73" fmla="*/ 492 h 541"/>
                <a:gd name="T74" fmla="*/ 81 w 441"/>
                <a:gd name="T75" fmla="*/ 520 h 541"/>
                <a:gd name="T76" fmla="*/ 131 w 441"/>
                <a:gd name="T77" fmla="*/ 536 h 541"/>
                <a:gd name="T78" fmla="*/ 190 w 441"/>
                <a:gd name="T79" fmla="*/ 541 h 541"/>
                <a:gd name="T80" fmla="*/ 221 w 441"/>
                <a:gd name="T81" fmla="*/ 539 h 541"/>
                <a:gd name="T82" fmla="*/ 260 w 441"/>
                <a:gd name="T83" fmla="*/ 529 h 541"/>
                <a:gd name="T84" fmla="*/ 294 w 441"/>
                <a:gd name="T85" fmla="*/ 513 h 541"/>
                <a:gd name="T86" fmla="*/ 339 w 441"/>
                <a:gd name="T87" fmla="*/ 474 h 541"/>
                <a:gd name="T88" fmla="*/ 352 w 441"/>
                <a:gd name="T89" fmla="*/ 529 h 541"/>
                <a:gd name="T90" fmla="*/ 439 w 441"/>
                <a:gd name="T91" fmla="*/ 515 h 541"/>
                <a:gd name="T92" fmla="*/ 437 w 441"/>
                <a:gd name="T93" fmla="*/ 428 h 541"/>
                <a:gd name="T94" fmla="*/ 436 w 441"/>
                <a:gd name="T95" fmla="*/ 189 h 541"/>
                <a:gd name="T96" fmla="*/ 425 w 441"/>
                <a:gd name="T97" fmla="*/ 121 h 541"/>
                <a:gd name="T98" fmla="*/ 400 w 441"/>
                <a:gd name="T99" fmla="*/ 69 h 541"/>
                <a:gd name="T100" fmla="*/ 359 w 441"/>
                <a:gd name="T101" fmla="*/ 31 h 541"/>
                <a:gd name="T102" fmla="*/ 304 w 441"/>
                <a:gd name="T103" fmla="*/ 9 h 541"/>
                <a:gd name="T104" fmla="*/ 230 w 441"/>
                <a:gd name="T105" fmla="*/ 0 h 541"/>
                <a:gd name="T106" fmla="*/ 181 w 441"/>
                <a:gd name="T107" fmla="*/ 4 h 541"/>
                <a:gd name="T108" fmla="*/ 116 w 441"/>
                <a:gd name="T109" fmla="*/ 21 h 541"/>
                <a:gd name="T110" fmla="*/ 59 w 441"/>
                <a:gd name="T111" fmla="*/ 49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1" h="541">
                  <a:moveTo>
                    <a:pt x="342" y="328"/>
                  </a:moveTo>
                  <a:lnTo>
                    <a:pt x="342" y="328"/>
                  </a:lnTo>
                  <a:lnTo>
                    <a:pt x="341" y="343"/>
                  </a:lnTo>
                  <a:lnTo>
                    <a:pt x="339" y="357"/>
                  </a:lnTo>
                  <a:lnTo>
                    <a:pt x="337" y="369"/>
                  </a:lnTo>
                  <a:lnTo>
                    <a:pt x="332" y="383"/>
                  </a:lnTo>
                  <a:lnTo>
                    <a:pt x="327" y="394"/>
                  </a:lnTo>
                  <a:lnTo>
                    <a:pt x="321" y="405"/>
                  </a:lnTo>
                  <a:lnTo>
                    <a:pt x="314" y="416"/>
                  </a:lnTo>
                  <a:lnTo>
                    <a:pt x="305" y="425"/>
                  </a:lnTo>
                  <a:lnTo>
                    <a:pt x="295" y="433"/>
                  </a:lnTo>
                  <a:lnTo>
                    <a:pt x="285" y="442"/>
                  </a:lnTo>
                  <a:lnTo>
                    <a:pt x="273" y="448"/>
                  </a:lnTo>
                  <a:lnTo>
                    <a:pt x="260" y="454"/>
                  </a:lnTo>
                  <a:lnTo>
                    <a:pt x="246" y="458"/>
                  </a:lnTo>
                  <a:lnTo>
                    <a:pt x="231" y="462"/>
                  </a:lnTo>
                  <a:lnTo>
                    <a:pt x="215" y="464"/>
                  </a:lnTo>
                  <a:lnTo>
                    <a:pt x="197" y="464"/>
                  </a:lnTo>
                  <a:lnTo>
                    <a:pt x="197" y="464"/>
                  </a:lnTo>
                  <a:lnTo>
                    <a:pt x="181" y="463"/>
                  </a:lnTo>
                  <a:lnTo>
                    <a:pt x="164" y="459"/>
                  </a:lnTo>
                  <a:lnTo>
                    <a:pt x="148" y="452"/>
                  </a:lnTo>
                  <a:lnTo>
                    <a:pt x="141" y="448"/>
                  </a:lnTo>
                  <a:lnTo>
                    <a:pt x="133" y="443"/>
                  </a:lnTo>
                  <a:lnTo>
                    <a:pt x="127" y="437"/>
                  </a:lnTo>
                  <a:lnTo>
                    <a:pt x="121" y="431"/>
                  </a:lnTo>
                  <a:lnTo>
                    <a:pt x="115" y="423"/>
                  </a:lnTo>
                  <a:lnTo>
                    <a:pt x="111" y="416"/>
                  </a:lnTo>
                  <a:lnTo>
                    <a:pt x="106" y="408"/>
                  </a:lnTo>
                  <a:lnTo>
                    <a:pt x="104" y="400"/>
                  </a:lnTo>
                  <a:lnTo>
                    <a:pt x="102" y="390"/>
                  </a:lnTo>
                  <a:lnTo>
                    <a:pt x="101" y="380"/>
                  </a:lnTo>
                  <a:lnTo>
                    <a:pt x="101" y="380"/>
                  </a:lnTo>
                  <a:lnTo>
                    <a:pt x="102" y="371"/>
                  </a:lnTo>
                  <a:lnTo>
                    <a:pt x="102" y="364"/>
                  </a:lnTo>
                  <a:lnTo>
                    <a:pt x="105" y="357"/>
                  </a:lnTo>
                  <a:lnTo>
                    <a:pt x="107" y="349"/>
                  </a:lnTo>
                  <a:lnTo>
                    <a:pt x="114" y="337"/>
                  </a:lnTo>
                  <a:lnTo>
                    <a:pt x="122" y="326"/>
                  </a:lnTo>
                  <a:lnTo>
                    <a:pt x="133" y="317"/>
                  </a:lnTo>
                  <a:lnTo>
                    <a:pt x="144" y="308"/>
                  </a:lnTo>
                  <a:lnTo>
                    <a:pt x="158" y="302"/>
                  </a:lnTo>
                  <a:lnTo>
                    <a:pt x="172" y="296"/>
                  </a:lnTo>
                  <a:lnTo>
                    <a:pt x="186" y="291"/>
                  </a:lnTo>
                  <a:lnTo>
                    <a:pt x="201" y="289"/>
                  </a:lnTo>
                  <a:lnTo>
                    <a:pt x="231" y="284"/>
                  </a:lnTo>
                  <a:lnTo>
                    <a:pt x="258" y="281"/>
                  </a:lnTo>
                  <a:lnTo>
                    <a:pt x="281" y="281"/>
                  </a:lnTo>
                  <a:lnTo>
                    <a:pt x="281" y="281"/>
                  </a:lnTo>
                  <a:lnTo>
                    <a:pt x="311" y="281"/>
                  </a:lnTo>
                  <a:lnTo>
                    <a:pt x="342" y="283"/>
                  </a:lnTo>
                  <a:lnTo>
                    <a:pt x="342" y="328"/>
                  </a:lnTo>
                  <a:close/>
                  <a:moveTo>
                    <a:pt x="64" y="130"/>
                  </a:moveTo>
                  <a:lnTo>
                    <a:pt x="64" y="130"/>
                  </a:lnTo>
                  <a:lnTo>
                    <a:pt x="79" y="118"/>
                  </a:lnTo>
                  <a:lnTo>
                    <a:pt x="96" y="109"/>
                  </a:lnTo>
                  <a:lnTo>
                    <a:pt x="115" y="99"/>
                  </a:lnTo>
                  <a:lnTo>
                    <a:pt x="133" y="91"/>
                  </a:lnTo>
                  <a:lnTo>
                    <a:pt x="153" y="85"/>
                  </a:lnTo>
                  <a:lnTo>
                    <a:pt x="173" y="81"/>
                  </a:lnTo>
                  <a:lnTo>
                    <a:pt x="194" y="79"/>
                  </a:lnTo>
                  <a:lnTo>
                    <a:pt x="214" y="78"/>
                  </a:lnTo>
                  <a:lnTo>
                    <a:pt x="214" y="78"/>
                  </a:lnTo>
                  <a:lnTo>
                    <a:pt x="231" y="78"/>
                  </a:lnTo>
                  <a:lnTo>
                    <a:pt x="247" y="80"/>
                  </a:lnTo>
                  <a:lnTo>
                    <a:pt x="262" y="83"/>
                  </a:lnTo>
                  <a:lnTo>
                    <a:pt x="274" y="86"/>
                  </a:lnTo>
                  <a:lnTo>
                    <a:pt x="285" y="91"/>
                  </a:lnTo>
                  <a:lnTo>
                    <a:pt x="296" y="96"/>
                  </a:lnTo>
                  <a:lnTo>
                    <a:pt x="305" y="104"/>
                  </a:lnTo>
                  <a:lnTo>
                    <a:pt x="314" y="111"/>
                  </a:lnTo>
                  <a:lnTo>
                    <a:pt x="321" y="121"/>
                  </a:lnTo>
                  <a:lnTo>
                    <a:pt x="326" y="131"/>
                  </a:lnTo>
                  <a:lnTo>
                    <a:pt x="331" y="142"/>
                  </a:lnTo>
                  <a:lnTo>
                    <a:pt x="334" y="153"/>
                  </a:lnTo>
                  <a:lnTo>
                    <a:pt x="338" y="167"/>
                  </a:lnTo>
                  <a:lnTo>
                    <a:pt x="339" y="180"/>
                  </a:lnTo>
                  <a:lnTo>
                    <a:pt x="341" y="196"/>
                  </a:lnTo>
                  <a:lnTo>
                    <a:pt x="342" y="212"/>
                  </a:lnTo>
                  <a:lnTo>
                    <a:pt x="342" y="212"/>
                  </a:lnTo>
                  <a:lnTo>
                    <a:pt x="291" y="210"/>
                  </a:lnTo>
                  <a:lnTo>
                    <a:pt x="241" y="210"/>
                  </a:lnTo>
                  <a:lnTo>
                    <a:pt x="241" y="210"/>
                  </a:lnTo>
                  <a:lnTo>
                    <a:pt x="221" y="211"/>
                  </a:lnTo>
                  <a:lnTo>
                    <a:pt x="202" y="212"/>
                  </a:lnTo>
                  <a:lnTo>
                    <a:pt x="181" y="215"/>
                  </a:lnTo>
                  <a:lnTo>
                    <a:pt x="162" y="218"/>
                  </a:lnTo>
                  <a:lnTo>
                    <a:pt x="141" y="223"/>
                  </a:lnTo>
                  <a:lnTo>
                    <a:pt x="121" y="229"/>
                  </a:lnTo>
                  <a:lnTo>
                    <a:pt x="102" y="237"/>
                  </a:lnTo>
                  <a:lnTo>
                    <a:pt x="84" y="247"/>
                  </a:lnTo>
                  <a:lnTo>
                    <a:pt x="67" y="257"/>
                  </a:lnTo>
                  <a:lnTo>
                    <a:pt x="51" y="269"/>
                  </a:lnTo>
                  <a:lnTo>
                    <a:pt x="36" y="283"/>
                  </a:lnTo>
                  <a:lnTo>
                    <a:pt x="25" y="299"/>
                  </a:lnTo>
                  <a:lnTo>
                    <a:pt x="19" y="307"/>
                  </a:lnTo>
                  <a:lnTo>
                    <a:pt x="14" y="316"/>
                  </a:lnTo>
                  <a:lnTo>
                    <a:pt x="10" y="326"/>
                  </a:lnTo>
                  <a:lnTo>
                    <a:pt x="6" y="336"/>
                  </a:lnTo>
                  <a:lnTo>
                    <a:pt x="4" y="346"/>
                  </a:lnTo>
                  <a:lnTo>
                    <a:pt x="2" y="357"/>
                  </a:lnTo>
                  <a:lnTo>
                    <a:pt x="1" y="368"/>
                  </a:lnTo>
                  <a:lnTo>
                    <a:pt x="0" y="380"/>
                  </a:lnTo>
                  <a:lnTo>
                    <a:pt x="0" y="380"/>
                  </a:lnTo>
                  <a:lnTo>
                    <a:pt x="1" y="400"/>
                  </a:lnTo>
                  <a:lnTo>
                    <a:pt x="4" y="420"/>
                  </a:lnTo>
                  <a:lnTo>
                    <a:pt x="9" y="437"/>
                  </a:lnTo>
                  <a:lnTo>
                    <a:pt x="15" y="453"/>
                  </a:lnTo>
                  <a:lnTo>
                    <a:pt x="22" y="468"/>
                  </a:lnTo>
                  <a:lnTo>
                    <a:pt x="31" y="480"/>
                  </a:lnTo>
                  <a:lnTo>
                    <a:pt x="42" y="492"/>
                  </a:lnTo>
                  <a:lnTo>
                    <a:pt x="53" y="502"/>
                  </a:lnTo>
                  <a:lnTo>
                    <a:pt x="67" y="512"/>
                  </a:lnTo>
                  <a:lnTo>
                    <a:pt x="81" y="520"/>
                  </a:lnTo>
                  <a:lnTo>
                    <a:pt x="96" y="526"/>
                  </a:lnTo>
                  <a:lnTo>
                    <a:pt x="114" y="532"/>
                  </a:lnTo>
                  <a:lnTo>
                    <a:pt x="131" y="536"/>
                  </a:lnTo>
                  <a:lnTo>
                    <a:pt x="149" y="538"/>
                  </a:lnTo>
                  <a:lnTo>
                    <a:pt x="169" y="541"/>
                  </a:lnTo>
                  <a:lnTo>
                    <a:pt x="190" y="541"/>
                  </a:lnTo>
                  <a:lnTo>
                    <a:pt x="190" y="541"/>
                  </a:lnTo>
                  <a:lnTo>
                    <a:pt x="206" y="541"/>
                  </a:lnTo>
                  <a:lnTo>
                    <a:pt x="221" y="539"/>
                  </a:lnTo>
                  <a:lnTo>
                    <a:pt x="235" y="537"/>
                  </a:lnTo>
                  <a:lnTo>
                    <a:pt x="248" y="533"/>
                  </a:lnTo>
                  <a:lnTo>
                    <a:pt x="260" y="529"/>
                  </a:lnTo>
                  <a:lnTo>
                    <a:pt x="273" y="524"/>
                  </a:lnTo>
                  <a:lnTo>
                    <a:pt x="284" y="520"/>
                  </a:lnTo>
                  <a:lnTo>
                    <a:pt x="294" y="513"/>
                  </a:lnTo>
                  <a:lnTo>
                    <a:pt x="312" y="501"/>
                  </a:lnTo>
                  <a:lnTo>
                    <a:pt x="327" y="487"/>
                  </a:lnTo>
                  <a:lnTo>
                    <a:pt x="339" y="474"/>
                  </a:lnTo>
                  <a:lnTo>
                    <a:pt x="349" y="462"/>
                  </a:lnTo>
                  <a:lnTo>
                    <a:pt x="352" y="462"/>
                  </a:lnTo>
                  <a:lnTo>
                    <a:pt x="352" y="529"/>
                  </a:lnTo>
                  <a:lnTo>
                    <a:pt x="441" y="529"/>
                  </a:lnTo>
                  <a:lnTo>
                    <a:pt x="441" y="529"/>
                  </a:lnTo>
                  <a:lnTo>
                    <a:pt x="439" y="515"/>
                  </a:lnTo>
                  <a:lnTo>
                    <a:pt x="438" y="495"/>
                  </a:lnTo>
                  <a:lnTo>
                    <a:pt x="437" y="466"/>
                  </a:lnTo>
                  <a:lnTo>
                    <a:pt x="437" y="428"/>
                  </a:lnTo>
                  <a:lnTo>
                    <a:pt x="437" y="213"/>
                  </a:lnTo>
                  <a:lnTo>
                    <a:pt x="437" y="213"/>
                  </a:lnTo>
                  <a:lnTo>
                    <a:pt x="436" y="189"/>
                  </a:lnTo>
                  <a:lnTo>
                    <a:pt x="433" y="164"/>
                  </a:lnTo>
                  <a:lnTo>
                    <a:pt x="430" y="142"/>
                  </a:lnTo>
                  <a:lnTo>
                    <a:pt x="425" y="121"/>
                  </a:lnTo>
                  <a:lnTo>
                    <a:pt x="418" y="102"/>
                  </a:lnTo>
                  <a:lnTo>
                    <a:pt x="410" y="85"/>
                  </a:lnTo>
                  <a:lnTo>
                    <a:pt x="400" y="69"/>
                  </a:lnTo>
                  <a:lnTo>
                    <a:pt x="389" y="54"/>
                  </a:lnTo>
                  <a:lnTo>
                    <a:pt x="375" y="42"/>
                  </a:lnTo>
                  <a:lnTo>
                    <a:pt x="359" y="31"/>
                  </a:lnTo>
                  <a:lnTo>
                    <a:pt x="343" y="22"/>
                  </a:lnTo>
                  <a:lnTo>
                    <a:pt x="323" y="13"/>
                  </a:lnTo>
                  <a:lnTo>
                    <a:pt x="304" y="9"/>
                  </a:lnTo>
                  <a:lnTo>
                    <a:pt x="280" y="4"/>
                  </a:lnTo>
                  <a:lnTo>
                    <a:pt x="255" y="1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05" y="1"/>
                  </a:lnTo>
                  <a:lnTo>
                    <a:pt x="181" y="4"/>
                  </a:lnTo>
                  <a:lnTo>
                    <a:pt x="159" y="9"/>
                  </a:lnTo>
                  <a:lnTo>
                    <a:pt x="137" y="13"/>
                  </a:lnTo>
                  <a:lnTo>
                    <a:pt x="116" y="21"/>
                  </a:lnTo>
                  <a:lnTo>
                    <a:pt x="96" y="30"/>
                  </a:lnTo>
                  <a:lnTo>
                    <a:pt x="78" y="38"/>
                  </a:lnTo>
                  <a:lnTo>
                    <a:pt x="59" y="49"/>
                  </a:lnTo>
                  <a:lnTo>
                    <a:pt x="64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4394" y="192"/>
              <a:ext cx="153" cy="235"/>
            </a:xfrm>
            <a:custGeom>
              <a:avLst/>
              <a:gdLst>
                <a:gd name="T0" fmla="*/ 95 w 457"/>
                <a:gd name="T1" fmla="*/ 0 h 707"/>
                <a:gd name="T2" fmla="*/ 98 w 457"/>
                <a:gd name="T3" fmla="*/ 264 h 707"/>
                <a:gd name="T4" fmla="*/ 105 w 457"/>
                <a:gd name="T5" fmla="*/ 254 h 707"/>
                <a:gd name="T6" fmla="*/ 120 w 457"/>
                <a:gd name="T7" fmla="*/ 236 h 707"/>
                <a:gd name="T8" fmla="*/ 137 w 457"/>
                <a:gd name="T9" fmla="*/ 220 h 707"/>
                <a:gd name="T10" fmla="*/ 157 w 457"/>
                <a:gd name="T11" fmla="*/ 206 h 707"/>
                <a:gd name="T12" fmla="*/ 178 w 457"/>
                <a:gd name="T13" fmla="*/ 195 h 707"/>
                <a:gd name="T14" fmla="*/ 200 w 457"/>
                <a:gd name="T15" fmla="*/ 188 h 707"/>
                <a:gd name="T16" fmla="*/ 225 w 457"/>
                <a:gd name="T17" fmla="*/ 182 h 707"/>
                <a:gd name="T18" fmla="*/ 251 w 457"/>
                <a:gd name="T19" fmla="*/ 179 h 707"/>
                <a:gd name="T20" fmla="*/ 265 w 457"/>
                <a:gd name="T21" fmla="*/ 178 h 707"/>
                <a:gd name="T22" fmla="*/ 310 w 457"/>
                <a:gd name="T23" fmla="*/ 183 h 707"/>
                <a:gd name="T24" fmla="*/ 351 w 457"/>
                <a:gd name="T25" fmla="*/ 194 h 707"/>
                <a:gd name="T26" fmla="*/ 384 w 457"/>
                <a:gd name="T27" fmla="*/ 212 h 707"/>
                <a:gd name="T28" fmla="*/ 410 w 457"/>
                <a:gd name="T29" fmla="*/ 237 h 707"/>
                <a:gd name="T30" fmla="*/ 431 w 457"/>
                <a:gd name="T31" fmla="*/ 269 h 707"/>
                <a:gd name="T32" fmla="*/ 446 w 457"/>
                <a:gd name="T33" fmla="*/ 308 h 707"/>
                <a:gd name="T34" fmla="*/ 455 w 457"/>
                <a:gd name="T35" fmla="*/ 351 h 707"/>
                <a:gd name="T36" fmla="*/ 457 w 457"/>
                <a:gd name="T37" fmla="*/ 400 h 707"/>
                <a:gd name="T38" fmla="*/ 362 w 457"/>
                <a:gd name="T39" fmla="*/ 707 h 707"/>
                <a:gd name="T40" fmla="*/ 362 w 457"/>
                <a:gd name="T41" fmla="*/ 440 h 707"/>
                <a:gd name="T42" fmla="*/ 360 w 457"/>
                <a:gd name="T43" fmla="*/ 378 h 707"/>
                <a:gd name="T44" fmla="*/ 353 w 457"/>
                <a:gd name="T45" fmla="*/ 345 h 707"/>
                <a:gd name="T46" fmla="*/ 345 w 457"/>
                <a:gd name="T47" fmla="*/ 316 h 707"/>
                <a:gd name="T48" fmla="*/ 331 w 457"/>
                <a:gd name="T49" fmla="*/ 294 h 707"/>
                <a:gd name="T50" fmla="*/ 315 w 457"/>
                <a:gd name="T51" fmla="*/ 277 h 707"/>
                <a:gd name="T52" fmla="*/ 294 w 457"/>
                <a:gd name="T53" fmla="*/ 264 h 707"/>
                <a:gd name="T54" fmla="*/ 268 w 457"/>
                <a:gd name="T55" fmla="*/ 257 h 707"/>
                <a:gd name="T56" fmla="*/ 253 w 457"/>
                <a:gd name="T57" fmla="*/ 256 h 707"/>
                <a:gd name="T58" fmla="*/ 215 w 457"/>
                <a:gd name="T59" fmla="*/ 259 h 707"/>
                <a:gd name="T60" fmla="*/ 183 w 457"/>
                <a:gd name="T61" fmla="*/ 270 h 707"/>
                <a:gd name="T62" fmla="*/ 156 w 457"/>
                <a:gd name="T63" fmla="*/ 290 h 707"/>
                <a:gd name="T64" fmla="*/ 134 w 457"/>
                <a:gd name="T65" fmla="*/ 315 h 707"/>
                <a:gd name="T66" fmla="*/ 118 w 457"/>
                <a:gd name="T67" fmla="*/ 346 h 707"/>
                <a:gd name="T68" fmla="*/ 105 w 457"/>
                <a:gd name="T69" fmla="*/ 382 h 707"/>
                <a:gd name="T70" fmla="*/ 98 w 457"/>
                <a:gd name="T71" fmla="*/ 422 h 707"/>
                <a:gd name="T72" fmla="*/ 95 w 457"/>
                <a:gd name="T73" fmla="*/ 468 h 707"/>
                <a:gd name="T74" fmla="*/ 0 w 457"/>
                <a:gd name="T75" fmla="*/ 707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7" h="707">
                  <a:moveTo>
                    <a:pt x="0" y="0"/>
                  </a:moveTo>
                  <a:lnTo>
                    <a:pt x="95" y="0"/>
                  </a:lnTo>
                  <a:lnTo>
                    <a:pt x="95" y="264"/>
                  </a:lnTo>
                  <a:lnTo>
                    <a:pt x="98" y="264"/>
                  </a:lnTo>
                  <a:lnTo>
                    <a:pt x="98" y="264"/>
                  </a:lnTo>
                  <a:lnTo>
                    <a:pt x="105" y="254"/>
                  </a:lnTo>
                  <a:lnTo>
                    <a:pt x="111" y="245"/>
                  </a:lnTo>
                  <a:lnTo>
                    <a:pt x="120" y="236"/>
                  </a:lnTo>
                  <a:lnTo>
                    <a:pt x="129" y="229"/>
                  </a:lnTo>
                  <a:lnTo>
                    <a:pt x="137" y="220"/>
                  </a:lnTo>
                  <a:lnTo>
                    <a:pt x="147" y="214"/>
                  </a:lnTo>
                  <a:lnTo>
                    <a:pt x="157" y="206"/>
                  </a:lnTo>
                  <a:lnTo>
                    <a:pt x="167" y="201"/>
                  </a:lnTo>
                  <a:lnTo>
                    <a:pt x="178" y="195"/>
                  </a:lnTo>
                  <a:lnTo>
                    <a:pt x="189" y="191"/>
                  </a:lnTo>
                  <a:lnTo>
                    <a:pt x="200" y="188"/>
                  </a:lnTo>
                  <a:lnTo>
                    <a:pt x="213" y="184"/>
                  </a:lnTo>
                  <a:lnTo>
                    <a:pt x="225" y="182"/>
                  </a:lnTo>
                  <a:lnTo>
                    <a:pt x="237" y="180"/>
                  </a:lnTo>
                  <a:lnTo>
                    <a:pt x="251" y="179"/>
                  </a:lnTo>
                  <a:lnTo>
                    <a:pt x="265" y="178"/>
                  </a:lnTo>
                  <a:lnTo>
                    <a:pt x="265" y="178"/>
                  </a:lnTo>
                  <a:lnTo>
                    <a:pt x="288" y="179"/>
                  </a:lnTo>
                  <a:lnTo>
                    <a:pt x="310" y="183"/>
                  </a:lnTo>
                  <a:lnTo>
                    <a:pt x="331" y="187"/>
                  </a:lnTo>
                  <a:lnTo>
                    <a:pt x="351" y="194"/>
                  </a:lnTo>
                  <a:lnTo>
                    <a:pt x="368" y="201"/>
                  </a:lnTo>
                  <a:lnTo>
                    <a:pt x="384" y="212"/>
                  </a:lnTo>
                  <a:lnTo>
                    <a:pt x="398" y="224"/>
                  </a:lnTo>
                  <a:lnTo>
                    <a:pt x="410" y="237"/>
                  </a:lnTo>
                  <a:lnTo>
                    <a:pt x="421" y="252"/>
                  </a:lnTo>
                  <a:lnTo>
                    <a:pt x="431" y="269"/>
                  </a:lnTo>
                  <a:lnTo>
                    <a:pt x="440" y="288"/>
                  </a:lnTo>
                  <a:lnTo>
                    <a:pt x="446" y="308"/>
                  </a:lnTo>
                  <a:lnTo>
                    <a:pt x="451" y="328"/>
                  </a:lnTo>
                  <a:lnTo>
                    <a:pt x="455" y="351"/>
                  </a:lnTo>
                  <a:lnTo>
                    <a:pt x="456" y="374"/>
                  </a:lnTo>
                  <a:lnTo>
                    <a:pt x="457" y="400"/>
                  </a:lnTo>
                  <a:lnTo>
                    <a:pt x="457" y="707"/>
                  </a:lnTo>
                  <a:lnTo>
                    <a:pt x="362" y="707"/>
                  </a:lnTo>
                  <a:lnTo>
                    <a:pt x="362" y="440"/>
                  </a:lnTo>
                  <a:lnTo>
                    <a:pt x="362" y="440"/>
                  </a:lnTo>
                  <a:lnTo>
                    <a:pt x="361" y="398"/>
                  </a:lnTo>
                  <a:lnTo>
                    <a:pt x="360" y="378"/>
                  </a:lnTo>
                  <a:lnTo>
                    <a:pt x="357" y="361"/>
                  </a:lnTo>
                  <a:lnTo>
                    <a:pt x="353" y="345"/>
                  </a:lnTo>
                  <a:lnTo>
                    <a:pt x="350" y="330"/>
                  </a:lnTo>
                  <a:lnTo>
                    <a:pt x="345" y="316"/>
                  </a:lnTo>
                  <a:lnTo>
                    <a:pt x="339" y="304"/>
                  </a:lnTo>
                  <a:lnTo>
                    <a:pt x="331" y="294"/>
                  </a:lnTo>
                  <a:lnTo>
                    <a:pt x="324" y="284"/>
                  </a:lnTo>
                  <a:lnTo>
                    <a:pt x="315" y="277"/>
                  </a:lnTo>
                  <a:lnTo>
                    <a:pt x="305" y="269"/>
                  </a:lnTo>
                  <a:lnTo>
                    <a:pt x="294" y="264"/>
                  </a:lnTo>
                  <a:lnTo>
                    <a:pt x="282" y="259"/>
                  </a:lnTo>
                  <a:lnTo>
                    <a:pt x="268" y="257"/>
                  </a:lnTo>
                  <a:lnTo>
                    <a:pt x="253" y="256"/>
                  </a:lnTo>
                  <a:lnTo>
                    <a:pt x="253" y="256"/>
                  </a:lnTo>
                  <a:lnTo>
                    <a:pt x="234" y="257"/>
                  </a:lnTo>
                  <a:lnTo>
                    <a:pt x="215" y="259"/>
                  </a:lnTo>
                  <a:lnTo>
                    <a:pt x="198" y="264"/>
                  </a:lnTo>
                  <a:lnTo>
                    <a:pt x="183" y="270"/>
                  </a:lnTo>
                  <a:lnTo>
                    <a:pt x="168" y="279"/>
                  </a:lnTo>
                  <a:lnTo>
                    <a:pt x="156" y="290"/>
                  </a:lnTo>
                  <a:lnTo>
                    <a:pt x="144" y="301"/>
                  </a:lnTo>
                  <a:lnTo>
                    <a:pt x="134" y="315"/>
                  </a:lnTo>
                  <a:lnTo>
                    <a:pt x="125" y="330"/>
                  </a:lnTo>
                  <a:lnTo>
                    <a:pt x="118" y="346"/>
                  </a:lnTo>
                  <a:lnTo>
                    <a:pt x="110" y="363"/>
                  </a:lnTo>
                  <a:lnTo>
                    <a:pt x="105" y="382"/>
                  </a:lnTo>
                  <a:lnTo>
                    <a:pt x="102" y="401"/>
                  </a:lnTo>
                  <a:lnTo>
                    <a:pt x="98" y="422"/>
                  </a:lnTo>
                  <a:lnTo>
                    <a:pt x="97" y="445"/>
                  </a:lnTo>
                  <a:lnTo>
                    <a:pt x="95" y="468"/>
                  </a:lnTo>
                  <a:lnTo>
                    <a:pt x="95" y="707"/>
                  </a:lnTo>
                  <a:lnTo>
                    <a:pt x="0" y="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4592" y="191"/>
              <a:ext cx="35" cy="236"/>
            </a:xfrm>
            <a:custGeom>
              <a:avLst/>
              <a:gdLst>
                <a:gd name="T0" fmla="*/ 6 w 107"/>
                <a:gd name="T1" fmla="*/ 191 h 708"/>
                <a:gd name="T2" fmla="*/ 101 w 107"/>
                <a:gd name="T3" fmla="*/ 191 h 708"/>
                <a:gd name="T4" fmla="*/ 101 w 107"/>
                <a:gd name="T5" fmla="*/ 708 h 708"/>
                <a:gd name="T6" fmla="*/ 6 w 107"/>
                <a:gd name="T7" fmla="*/ 708 h 708"/>
                <a:gd name="T8" fmla="*/ 6 w 107"/>
                <a:gd name="T9" fmla="*/ 191 h 708"/>
                <a:gd name="T10" fmla="*/ 107 w 107"/>
                <a:gd name="T11" fmla="*/ 107 h 708"/>
                <a:gd name="T12" fmla="*/ 0 w 107"/>
                <a:gd name="T13" fmla="*/ 107 h 708"/>
                <a:gd name="T14" fmla="*/ 0 w 107"/>
                <a:gd name="T15" fmla="*/ 0 h 708"/>
                <a:gd name="T16" fmla="*/ 107 w 107"/>
                <a:gd name="T17" fmla="*/ 0 h 708"/>
                <a:gd name="T18" fmla="*/ 107 w 107"/>
                <a:gd name="T19" fmla="*/ 107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708">
                  <a:moveTo>
                    <a:pt x="6" y="191"/>
                  </a:moveTo>
                  <a:lnTo>
                    <a:pt x="101" y="191"/>
                  </a:lnTo>
                  <a:lnTo>
                    <a:pt x="101" y="708"/>
                  </a:lnTo>
                  <a:lnTo>
                    <a:pt x="6" y="708"/>
                  </a:lnTo>
                  <a:lnTo>
                    <a:pt x="6" y="191"/>
                  </a:lnTo>
                  <a:close/>
                  <a:moveTo>
                    <a:pt x="107" y="107"/>
                  </a:moveTo>
                  <a:lnTo>
                    <a:pt x="0" y="107"/>
                  </a:lnTo>
                  <a:lnTo>
                    <a:pt x="0" y="0"/>
                  </a:lnTo>
                  <a:lnTo>
                    <a:pt x="107" y="0"/>
                  </a:lnTo>
                  <a:lnTo>
                    <a:pt x="107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672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005BAC"/>
          </a:solidFill>
          <a:latin typeface="Noto Sans CJK JP Bold" pitchFamily="34" charset="-128"/>
          <a:ea typeface="Noto Sans CJK JP Bold" pitchFamily="34" charset="-128"/>
          <a:cs typeface="+mj-cs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07747" y="6488152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257" y="1944"/>
              <a:ext cx="563" cy="562"/>
            </a:xfrm>
            <a:prstGeom prst="rect">
              <a:avLst/>
            </a:prstGeom>
            <a:solidFill>
              <a:srgbClr val="9DB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461" y="1634"/>
              <a:ext cx="672" cy="672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5230" y="76"/>
              <a:ext cx="107" cy="116"/>
            </a:xfrm>
            <a:custGeom>
              <a:avLst/>
              <a:gdLst>
                <a:gd name="T0" fmla="*/ 0 w 321"/>
                <a:gd name="T1" fmla="*/ 0 h 348"/>
                <a:gd name="T2" fmla="*/ 93 w 321"/>
                <a:gd name="T3" fmla="*/ 0 h 348"/>
                <a:gd name="T4" fmla="*/ 93 w 321"/>
                <a:gd name="T5" fmla="*/ 142 h 348"/>
                <a:gd name="T6" fmla="*/ 94 w 321"/>
                <a:gd name="T7" fmla="*/ 142 h 348"/>
                <a:gd name="T8" fmla="*/ 199 w 321"/>
                <a:gd name="T9" fmla="*/ 0 h 348"/>
                <a:gd name="T10" fmla="*/ 311 w 321"/>
                <a:gd name="T11" fmla="*/ 0 h 348"/>
                <a:gd name="T12" fmla="*/ 181 w 321"/>
                <a:gd name="T13" fmla="*/ 162 h 348"/>
                <a:gd name="T14" fmla="*/ 321 w 321"/>
                <a:gd name="T15" fmla="*/ 348 h 348"/>
                <a:gd name="T16" fmla="*/ 202 w 321"/>
                <a:gd name="T17" fmla="*/ 348 h 348"/>
                <a:gd name="T18" fmla="*/ 94 w 321"/>
                <a:gd name="T19" fmla="*/ 190 h 348"/>
                <a:gd name="T20" fmla="*/ 93 w 321"/>
                <a:gd name="T21" fmla="*/ 190 h 348"/>
                <a:gd name="T22" fmla="*/ 93 w 321"/>
                <a:gd name="T23" fmla="*/ 348 h 348"/>
                <a:gd name="T24" fmla="*/ 0 w 321"/>
                <a:gd name="T25" fmla="*/ 348 h 348"/>
                <a:gd name="T26" fmla="*/ 0 w 321"/>
                <a:gd name="T2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1" h="348">
                  <a:moveTo>
                    <a:pt x="0" y="0"/>
                  </a:moveTo>
                  <a:lnTo>
                    <a:pt x="93" y="0"/>
                  </a:lnTo>
                  <a:lnTo>
                    <a:pt x="93" y="142"/>
                  </a:lnTo>
                  <a:lnTo>
                    <a:pt x="94" y="142"/>
                  </a:lnTo>
                  <a:lnTo>
                    <a:pt x="199" y="0"/>
                  </a:lnTo>
                  <a:lnTo>
                    <a:pt x="311" y="0"/>
                  </a:lnTo>
                  <a:lnTo>
                    <a:pt x="181" y="162"/>
                  </a:lnTo>
                  <a:lnTo>
                    <a:pt x="321" y="348"/>
                  </a:lnTo>
                  <a:lnTo>
                    <a:pt x="202" y="348"/>
                  </a:lnTo>
                  <a:lnTo>
                    <a:pt x="94" y="190"/>
                  </a:lnTo>
                  <a:lnTo>
                    <a:pt x="93" y="190"/>
                  </a:lnTo>
                  <a:lnTo>
                    <a:pt x="93" y="348"/>
                  </a:lnTo>
                  <a:lnTo>
                    <a:pt x="0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auto">
            <a:xfrm>
              <a:off x="5326" y="76"/>
              <a:ext cx="127" cy="116"/>
            </a:xfrm>
            <a:custGeom>
              <a:avLst/>
              <a:gdLst>
                <a:gd name="T0" fmla="*/ 231 w 381"/>
                <a:gd name="T1" fmla="*/ 209 h 348"/>
                <a:gd name="T2" fmla="*/ 143 w 381"/>
                <a:gd name="T3" fmla="*/ 209 h 348"/>
                <a:gd name="T4" fmla="*/ 189 w 381"/>
                <a:gd name="T5" fmla="*/ 72 h 348"/>
                <a:gd name="T6" fmla="*/ 190 w 381"/>
                <a:gd name="T7" fmla="*/ 72 h 348"/>
                <a:gd name="T8" fmla="*/ 231 w 381"/>
                <a:gd name="T9" fmla="*/ 209 h 348"/>
                <a:gd name="T10" fmla="*/ 0 w 381"/>
                <a:gd name="T11" fmla="*/ 348 h 348"/>
                <a:gd name="T12" fmla="*/ 95 w 381"/>
                <a:gd name="T13" fmla="*/ 348 h 348"/>
                <a:gd name="T14" fmla="*/ 122 w 381"/>
                <a:gd name="T15" fmla="*/ 274 h 348"/>
                <a:gd name="T16" fmla="*/ 253 w 381"/>
                <a:gd name="T17" fmla="*/ 274 h 348"/>
                <a:gd name="T18" fmla="*/ 279 w 381"/>
                <a:gd name="T19" fmla="*/ 348 h 348"/>
                <a:gd name="T20" fmla="*/ 381 w 381"/>
                <a:gd name="T21" fmla="*/ 348 h 348"/>
                <a:gd name="T22" fmla="*/ 247 w 381"/>
                <a:gd name="T23" fmla="*/ 0 h 348"/>
                <a:gd name="T24" fmla="*/ 133 w 381"/>
                <a:gd name="T25" fmla="*/ 0 h 348"/>
                <a:gd name="T26" fmla="*/ 0 w 381"/>
                <a:gd name="T27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348">
                  <a:moveTo>
                    <a:pt x="231" y="209"/>
                  </a:moveTo>
                  <a:lnTo>
                    <a:pt x="143" y="209"/>
                  </a:lnTo>
                  <a:lnTo>
                    <a:pt x="189" y="72"/>
                  </a:lnTo>
                  <a:lnTo>
                    <a:pt x="190" y="72"/>
                  </a:lnTo>
                  <a:lnTo>
                    <a:pt x="231" y="209"/>
                  </a:lnTo>
                  <a:close/>
                  <a:moveTo>
                    <a:pt x="0" y="348"/>
                  </a:moveTo>
                  <a:lnTo>
                    <a:pt x="95" y="348"/>
                  </a:lnTo>
                  <a:lnTo>
                    <a:pt x="122" y="274"/>
                  </a:lnTo>
                  <a:lnTo>
                    <a:pt x="253" y="274"/>
                  </a:lnTo>
                  <a:lnTo>
                    <a:pt x="279" y="348"/>
                  </a:lnTo>
                  <a:lnTo>
                    <a:pt x="381" y="348"/>
                  </a:lnTo>
                  <a:lnTo>
                    <a:pt x="247" y="0"/>
                  </a:lnTo>
                  <a:lnTo>
                    <a:pt x="133" y="0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5454" y="74"/>
              <a:ext cx="87" cy="120"/>
            </a:xfrm>
            <a:custGeom>
              <a:avLst/>
              <a:gdLst>
                <a:gd name="T0" fmla="*/ 11 w 260"/>
                <a:gd name="T1" fmla="*/ 269 h 360"/>
                <a:gd name="T2" fmla="*/ 42 w 260"/>
                <a:gd name="T3" fmla="*/ 281 h 360"/>
                <a:gd name="T4" fmla="*/ 66 w 260"/>
                <a:gd name="T5" fmla="*/ 288 h 360"/>
                <a:gd name="T6" fmla="*/ 92 w 260"/>
                <a:gd name="T7" fmla="*/ 291 h 360"/>
                <a:gd name="T8" fmla="*/ 107 w 260"/>
                <a:gd name="T9" fmla="*/ 291 h 360"/>
                <a:gd name="T10" fmla="*/ 128 w 260"/>
                <a:gd name="T11" fmla="*/ 290 h 360"/>
                <a:gd name="T12" fmla="*/ 147 w 260"/>
                <a:gd name="T13" fmla="*/ 285 h 360"/>
                <a:gd name="T14" fmla="*/ 159 w 260"/>
                <a:gd name="T15" fmla="*/ 275 h 360"/>
                <a:gd name="T16" fmla="*/ 164 w 260"/>
                <a:gd name="T17" fmla="*/ 258 h 360"/>
                <a:gd name="T18" fmla="*/ 164 w 260"/>
                <a:gd name="T19" fmla="*/ 252 h 360"/>
                <a:gd name="T20" fmla="*/ 160 w 260"/>
                <a:gd name="T21" fmla="*/ 242 h 360"/>
                <a:gd name="T22" fmla="*/ 154 w 260"/>
                <a:gd name="T23" fmla="*/ 234 h 360"/>
                <a:gd name="T24" fmla="*/ 139 w 260"/>
                <a:gd name="T25" fmla="*/ 225 h 360"/>
                <a:gd name="T26" fmla="*/ 112 w 260"/>
                <a:gd name="T27" fmla="*/ 215 h 360"/>
                <a:gd name="T28" fmla="*/ 66 w 260"/>
                <a:gd name="T29" fmla="*/ 200 h 360"/>
                <a:gd name="T30" fmla="*/ 38 w 260"/>
                <a:gd name="T31" fmla="*/ 185 h 360"/>
                <a:gd name="T32" fmla="*/ 19 w 260"/>
                <a:gd name="T33" fmla="*/ 169 h 360"/>
                <a:gd name="T34" fmla="*/ 11 w 260"/>
                <a:gd name="T35" fmla="*/ 155 h 360"/>
                <a:gd name="T36" fmla="*/ 3 w 260"/>
                <a:gd name="T37" fmla="*/ 138 h 360"/>
                <a:gd name="T38" fmla="*/ 0 w 260"/>
                <a:gd name="T39" fmla="*/ 118 h 360"/>
                <a:gd name="T40" fmla="*/ 0 w 260"/>
                <a:gd name="T41" fmla="*/ 107 h 360"/>
                <a:gd name="T42" fmla="*/ 3 w 260"/>
                <a:gd name="T43" fmla="*/ 78 h 360"/>
                <a:gd name="T44" fmla="*/ 13 w 260"/>
                <a:gd name="T45" fmla="*/ 55 h 360"/>
                <a:gd name="T46" fmla="*/ 29 w 260"/>
                <a:gd name="T47" fmla="*/ 36 h 360"/>
                <a:gd name="T48" fmla="*/ 49 w 260"/>
                <a:gd name="T49" fmla="*/ 22 h 360"/>
                <a:gd name="T50" fmla="*/ 73 w 260"/>
                <a:gd name="T51" fmla="*/ 12 h 360"/>
                <a:gd name="T52" fmla="*/ 98 w 260"/>
                <a:gd name="T53" fmla="*/ 5 h 360"/>
                <a:gd name="T54" fmla="*/ 124 w 260"/>
                <a:gd name="T55" fmla="*/ 1 h 360"/>
                <a:gd name="T56" fmla="*/ 152 w 260"/>
                <a:gd name="T57" fmla="*/ 0 h 360"/>
                <a:gd name="T58" fmla="*/ 200 w 260"/>
                <a:gd name="T59" fmla="*/ 4 h 360"/>
                <a:gd name="T60" fmla="*/ 242 w 260"/>
                <a:gd name="T61" fmla="*/ 14 h 360"/>
                <a:gd name="T62" fmla="*/ 235 w 260"/>
                <a:gd name="T63" fmla="*/ 85 h 360"/>
                <a:gd name="T64" fmla="*/ 197 w 260"/>
                <a:gd name="T65" fmla="*/ 73 h 360"/>
                <a:gd name="T66" fmla="*/ 158 w 260"/>
                <a:gd name="T67" fmla="*/ 69 h 360"/>
                <a:gd name="T68" fmla="*/ 138 w 260"/>
                <a:gd name="T69" fmla="*/ 70 h 360"/>
                <a:gd name="T70" fmla="*/ 118 w 260"/>
                <a:gd name="T71" fmla="*/ 74 h 360"/>
                <a:gd name="T72" fmla="*/ 102 w 260"/>
                <a:gd name="T73" fmla="*/ 84 h 360"/>
                <a:gd name="T74" fmla="*/ 97 w 260"/>
                <a:gd name="T75" fmla="*/ 91 h 360"/>
                <a:gd name="T76" fmla="*/ 96 w 260"/>
                <a:gd name="T77" fmla="*/ 101 h 360"/>
                <a:gd name="T78" fmla="*/ 96 w 260"/>
                <a:gd name="T79" fmla="*/ 106 h 360"/>
                <a:gd name="T80" fmla="*/ 100 w 260"/>
                <a:gd name="T81" fmla="*/ 115 h 360"/>
                <a:gd name="T82" fmla="*/ 111 w 260"/>
                <a:gd name="T83" fmla="*/ 125 h 360"/>
                <a:gd name="T84" fmla="*/ 134 w 260"/>
                <a:gd name="T85" fmla="*/ 134 h 360"/>
                <a:gd name="T86" fmla="*/ 177 w 260"/>
                <a:gd name="T87" fmla="*/ 148 h 360"/>
                <a:gd name="T88" fmla="*/ 208 w 260"/>
                <a:gd name="T89" fmla="*/ 159 h 360"/>
                <a:gd name="T90" fmla="*/ 234 w 260"/>
                <a:gd name="T91" fmla="*/ 178 h 360"/>
                <a:gd name="T92" fmla="*/ 245 w 260"/>
                <a:gd name="T93" fmla="*/ 190 h 360"/>
                <a:gd name="T94" fmla="*/ 253 w 260"/>
                <a:gd name="T95" fmla="*/ 206 h 360"/>
                <a:gd name="T96" fmla="*/ 258 w 260"/>
                <a:gd name="T97" fmla="*/ 225 h 360"/>
                <a:gd name="T98" fmla="*/ 260 w 260"/>
                <a:gd name="T99" fmla="*/ 246 h 360"/>
                <a:gd name="T100" fmla="*/ 259 w 260"/>
                <a:gd name="T101" fmla="*/ 262 h 360"/>
                <a:gd name="T102" fmla="*/ 253 w 260"/>
                <a:gd name="T103" fmla="*/ 290 h 360"/>
                <a:gd name="T104" fmla="*/ 240 w 260"/>
                <a:gd name="T105" fmla="*/ 312 h 360"/>
                <a:gd name="T106" fmla="*/ 223 w 260"/>
                <a:gd name="T107" fmla="*/ 329 h 360"/>
                <a:gd name="T108" fmla="*/ 201 w 260"/>
                <a:gd name="T109" fmla="*/ 343 h 360"/>
                <a:gd name="T110" fmla="*/ 176 w 260"/>
                <a:gd name="T111" fmla="*/ 352 h 360"/>
                <a:gd name="T112" fmla="*/ 150 w 260"/>
                <a:gd name="T113" fmla="*/ 358 h 360"/>
                <a:gd name="T114" fmla="*/ 107 w 260"/>
                <a:gd name="T115" fmla="*/ 360 h 360"/>
                <a:gd name="T116" fmla="*/ 81 w 260"/>
                <a:gd name="T117" fmla="*/ 359 h 360"/>
                <a:gd name="T118" fmla="*/ 28 w 260"/>
                <a:gd name="T119" fmla="*/ 352 h 360"/>
                <a:gd name="T120" fmla="*/ 11 w 260"/>
                <a:gd name="T121" fmla="*/ 26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360">
                  <a:moveTo>
                    <a:pt x="11" y="269"/>
                  </a:moveTo>
                  <a:lnTo>
                    <a:pt x="11" y="269"/>
                  </a:lnTo>
                  <a:lnTo>
                    <a:pt x="31" y="278"/>
                  </a:lnTo>
                  <a:lnTo>
                    <a:pt x="42" y="281"/>
                  </a:lnTo>
                  <a:lnTo>
                    <a:pt x="54" y="285"/>
                  </a:lnTo>
                  <a:lnTo>
                    <a:pt x="66" y="288"/>
                  </a:lnTo>
                  <a:lnTo>
                    <a:pt x="79" y="290"/>
                  </a:lnTo>
                  <a:lnTo>
                    <a:pt x="92" y="291"/>
                  </a:lnTo>
                  <a:lnTo>
                    <a:pt x="107" y="291"/>
                  </a:lnTo>
                  <a:lnTo>
                    <a:pt x="107" y="291"/>
                  </a:lnTo>
                  <a:lnTo>
                    <a:pt x="118" y="291"/>
                  </a:lnTo>
                  <a:lnTo>
                    <a:pt x="128" y="290"/>
                  </a:lnTo>
                  <a:lnTo>
                    <a:pt x="138" y="289"/>
                  </a:lnTo>
                  <a:lnTo>
                    <a:pt x="147" y="285"/>
                  </a:lnTo>
                  <a:lnTo>
                    <a:pt x="154" y="281"/>
                  </a:lnTo>
                  <a:lnTo>
                    <a:pt x="159" y="275"/>
                  </a:lnTo>
                  <a:lnTo>
                    <a:pt x="163" y="268"/>
                  </a:lnTo>
                  <a:lnTo>
                    <a:pt x="164" y="258"/>
                  </a:lnTo>
                  <a:lnTo>
                    <a:pt x="164" y="258"/>
                  </a:lnTo>
                  <a:lnTo>
                    <a:pt x="164" y="252"/>
                  </a:lnTo>
                  <a:lnTo>
                    <a:pt x="163" y="247"/>
                  </a:lnTo>
                  <a:lnTo>
                    <a:pt x="160" y="242"/>
                  </a:lnTo>
                  <a:lnTo>
                    <a:pt x="158" y="238"/>
                  </a:lnTo>
                  <a:lnTo>
                    <a:pt x="154" y="234"/>
                  </a:lnTo>
                  <a:lnTo>
                    <a:pt x="149" y="231"/>
                  </a:lnTo>
                  <a:lnTo>
                    <a:pt x="139" y="225"/>
                  </a:lnTo>
                  <a:lnTo>
                    <a:pt x="126" y="220"/>
                  </a:lnTo>
                  <a:lnTo>
                    <a:pt x="112" y="215"/>
                  </a:lnTo>
                  <a:lnTo>
                    <a:pt x="82" y="206"/>
                  </a:lnTo>
                  <a:lnTo>
                    <a:pt x="66" y="200"/>
                  </a:lnTo>
                  <a:lnTo>
                    <a:pt x="52" y="194"/>
                  </a:lnTo>
                  <a:lnTo>
                    <a:pt x="38" y="185"/>
                  </a:lnTo>
                  <a:lnTo>
                    <a:pt x="26" y="175"/>
                  </a:lnTo>
                  <a:lnTo>
                    <a:pt x="19" y="169"/>
                  </a:lnTo>
                  <a:lnTo>
                    <a:pt x="15" y="163"/>
                  </a:lnTo>
                  <a:lnTo>
                    <a:pt x="11" y="155"/>
                  </a:lnTo>
                  <a:lnTo>
                    <a:pt x="7" y="147"/>
                  </a:lnTo>
                  <a:lnTo>
                    <a:pt x="3" y="138"/>
                  </a:lnTo>
                  <a:lnTo>
                    <a:pt x="1" y="128"/>
                  </a:lnTo>
                  <a:lnTo>
                    <a:pt x="0" y="118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" y="93"/>
                  </a:lnTo>
                  <a:lnTo>
                    <a:pt x="3" y="78"/>
                  </a:lnTo>
                  <a:lnTo>
                    <a:pt x="7" y="67"/>
                  </a:lnTo>
                  <a:lnTo>
                    <a:pt x="13" y="55"/>
                  </a:lnTo>
                  <a:lnTo>
                    <a:pt x="21" y="46"/>
                  </a:lnTo>
                  <a:lnTo>
                    <a:pt x="29" y="36"/>
                  </a:lnTo>
                  <a:lnTo>
                    <a:pt x="39" y="28"/>
                  </a:lnTo>
                  <a:lnTo>
                    <a:pt x="49" y="22"/>
                  </a:lnTo>
                  <a:lnTo>
                    <a:pt x="60" y="16"/>
                  </a:lnTo>
                  <a:lnTo>
                    <a:pt x="73" y="12"/>
                  </a:lnTo>
                  <a:lnTo>
                    <a:pt x="85" y="9"/>
                  </a:lnTo>
                  <a:lnTo>
                    <a:pt x="98" y="5"/>
                  </a:lnTo>
                  <a:lnTo>
                    <a:pt x="111" y="2"/>
                  </a:lnTo>
                  <a:lnTo>
                    <a:pt x="124" y="1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76" y="1"/>
                  </a:lnTo>
                  <a:lnTo>
                    <a:pt x="200" y="4"/>
                  </a:lnTo>
                  <a:lnTo>
                    <a:pt x="222" y="7"/>
                  </a:lnTo>
                  <a:lnTo>
                    <a:pt x="242" y="14"/>
                  </a:lnTo>
                  <a:lnTo>
                    <a:pt x="235" y="85"/>
                  </a:lnTo>
                  <a:lnTo>
                    <a:pt x="235" y="85"/>
                  </a:lnTo>
                  <a:lnTo>
                    <a:pt x="217" y="78"/>
                  </a:lnTo>
                  <a:lnTo>
                    <a:pt x="197" y="73"/>
                  </a:lnTo>
                  <a:lnTo>
                    <a:pt x="177" y="70"/>
                  </a:lnTo>
                  <a:lnTo>
                    <a:pt x="158" y="69"/>
                  </a:lnTo>
                  <a:lnTo>
                    <a:pt x="158" y="69"/>
                  </a:lnTo>
                  <a:lnTo>
                    <a:pt x="138" y="70"/>
                  </a:lnTo>
                  <a:lnTo>
                    <a:pt x="128" y="72"/>
                  </a:lnTo>
                  <a:lnTo>
                    <a:pt x="118" y="74"/>
                  </a:lnTo>
                  <a:lnTo>
                    <a:pt x="110" y="78"/>
                  </a:lnTo>
                  <a:lnTo>
                    <a:pt x="102" y="84"/>
                  </a:lnTo>
                  <a:lnTo>
                    <a:pt x="100" y="88"/>
                  </a:lnTo>
                  <a:lnTo>
                    <a:pt x="97" y="91"/>
                  </a:lnTo>
                  <a:lnTo>
                    <a:pt x="96" y="96"/>
                  </a:lnTo>
                  <a:lnTo>
                    <a:pt x="96" y="101"/>
                  </a:lnTo>
                  <a:lnTo>
                    <a:pt x="96" y="101"/>
                  </a:lnTo>
                  <a:lnTo>
                    <a:pt x="96" y="106"/>
                  </a:lnTo>
                  <a:lnTo>
                    <a:pt x="97" y="111"/>
                  </a:lnTo>
                  <a:lnTo>
                    <a:pt x="100" y="115"/>
                  </a:lnTo>
                  <a:lnTo>
                    <a:pt x="102" y="118"/>
                  </a:lnTo>
                  <a:lnTo>
                    <a:pt x="111" y="125"/>
                  </a:lnTo>
                  <a:lnTo>
                    <a:pt x="121" y="130"/>
                  </a:lnTo>
                  <a:lnTo>
                    <a:pt x="134" y="134"/>
                  </a:lnTo>
                  <a:lnTo>
                    <a:pt x="148" y="138"/>
                  </a:lnTo>
                  <a:lnTo>
                    <a:pt x="177" y="148"/>
                  </a:lnTo>
                  <a:lnTo>
                    <a:pt x="193" y="153"/>
                  </a:lnTo>
                  <a:lnTo>
                    <a:pt x="208" y="159"/>
                  </a:lnTo>
                  <a:lnTo>
                    <a:pt x="222" y="168"/>
                  </a:lnTo>
                  <a:lnTo>
                    <a:pt x="234" y="178"/>
                  </a:lnTo>
                  <a:lnTo>
                    <a:pt x="240" y="184"/>
                  </a:lnTo>
                  <a:lnTo>
                    <a:pt x="245" y="190"/>
                  </a:lnTo>
                  <a:lnTo>
                    <a:pt x="249" y="197"/>
                  </a:lnTo>
                  <a:lnTo>
                    <a:pt x="253" y="206"/>
                  </a:lnTo>
                  <a:lnTo>
                    <a:pt x="256" y="215"/>
                  </a:lnTo>
                  <a:lnTo>
                    <a:pt x="258" y="225"/>
                  </a:lnTo>
                  <a:lnTo>
                    <a:pt x="260" y="234"/>
                  </a:lnTo>
                  <a:lnTo>
                    <a:pt x="260" y="246"/>
                  </a:lnTo>
                  <a:lnTo>
                    <a:pt x="260" y="246"/>
                  </a:lnTo>
                  <a:lnTo>
                    <a:pt x="259" y="262"/>
                  </a:lnTo>
                  <a:lnTo>
                    <a:pt x="256" y="276"/>
                  </a:lnTo>
                  <a:lnTo>
                    <a:pt x="253" y="290"/>
                  </a:lnTo>
                  <a:lnTo>
                    <a:pt x="247" y="302"/>
                  </a:lnTo>
                  <a:lnTo>
                    <a:pt x="240" y="312"/>
                  </a:lnTo>
                  <a:lnTo>
                    <a:pt x="232" y="322"/>
                  </a:lnTo>
                  <a:lnTo>
                    <a:pt x="223" y="329"/>
                  </a:lnTo>
                  <a:lnTo>
                    <a:pt x="212" y="337"/>
                  </a:lnTo>
                  <a:lnTo>
                    <a:pt x="201" y="343"/>
                  </a:lnTo>
                  <a:lnTo>
                    <a:pt x="190" y="348"/>
                  </a:lnTo>
                  <a:lnTo>
                    <a:pt x="176" y="352"/>
                  </a:lnTo>
                  <a:lnTo>
                    <a:pt x="164" y="355"/>
                  </a:lnTo>
                  <a:lnTo>
                    <a:pt x="150" y="358"/>
                  </a:lnTo>
                  <a:lnTo>
                    <a:pt x="135" y="359"/>
                  </a:lnTo>
                  <a:lnTo>
                    <a:pt x="107" y="360"/>
                  </a:lnTo>
                  <a:lnTo>
                    <a:pt x="107" y="360"/>
                  </a:lnTo>
                  <a:lnTo>
                    <a:pt x="81" y="359"/>
                  </a:lnTo>
                  <a:lnTo>
                    <a:pt x="54" y="357"/>
                  </a:lnTo>
                  <a:lnTo>
                    <a:pt x="28" y="352"/>
                  </a:lnTo>
                  <a:lnTo>
                    <a:pt x="3" y="346"/>
                  </a:lnTo>
                  <a:lnTo>
                    <a:pt x="11" y="269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5554" y="76"/>
              <a:ext cx="83" cy="116"/>
            </a:xfrm>
            <a:custGeom>
              <a:avLst/>
              <a:gdLst>
                <a:gd name="T0" fmla="*/ 0 w 250"/>
                <a:gd name="T1" fmla="*/ 0 h 348"/>
                <a:gd name="T2" fmla="*/ 245 w 250"/>
                <a:gd name="T3" fmla="*/ 0 h 348"/>
                <a:gd name="T4" fmla="*/ 245 w 250"/>
                <a:gd name="T5" fmla="*/ 66 h 348"/>
                <a:gd name="T6" fmla="*/ 92 w 250"/>
                <a:gd name="T7" fmla="*/ 66 h 348"/>
                <a:gd name="T8" fmla="*/ 92 w 250"/>
                <a:gd name="T9" fmla="*/ 138 h 348"/>
                <a:gd name="T10" fmla="*/ 237 w 250"/>
                <a:gd name="T11" fmla="*/ 138 h 348"/>
                <a:gd name="T12" fmla="*/ 237 w 250"/>
                <a:gd name="T13" fmla="*/ 204 h 348"/>
                <a:gd name="T14" fmla="*/ 92 w 250"/>
                <a:gd name="T15" fmla="*/ 204 h 348"/>
                <a:gd name="T16" fmla="*/ 92 w 250"/>
                <a:gd name="T17" fmla="*/ 283 h 348"/>
                <a:gd name="T18" fmla="*/ 250 w 250"/>
                <a:gd name="T19" fmla="*/ 283 h 348"/>
                <a:gd name="T20" fmla="*/ 250 w 250"/>
                <a:gd name="T21" fmla="*/ 348 h 348"/>
                <a:gd name="T22" fmla="*/ 0 w 250"/>
                <a:gd name="T23" fmla="*/ 348 h 348"/>
                <a:gd name="T24" fmla="*/ 0 w 250"/>
                <a:gd name="T2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348">
                  <a:moveTo>
                    <a:pt x="0" y="0"/>
                  </a:moveTo>
                  <a:lnTo>
                    <a:pt x="245" y="0"/>
                  </a:lnTo>
                  <a:lnTo>
                    <a:pt x="245" y="66"/>
                  </a:lnTo>
                  <a:lnTo>
                    <a:pt x="92" y="66"/>
                  </a:lnTo>
                  <a:lnTo>
                    <a:pt x="92" y="138"/>
                  </a:lnTo>
                  <a:lnTo>
                    <a:pt x="237" y="138"/>
                  </a:lnTo>
                  <a:lnTo>
                    <a:pt x="237" y="204"/>
                  </a:lnTo>
                  <a:lnTo>
                    <a:pt x="92" y="204"/>
                  </a:lnTo>
                  <a:lnTo>
                    <a:pt x="92" y="283"/>
                  </a:lnTo>
                  <a:lnTo>
                    <a:pt x="250" y="283"/>
                  </a:lnTo>
                  <a:lnTo>
                    <a:pt x="250" y="348"/>
                  </a:lnTo>
                  <a:lnTo>
                    <a:pt x="0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5653" y="76"/>
              <a:ext cx="31" cy="116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4800" y="76"/>
              <a:ext cx="116" cy="116"/>
            </a:xfrm>
            <a:custGeom>
              <a:avLst/>
              <a:gdLst>
                <a:gd name="T0" fmla="*/ 243 w 348"/>
                <a:gd name="T1" fmla="*/ 220 h 348"/>
                <a:gd name="T2" fmla="*/ 104 w 348"/>
                <a:gd name="T3" fmla="*/ 220 h 348"/>
                <a:gd name="T4" fmla="*/ 173 w 348"/>
                <a:gd name="T5" fmla="*/ 47 h 348"/>
                <a:gd name="T6" fmla="*/ 243 w 348"/>
                <a:gd name="T7" fmla="*/ 220 h 348"/>
                <a:gd name="T8" fmla="*/ 0 w 348"/>
                <a:gd name="T9" fmla="*/ 348 h 348"/>
                <a:gd name="T10" fmla="*/ 52 w 348"/>
                <a:gd name="T11" fmla="*/ 348 h 348"/>
                <a:gd name="T12" fmla="*/ 88 w 348"/>
                <a:gd name="T13" fmla="*/ 261 h 348"/>
                <a:gd name="T14" fmla="*/ 258 w 348"/>
                <a:gd name="T15" fmla="*/ 261 h 348"/>
                <a:gd name="T16" fmla="*/ 294 w 348"/>
                <a:gd name="T17" fmla="*/ 348 h 348"/>
                <a:gd name="T18" fmla="*/ 348 w 348"/>
                <a:gd name="T19" fmla="*/ 348 h 348"/>
                <a:gd name="T20" fmla="*/ 201 w 348"/>
                <a:gd name="T21" fmla="*/ 0 h 348"/>
                <a:gd name="T22" fmla="*/ 150 w 348"/>
                <a:gd name="T23" fmla="*/ 0 h 348"/>
                <a:gd name="T24" fmla="*/ 0 w 348"/>
                <a:gd name="T25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8" h="348">
                  <a:moveTo>
                    <a:pt x="243" y="220"/>
                  </a:moveTo>
                  <a:lnTo>
                    <a:pt x="104" y="220"/>
                  </a:lnTo>
                  <a:lnTo>
                    <a:pt x="173" y="47"/>
                  </a:lnTo>
                  <a:lnTo>
                    <a:pt x="243" y="220"/>
                  </a:lnTo>
                  <a:close/>
                  <a:moveTo>
                    <a:pt x="0" y="348"/>
                  </a:moveTo>
                  <a:lnTo>
                    <a:pt x="52" y="348"/>
                  </a:lnTo>
                  <a:lnTo>
                    <a:pt x="88" y="261"/>
                  </a:lnTo>
                  <a:lnTo>
                    <a:pt x="258" y="261"/>
                  </a:lnTo>
                  <a:lnTo>
                    <a:pt x="294" y="348"/>
                  </a:lnTo>
                  <a:lnTo>
                    <a:pt x="348" y="348"/>
                  </a:lnTo>
                  <a:lnTo>
                    <a:pt x="201" y="0"/>
                  </a:lnTo>
                  <a:lnTo>
                    <a:pt x="150" y="0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4924" y="105"/>
              <a:ext cx="53" cy="89"/>
            </a:xfrm>
            <a:custGeom>
              <a:avLst/>
              <a:gdLst>
                <a:gd name="T0" fmla="*/ 3 w 160"/>
                <a:gd name="T1" fmla="*/ 211 h 266"/>
                <a:gd name="T2" fmla="*/ 18 w 160"/>
                <a:gd name="T3" fmla="*/ 218 h 266"/>
                <a:gd name="T4" fmla="*/ 50 w 160"/>
                <a:gd name="T5" fmla="*/ 228 h 266"/>
                <a:gd name="T6" fmla="*/ 61 w 160"/>
                <a:gd name="T7" fmla="*/ 228 h 266"/>
                <a:gd name="T8" fmla="*/ 79 w 160"/>
                <a:gd name="T9" fmla="*/ 227 h 266"/>
                <a:gd name="T10" fmla="*/ 94 w 160"/>
                <a:gd name="T11" fmla="*/ 221 h 266"/>
                <a:gd name="T12" fmla="*/ 106 w 160"/>
                <a:gd name="T13" fmla="*/ 210 h 266"/>
                <a:gd name="T14" fmla="*/ 110 w 160"/>
                <a:gd name="T15" fmla="*/ 192 h 266"/>
                <a:gd name="T16" fmla="*/ 108 w 160"/>
                <a:gd name="T17" fmla="*/ 184 h 266"/>
                <a:gd name="T18" fmla="*/ 100 w 160"/>
                <a:gd name="T19" fmla="*/ 170 h 266"/>
                <a:gd name="T20" fmla="*/ 85 w 160"/>
                <a:gd name="T21" fmla="*/ 159 h 266"/>
                <a:gd name="T22" fmla="*/ 55 w 160"/>
                <a:gd name="T23" fmla="*/ 144 h 266"/>
                <a:gd name="T24" fmla="*/ 26 w 160"/>
                <a:gd name="T25" fmla="*/ 127 h 266"/>
                <a:gd name="T26" fmla="*/ 10 w 160"/>
                <a:gd name="T27" fmla="*/ 111 h 266"/>
                <a:gd name="T28" fmla="*/ 1 w 160"/>
                <a:gd name="T29" fmla="*/ 91 h 266"/>
                <a:gd name="T30" fmla="*/ 0 w 160"/>
                <a:gd name="T31" fmla="*/ 79 h 266"/>
                <a:gd name="T32" fmla="*/ 1 w 160"/>
                <a:gd name="T33" fmla="*/ 60 h 266"/>
                <a:gd name="T34" fmla="*/ 7 w 160"/>
                <a:gd name="T35" fmla="*/ 44 h 266"/>
                <a:gd name="T36" fmla="*/ 15 w 160"/>
                <a:gd name="T37" fmla="*/ 31 h 266"/>
                <a:gd name="T38" fmla="*/ 26 w 160"/>
                <a:gd name="T39" fmla="*/ 19 h 266"/>
                <a:gd name="T40" fmla="*/ 39 w 160"/>
                <a:gd name="T41" fmla="*/ 11 h 266"/>
                <a:gd name="T42" fmla="*/ 54 w 160"/>
                <a:gd name="T43" fmla="*/ 5 h 266"/>
                <a:gd name="T44" fmla="*/ 90 w 160"/>
                <a:gd name="T45" fmla="*/ 0 h 266"/>
                <a:gd name="T46" fmla="*/ 105 w 160"/>
                <a:gd name="T47" fmla="*/ 1 h 266"/>
                <a:gd name="T48" fmla="*/ 134 w 160"/>
                <a:gd name="T49" fmla="*/ 6 h 266"/>
                <a:gd name="T50" fmla="*/ 144 w 160"/>
                <a:gd name="T51" fmla="*/ 50 h 266"/>
                <a:gd name="T52" fmla="*/ 133 w 160"/>
                <a:gd name="T53" fmla="*/ 47 h 266"/>
                <a:gd name="T54" fmla="*/ 106 w 160"/>
                <a:gd name="T55" fmla="*/ 39 h 266"/>
                <a:gd name="T56" fmla="*/ 95 w 160"/>
                <a:gd name="T57" fmla="*/ 38 h 266"/>
                <a:gd name="T58" fmla="*/ 77 w 160"/>
                <a:gd name="T59" fmla="*/ 40 h 266"/>
                <a:gd name="T60" fmla="*/ 63 w 160"/>
                <a:gd name="T61" fmla="*/ 45 h 266"/>
                <a:gd name="T62" fmla="*/ 53 w 160"/>
                <a:gd name="T63" fmla="*/ 55 h 266"/>
                <a:gd name="T64" fmla="*/ 49 w 160"/>
                <a:gd name="T65" fmla="*/ 69 h 266"/>
                <a:gd name="T66" fmla="*/ 50 w 160"/>
                <a:gd name="T67" fmla="*/ 78 h 266"/>
                <a:gd name="T68" fmla="*/ 60 w 160"/>
                <a:gd name="T69" fmla="*/ 92 h 266"/>
                <a:gd name="T70" fmla="*/ 75 w 160"/>
                <a:gd name="T71" fmla="*/ 103 h 266"/>
                <a:gd name="T72" fmla="*/ 105 w 160"/>
                <a:gd name="T73" fmla="*/ 117 h 266"/>
                <a:gd name="T74" fmla="*/ 124 w 160"/>
                <a:gd name="T75" fmla="*/ 128 h 266"/>
                <a:gd name="T76" fmla="*/ 143 w 160"/>
                <a:gd name="T77" fmla="*/ 142 h 266"/>
                <a:gd name="T78" fmla="*/ 155 w 160"/>
                <a:gd name="T79" fmla="*/ 161 h 266"/>
                <a:gd name="T80" fmla="*/ 160 w 160"/>
                <a:gd name="T81" fmla="*/ 187 h 266"/>
                <a:gd name="T82" fmla="*/ 159 w 160"/>
                <a:gd name="T83" fmla="*/ 197 h 266"/>
                <a:gd name="T84" fmla="*/ 155 w 160"/>
                <a:gd name="T85" fmla="*/ 215 h 266"/>
                <a:gd name="T86" fmla="*/ 148 w 160"/>
                <a:gd name="T87" fmla="*/ 229 h 266"/>
                <a:gd name="T88" fmla="*/ 138 w 160"/>
                <a:gd name="T89" fmla="*/ 242 h 266"/>
                <a:gd name="T90" fmla="*/ 126 w 160"/>
                <a:gd name="T91" fmla="*/ 252 h 266"/>
                <a:gd name="T92" fmla="*/ 105 w 160"/>
                <a:gd name="T93" fmla="*/ 261 h 266"/>
                <a:gd name="T94" fmla="*/ 71 w 160"/>
                <a:gd name="T95" fmla="*/ 266 h 266"/>
                <a:gd name="T96" fmla="*/ 53 w 160"/>
                <a:gd name="T97" fmla="*/ 266 h 266"/>
                <a:gd name="T98" fmla="*/ 18 w 160"/>
                <a:gd name="T99" fmla="*/ 260 h 266"/>
                <a:gd name="T100" fmla="*/ 1 w 160"/>
                <a:gd name="T101" fmla="*/ 25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0" h="266">
                  <a:moveTo>
                    <a:pt x="3" y="211"/>
                  </a:moveTo>
                  <a:lnTo>
                    <a:pt x="3" y="211"/>
                  </a:lnTo>
                  <a:lnTo>
                    <a:pt x="11" y="215"/>
                  </a:lnTo>
                  <a:lnTo>
                    <a:pt x="18" y="218"/>
                  </a:lnTo>
                  <a:lnTo>
                    <a:pt x="34" y="224"/>
                  </a:lnTo>
                  <a:lnTo>
                    <a:pt x="50" y="228"/>
                  </a:lnTo>
                  <a:lnTo>
                    <a:pt x="61" y="228"/>
                  </a:lnTo>
                  <a:lnTo>
                    <a:pt x="61" y="228"/>
                  </a:lnTo>
                  <a:lnTo>
                    <a:pt x="70" y="228"/>
                  </a:lnTo>
                  <a:lnTo>
                    <a:pt x="79" y="227"/>
                  </a:lnTo>
                  <a:lnTo>
                    <a:pt x="86" y="224"/>
                  </a:lnTo>
                  <a:lnTo>
                    <a:pt x="94" y="221"/>
                  </a:lnTo>
                  <a:lnTo>
                    <a:pt x="101" y="216"/>
                  </a:lnTo>
                  <a:lnTo>
                    <a:pt x="106" y="210"/>
                  </a:lnTo>
                  <a:lnTo>
                    <a:pt x="108" y="202"/>
                  </a:lnTo>
                  <a:lnTo>
                    <a:pt x="110" y="192"/>
                  </a:lnTo>
                  <a:lnTo>
                    <a:pt x="110" y="192"/>
                  </a:lnTo>
                  <a:lnTo>
                    <a:pt x="108" y="184"/>
                  </a:lnTo>
                  <a:lnTo>
                    <a:pt x="105" y="177"/>
                  </a:lnTo>
                  <a:lnTo>
                    <a:pt x="100" y="170"/>
                  </a:lnTo>
                  <a:lnTo>
                    <a:pt x="92" y="165"/>
                  </a:lnTo>
                  <a:lnTo>
                    <a:pt x="85" y="159"/>
                  </a:lnTo>
                  <a:lnTo>
                    <a:pt x="75" y="154"/>
                  </a:lnTo>
                  <a:lnTo>
                    <a:pt x="55" y="144"/>
                  </a:lnTo>
                  <a:lnTo>
                    <a:pt x="34" y="133"/>
                  </a:lnTo>
                  <a:lnTo>
                    <a:pt x="26" y="127"/>
                  </a:lnTo>
                  <a:lnTo>
                    <a:pt x="17" y="119"/>
                  </a:lnTo>
                  <a:lnTo>
                    <a:pt x="10" y="111"/>
                  </a:lnTo>
                  <a:lnTo>
                    <a:pt x="5" y="102"/>
                  </a:lnTo>
                  <a:lnTo>
                    <a:pt x="1" y="91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69"/>
                  </a:lnTo>
                  <a:lnTo>
                    <a:pt x="1" y="60"/>
                  </a:lnTo>
                  <a:lnTo>
                    <a:pt x="3" y="52"/>
                  </a:lnTo>
                  <a:lnTo>
                    <a:pt x="7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19" y="24"/>
                  </a:lnTo>
                  <a:lnTo>
                    <a:pt x="26" y="19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4" y="5"/>
                  </a:lnTo>
                  <a:lnTo>
                    <a:pt x="71" y="1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5" y="1"/>
                  </a:lnTo>
                  <a:lnTo>
                    <a:pt x="119" y="3"/>
                  </a:lnTo>
                  <a:lnTo>
                    <a:pt x="134" y="6"/>
                  </a:lnTo>
                  <a:lnTo>
                    <a:pt x="148" y="10"/>
                  </a:lnTo>
                  <a:lnTo>
                    <a:pt x="144" y="50"/>
                  </a:lnTo>
                  <a:lnTo>
                    <a:pt x="144" y="50"/>
                  </a:lnTo>
                  <a:lnTo>
                    <a:pt x="133" y="47"/>
                  </a:lnTo>
                  <a:lnTo>
                    <a:pt x="119" y="42"/>
                  </a:lnTo>
                  <a:lnTo>
                    <a:pt x="106" y="39"/>
                  </a:lnTo>
                  <a:lnTo>
                    <a:pt x="95" y="38"/>
                  </a:lnTo>
                  <a:lnTo>
                    <a:pt x="95" y="38"/>
                  </a:lnTo>
                  <a:lnTo>
                    <a:pt x="86" y="38"/>
                  </a:lnTo>
                  <a:lnTo>
                    <a:pt x="77" y="40"/>
                  </a:lnTo>
                  <a:lnTo>
                    <a:pt x="70" y="42"/>
                  </a:lnTo>
                  <a:lnTo>
                    <a:pt x="63" y="45"/>
                  </a:lnTo>
                  <a:lnTo>
                    <a:pt x="58" y="50"/>
                  </a:lnTo>
                  <a:lnTo>
                    <a:pt x="53" y="55"/>
                  </a:lnTo>
                  <a:lnTo>
                    <a:pt x="50" y="61"/>
                  </a:lnTo>
                  <a:lnTo>
                    <a:pt x="49" y="69"/>
                  </a:lnTo>
                  <a:lnTo>
                    <a:pt x="49" y="69"/>
                  </a:lnTo>
                  <a:lnTo>
                    <a:pt x="50" y="78"/>
                  </a:lnTo>
                  <a:lnTo>
                    <a:pt x="54" y="86"/>
                  </a:lnTo>
                  <a:lnTo>
                    <a:pt x="60" y="92"/>
                  </a:lnTo>
                  <a:lnTo>
                    <a:pt x="66" y="97"/>
                  </a:lnTo>
                  <a:lnTo>
                    <a:pt x="75" y="103"/>
                  </a:lnTo>
                  <a:lnTo>
                    <a:pt x="85" y="107"/>
                  </a:lnTo>
                  <a:lnTo>
                    <a:pt x="105" y="117"/>
                  </a:lnTo>
                  <a:lnTo>
                    <a:pt x="114" y="122"/>
                  </a:lnTo>
                  <a:lnTo>
                    <a:pt x="124" y="128"/>
                  </a:lnTo>
                  <a:lnTo>
                    <a:pt x="134" y="134"/>
                  </a:lnTo>
                  <a:lnTo>
                    <a:pt x="143" y="142"/>
                  </a:lnTo>
                  <a:lnTo>
                    <a:pt x="149" y="150"/>
                  </a:lnTo>
                  <a:lnTo>
                    <a:pt x="155" y="161"/>
                  </a:lnTo>
                  <a:lnTo>
                    <a:pt x="159" y="173"/>
                  </a:lnTo>
                  <a:lnTo>
                    <a:pt x="160" y="187"/>
                  </a:lnTo>
                  <a:lnTo>
                    <a:pt x="160" y="187"/>
                  </a:lnTo>
                  <a:lnTo>
                    <a:pt x="159" y="197"/>
                  </a:lnTo>
                  <a:lnTo>
                    <a:pt x="158" y="206"/>
                  </a:lnTo>
                  <a:lnTo>
                    <a:pt x="155" y="215"/>
                  </a:lnTo>
                  <a:lnTo>
                    <a:pt x="153" y="222"/>
                  </a:lnTo>
                  <a:lnTo>
                    <a:pt x="148" y="229"/>
                  </a:lnTo>
                  <a:lnTo>
                    <a:pt x="144" y="237"/>
                  </a:lnTo>
                  <a:lnTo>
                    <a:pt x="138" y="242"/>
                  </a:lnTo>
                  <a:lnTo>
                    <a:pt x="133" y="248"/>
                  </a:lnTo>
                  <a:lnTo>
                    <a:pt x="126" y="252"/>
                  </a:lnTo>
                  <a:lnTo>
                    <a:pt x="119" y="255"/>
                  </a:lnTo>
                  <a:lnTo>
                    <a:pt x="105" y="261"/>
                  </a:lnTo>
                  <a:lnTo>
                    <a:pt x="87" y="265"/>
                  </a:lnTo>
                  <a:lnTo>
                    <a:pt x="71" y="266"/>
                  </a:lnTo>
                  <a:lnTo>
                    <a:pt x="71" y="266"/>
                  </a:lnTo>
                  <a:lnTo>
                    <a:pt x="53" y="266"/>
                  </a:lnTo>
                  <a:lnTo>
                    <a:pt x="35" y="264"/>
                  </a:lnTo>
                  <a:lnTo>
                    <a:pt x="18" y="260"/>
                  </a:lnTo>
                  <a:lnTo>
                    <a:pt x="10" y="256"/>
                  </a:lnTo>
                  <a:lnTo>
                    <a:pt x="1" y="253"/>
                  </a:lnTo>
                  <a:lnTo>
                    <a:pt x="3" y="211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4990" y="105"/>
              <a:ext cx="73" cy="89"/>
            </a:xfrm>
            <a:custGeom>
              <a:avLst/>
              <a:gdLst>
                <a:gd name="T0" fmla="*/ 166 w 217"/>
                <a:gd name="T1" fmla="*/ 175 h 266"/>
                <a:gd name="T2" fmla="*/ 150 w 217"/>
                <a:gd name="T3" fmla="*/ 210 h 266"/>
                <a:gd name="T4" fmla="*/ 113 w 217"/>
                <a:gd name="T5" fmla="*/ 227 h 266"/>
                <a:gd name="T6" fmla="*/ 89 w 217"/>
                <a:gd name="T7" fmla="*/ 228 h 266"/>
                <a:gd name="T8" fmla="*/ 65 w 217"/>
                <a:gd name="T9" fmla="*/ 218 h 266"/>
                <a:gd name="T10" fmla="*/ 50 w 217"/>
                <a:gd name="T11" fmla="*/ 197 h 266"/>
                <a:gd name="T12" fmla="*/ 50 w 217"/>
                <a:gd name="T13" fmla="*/ 179 h 266"/>
                <a:gd name="T14" fmla="*/ 60 w 217"/>
                <a:gd name="T15" fmla="*/ 160 h 266"/>
                <a:gd name="T16" fmla="*/ 77 w 217"/>
                <a:gd name="T17" fmla="*/ 149 h 266"/>
                <a:gd name="T18" fmla="*/ 113 w 217"/>
                <a:gd name="T19" fmla="*/ 139 h 266"/>
                <a:gd name="T20" fmla="*/ 138 w 217"/>
                <a:gd name="T21" fmla="*/ 138 h 266"/>
                <a:gd name="T22" fmla="*/ 32 w 217"/>
                <a:gd name="T23" fmla="*/ 64 h 266"/>
                <a:gd name="T24" fmla="*/ 47 w 217"/>
                <a:gd name="T25" fmla="*/ 53 h 266"/>
                <a:gd name="T26" fmla="*/ 75 w 217"/>
                <a:gd name="T27" fmla="*/ 42 h 266"/>
                <a:gd name="T28" fmla="*/ 105 w 217"/>
                <a:gd name="T29" fmla="*/ 38 h 266"/>
                <a:gd name="T30" fmla="*/ 134 w 217"/>
                <a:gd name="T31" fmla="*/ 42 h 266"/>
                <a:gd name="T32" fmla="*/ 154 w 217"/>
                <a:gd name="T33" fmla="*/ 55 h 266"/>
                <a:gd name="T34" fmla="*/ 168 w 217"/>
                <a:gd name="T35" fmla="*/ 89 h 266"/>
                <a:gd name="T36" fmla="*/ 143 w 217"/>
                <a:gd name="T37" fmla="*/ 103 h 266"/>
                <a:gd name="T38" fmla="*/ 100 w 217"/>
                <a:gd name="T39" fmla="*/ 105 h 266"/>
                <a:gd name="T40" fmla="*/ 50 w 217"/>
                <a:gd name="T41" fmla="*/ 117 h 266"/>
                <a:gd name="T42" fmla="*/ 24 w 217"/>
                <a:gd name="T43" fmla="*/ 133 h 266"/>
                <a:gd name="T44" fmla="*/ 7 w 217"/>
                <a:gd name="T45" fmla="*/ 155 h 266"/>
                <a:gd name="T46" fmla="*/ 0 w 217"/>
                <a:gd name="T47" fmla="*/ 187 h 266"/>
                <a:gd name="T48" fmla="*/ 1 w 217"/>
                <a:gd name="T49" fmla="*/ 206 h 266"/>
                <a:gd name="T50" fmla="*/ 11 w 217"/>
                <a:gd name="T51" fmla="*/ 231 h 266"/>
                <a:gd name="T52" fmla="*/ 26 w 217"/>
                <a:gd name="T53" fmla="*/ 248 h 266"/>
                <a:gd name="T54" fmla="*/ 47 w 217"/>
                <a:gd name="T55" fmla="*/ 259 h 266"/>
                <a:gd name="T56" fmla="*/ 93 w 217"/>
                <a:gd name="T57" fmla="*/ 266 h 266"/>
                <a:gd name="T58" fmla="*/ 122 w 217"/>
                <a:gd name="T59" fmla="*/ 263 h 266"/>
                <a:gd name="T60" fmla="*/ 154 w 217"/>
                <a:gd name="T61" fmla="*/ 247 h 266"/>
                <a:gd name="T62" fmla="*/ 172 w 217"/>
                <a:gd name="T63" fmla="*/ 228 h 266"/>
                <a:gd name="T64" fmla="*/ 217 w 217"/>
                <a:gd name="T65" fmla="*/ 260 h 266"/>
                <a:gd name="T66" fmla="*/ 214 w 217"/>
                <a:gd name="T67" fmla="*/ 211 h 266"/>
                <a:gd name="T68" fmla="*/ 214 w 217"/>
                <a:gd name="T69" fmla="*/ 92 h 266"/>
                <a:gd name="T70" fmla="*/ 209 w 217"/>
                <a:gd name="T71" fmla="*/ 59 h 266"/>
                <a:gd name="T72" fmla="*/ 197 w 217"/>
                <a:gd name="T73" fmla="*/ 33 h 266"/>
                <a:gd name="T74" fmla="*/ 177 w 217"/>
                <a:gd name="T75" fmla="*/ 15 h 266"/>
                <a:gd name="T76" fmla="*/ 149 w 217"/>
                <a:gd name="T77" fmla="*/ 3 h 266"/>
                <a:gd name="T78" fmla="*/ 112 w 217"/>
                <a:gd name="T79" fmla="*/ 0 h 266"/>
                <a:gd name="T80" fmla="*/ 89 w 217"/>
                <a:gd name="T81" fmla="*/ 2 h 266"/>
                <a:gd name="T82" fmla="*/ 47 w 217"/>
                <a:gd name="T83" fmla="*/ 1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7" h="266">
                  <a:moveTo>
                    <a:pt x="168" y="161"/>
                  </a:moveTo>
                  <a:lnTo>
                    <a:pt x="168" y="161"/>
                  </a:lnTo>
                  <a:lnTo>
                    <a:pt x="166" y="175"/>
                  </a:lnTo>
                  <a:lnTo>
                    <a:pt x="164" y="189"/>
                  </a:lnTo>
                  <a:lnTo>
                    <a:pt x="158" y="200"/>
                  </a:lnTo>
                  <a:lnTo>
                    <a:pt x="150" y="210"/>
                  </a:lnTo>
                  <a:lnTo>
                    <a:pt x="140" y="217"/>
                  </a:lnTo>
                  <a:lnTo>
                    <a:pt x="128" y="223"/>
                  </a:lnTo>
                  <a:lnTo>
                    <a:pt x="113" y="227"/>
                  </a:lnTo>
                  <a:lnTo>
                    <a:pt x="97" y="228"/>
                  </a:lnTo>
                  <a:lnTo>
                    <a:pt x="97" y="228"/>
                  </a:lnTo>
                  <a:lnTo>
                    <a:pt x="89" y="228"/>
                  </a:lnTo>
                  <a:lnTo>
                    <a:pt x="81" y="226"/>
                  </a:lnTo>
                  <a:lnTo>
                    <a:pt x="72" y="223"/>
                  </a:lnTo>
                  <a:lnTo>
                    <a:pt x="65" y="218"/>
                  </a:lnTo>
                  <a:lnTo>
                    <a:pt x="59" y="212"/>
                  </a:lnTo>
                  <a:lnTo>
                    <a:pt x="54" y="205"/>
                  </a:lnTo>
                  <a:lnTo>
                    <a:pt x="50" y="197"/>
                  </a:lnTo>
                  <a:lnTo>
                    <a:pt x="50" y="187"/>
                  </a:lnTo>
                  <a:lnTo>
                    <a:pt x="50" y="187"/>
                  </a:lnTo>
                  <a:lnTo>
                    <a:pt x="50" y="179"/>
                  </a:lnTo>
                  <a:lnTo>
                    <a:pt x="53" y="173"/>
                  </a:lnTo>
                  <a:lnTo>
                    <a:pt x="55" y="166"/>
                  </a:lnTo>
                  <a:lnTo>
                    <a:pt x="60" y="160"/>
                  </a:lnTo>
                  <a:lnTo>
                    <a:pt x="65" y="156"/>
                  </a:lnTo>
                  <a:lnTo>
                    <a:pt x="71" y="152"/>
                  </a:lnTo>
                  <a:lnTo>
                    <a:pt x="77" y="149"/>
                  </a:lnTo>
                  <a:lnTo>
                    <a:pt x="85" y="145"/>
                  </a:lnTo>
                  <a:lnTo>
                    <a:pt x="98" y="142"/>
                  </a:lnTo>
                  <a:lnTo>
                    <a:pt x="113" y="139"/>
                  </a:lnTo>
                  <a:lnTo>
                    <a:pt x="127" y="138"/>
                  </a:lnTo>
                  <a:lnTo>
                    <a:pt x="138" y="138"/>
                  </a:lnTo>
                  <a:lnTo>
                    <a:pt x="138" y="138"/>
                  </a:lnTo>
                  <a:lnTo>
                    <a:pt x="168" y="139"/>
                  </a:lnTo>
                  <a:lnTo>
                    <a:pt x="168" y="161"/>
                  </a:lnTo>
                  <a:close/>
                  <a:moveTo>
                    <a:pt x="32" y="64"/>
                  </a:moveTo>
                  <a:lnTo>
                    <a:pt x="32" y="64"/>
                  </a:lnTo>
                  <a:lnTo>
                    <a:pt x="39" y="58"/>
                  </a:lnTo>
                  <a:lnTo>
                    <a:pt x="47" y="53"/>
                  </a:lnTo>
                  <a:lnTo>
                    <a:pt x="56" y="49"/>
                  </a:lnTo>
                  <a:lnTo>
                    <a:pt x="65" y="45"/>
                  </a:lnTo>
                  <a:lnTo>
                    <a:pt x="75" y="42"/>
                  </a:lnTo>
                  <a:lnTo>
                    <a:pt x="85" y="39"/>
                  </a:lnTo>
                  <a:lnTo>
                    <a:pt x="95" y="38"/>
                  </a:lnTo>
                  <a:lnTo>
                    <a:pt x="105" y="38"/>
                  </a:lnTo>
                  <a:lnTo>
                    <a:pt x="105" y="38"/>
                  </a:lnTo>
                  <a:lnTo>
                    <a:pt x="121" y="39"/>
                  </a:lnTo>
                  <a:lnTo>
                    <a:pt x="134" y="42"/>
                  </a:lnTo>
                  <a:lnTo>
                    <a:pt x="145" y="48"/>
                  </a:lnTo>
                  <a:lnTo>
                    <a:pt x="150" y="50"/>
                  </a:lnTo>
                  <a:lnTo>
                    <a:pt x="154" y="55"/>
                  </a:lnTo>
                  <a:lnTo>
                    <a:pt x="160" y="64"/>
                  </a:lnTo>
                  <a:lnTo>
                    <a:pt x="165" y="75"/>
                  </a:lnTo>
                  <a:lnTo>
                    <a:pt x="168" y="89"/>
                  </a:lnTo>
                  <a:lnTo>
                    <a:pt x="168" y="105"/>
                  </a:lnTo>
                  <a:lnTo>
                    <a:pt x="168" y="105"/>
                  </a:lnTo>
                  <a:lnTo>
                    <a:pt x="143" y="103"/>
                  </a:lnTo>
                  <a:lnTo>
                    <a:pt x="118" y="103"/>
                  </a:lnTo>
                  <a:lnTo>
                    <a:pt x="118" y="103"/>
                  </a:lnTo>
                  <a:lnTo>
                    <a:pt x="100" y="105"/>
                  </a:lnTo>
                  <a:lnTo>
                    <a:pt x="79" y="107"/>
                  </a:lnTo>
                  <a:lnTo>
                    <a:pt x="59" y="113"/>
                  </a:lnTo>
                  <a:lnTo>
                    <a:pt x="50" y="117"/>
                  </a:lnTo>
                  <a:lnTo>
                    <a:pt x="40" y="121"/>
                  </a:lnTo>
                  <a:lnTo>
                    <a:pt x="32" y="127"/>
                  </a:lnTo>
                  <a:lnTo>
                    <a:pt x="24" y="133"/>
                  </a:lnTo>
                  <a:lnTo>
                    <a:pt x="17" y="139"/>
                  </a:lnTo>
                  <a:lnTo>
                    <a:pt x="12" y="147"/>
                  </a:lnTo>
                  <a:lnTo>
                    <a:pt x="7" y="155"/>
                  </a:lnTo>
                  <a:lnTo>
                    <a:pt x="3" y="165"/>
                  </a:lnTo>
                  <a:lnTo>
                    <a:pt x="1" y="176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97"/>
                  </a:lnTo>
                  <a:lnTo>
                    <a:pt x="1" y="206"/>
                  </a:lnTo>
                  <a:lnTo>
                    <a:pt x="3" y="215"/>
                  </a:lnTo>
                  <a:lnTo>
                    <a:pt x="7" y="223"/>
                  </a:lnTo>
                  <a:lnTo>
                    <a:pt x="11" y="231"/>
                  </a:lnTo>
                  <a:lnTo>
                    <a:pt x="14" y="237"/>
                  </a:lnTo>
                  <a:lnTo>
                    <a:pt x="19" y="243"/>
                  </a:lnTo>
                  <a:lnTo>
                    <a:pt x="26" y="248"/>
                  </a:lnTo>
                  <a:lnTo>
                    <a:pt x="32" y="252"/>
                  </a:lnTo>
                  <a:lnTo>
                    <a:pt x="39" y="256"/>
                  </a:lnTo>
                  <a:lnTo>
                    <a:pt x="47" y="259"/>
                  </a:lnTo>
                  <a:lnTo>
                    <a:pt x="55" y="261"/>
                  </a:lnTo>
                  <a:lnTo>
                    <a:pt x="74" y="265"/>
                  </a:lnTo>
                  <a:lnTo>
                    <a:pt x="93" y="266"/>
                  </a:lnTo>
                  <a:lnTo>
                    <a:pt x="93" y="266"/>
                  </a:lnTo>
                  <a:lnTo>
                    <a:pt x="108" y="265"/>
                  </a:lnTo>
                  <a:lnTo>
                    <a:pt x="122" y="263"/>
                  </a:lnTo>
                  <a:lnTo>
                    <a:pt x="134" y="258"/>
                  </a:lnTo>
                  <a:lnTo>
                    <a:pt x="144" y="253"/>
                  </a:lnTo>
                  <a:lnTo>
                    <a:pt x="154" y="247"/>
                  </a:lnTo>
                  <a:lnTo>
                    <a:pt x="161" y="240"/>
                  </a:lnTo>
                  <a:lnTo>
                    <a:pt x="168" y="234"/>
                  </a:lnTo>
                  <a:lnTo>
                    <a:pt x="172" y="228"/>
                  </a:lnTo>
                  <a:lnTo>
                    <a:pt x="172" y="228"/>
                  </a:lnTo>
                  <a:lnTo>
                    <a:pt x="172" y="260"/>
                  </a:lnTo>
                  <a:lnTo>
                    <a:pt x="217" y="260"/>
                  </a:lnTo>
                  <a:lnTo>
                    <a:pt x="217" y="260"/>
                  </a:lnTo>
                  <a:lnTo>
                    <a:pt x="216" y="244"/>
                  </a:lnTo>
                  <a:lnTo>
                    <a:pt x="214" y="211"/>
                  </a:lnTo>
                  <a:lnTo>
                    <a:pt x="214" y="106"/>
                  </a:lnTo>
                  <a:lnTo>
                    <a:pt x="214" y="106"/>
                  </a:lnTo>
                  <a:lnTo>
                    <a:pt x="214" y="92"/>
                  </a:lnTo>
                  <a:lnTo>
                    <a:pt x="213" y="81"/>
                  </a:lnTo>
                  <a:lnTo>
                    <a:pt x="212" y="70"/>
                  </a:lnTo>
                  <a:lnTo>
                    <a:pt x="209" y="59"/>
                  </a:lnTo>
                  <a:lnTo>
                    <a:pt x="206" y="50"/>
                  </a:lnTo>
                  <a:lnTo>
                    <a:pt x="202" y="42"/>
                  </a:lnTo>
                  <a:lnTo>
                    <a:pt x="197" y="33"/>
                  </a:lnTo>
                  <a:lnTo>
                    <a:pt x="191" y="27"/>
                  </a:lnTo>
                  <a:lnTo>
                    <a:pt x="185" y="21"/>
                  </a:lnTo>
                  <a:lnTo>
                    <a:pt x="177" y="15"/>
                  </a:lnTo>
                  <a:lnTo>
                    <a:pt x="169" y="11"/>
                  </a:lnTo>
                  <a:lnTo>
                    <a:pt x="159" y="7"/>
                  </a:lnTo>
                  <a:lnTo>
                    <a:pt x="149" y="3"/>
                  </a:lnTo>
                  <a:lnTo>
                    <a:pt x="138" y="2"/>
                  </a:lnTo>
                  <a:lnTo>
                    <a:pt x="126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1" y="1"/>
                  </a:lnTo>
                  <a:lnTo>
                    <a:pt x="89" y="2"/>
                  </a:lnTo>
                  <a:lnTo>
                    <a:pt x="77" y="3"/>
                  </a:lnTo>
                  <a:lnTo>
                    <a:pt x="68" y="7"/>
                  </a:lnTo>
                  <a:lnTo>
                    <a:pt x="47" y="15"/>
                  </a:lnTo>
                  <a:lnTo>
                    <a:pt x="29" y="24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5085" y="76"/>
              <a:ext cx="75" cy="116"/>
            </a:xfrm>
            <a:custGeom>
              <a:avLst/>
              <a:gdLst>
                <a:gd name="T0" fmla="*/ 0 w 225"/>
                <a:gd name="T1" fmla="*/ 0 h 348"/>
                <a:gd name="T2" fmla="*/ 46 w 225"/>
                <a:gd name="T3" fmla="*/ 0 h 348"/>
                <a:gd name="T4" fmla="*/ 46 w 225"/>
                <a:gd name="T5" fmla="*/ 131 h 348"/>
                <a:gd name="T6" fmla="*/ 48 w 225"/>
                <a:gd name="T7" fmla="*/ 131 h 348"/>
                <a:gd name="T8" fmla="*/ 48 w 225"/>
                <a:gd name="T9" fmla="*/ 131 h 348"/>
                <a:gd name="T10" fmla="*/ 55 w 225"/>
                <a:gd name="T11" fmla="*/ 121 h 348"/>
                <a:gd name="T12" fmla="*/ 62 w 225"/>
                <a:gd name="T13" fmla="*/ 112 h 348"/>
                <a:gd name="T14" fmla="*/ 72 w 225"/>
                <a:gd name="T15" fmla="*/ 105 h 348"/>
                <a:gd name="T16" fmla="*/ 82 w 225"/>
                <a:gd name="T17" fmla="*/ 99 h 348"/>
                <a:gd name="T18" fmla="*/ 93 w 225"/>
                <a:gd name="T19" fmla="*/ 94 h 348"/>
                <a:gd name="T20" fmla="*/ 104 w 225"/>
                <a:gd name="T21" fmla="*/ 91 h 348"/>
                <a:gd name="T22" fmla="*/ 117 w 225"/>
                <a:gd name="T23" fmla="*/ 89 h 348"/>
                <a:gd name="T24" fmla="*/ 129 w 225"/>
                <a:gd name="T25" fmla="*/ 88 h 348"/>
                <a:gd name="T26" fmla="*/ 129 w 225"/>
                <a:gd name="T27" fmla="*/ 88 h 348"/>
                <a:gd name="T28" fmla="*/ 141 w 225"/>
                <a:gd name="T29" fmla="*/ 89 h 348"/>
                <a:gd name="T30" fmla="*/ 153 w 225"/>
                <a:gd name="T31" fmla="*/ 90 h 348"/>
                <a:gd name="T32" fmla="*/ 162 w 225"/>
                <a:gd name="T33" fmla="*/ 93 h 348"/>
                <a:gd name="T34" fmla="*/ 172 w 225"/>
                <a:gd name="T35" fmla="*/ 95 h 348"/>
                <a:gd name="T36" fmla="*/ 181 w 225"/>
                <a:gd name="T37" fmla="*/ 100 h 348"/>
                <a:gd name="T38" fmla="*/ 188 w 225"/>
                <a:gd name="T39" fmla="*/ 105 h 348"/>
                <a:gd name="T40" fmla="*/ 196 w 225"/>
                <a:gd name="T41" fmla="*/ 110 h 348"/>
                <a:gd name="T42" fmla="*/ 202 w 225"/>
                <a:gd name="T43" fmla="*/ 117 h 348"/>
                <a:gd name="T44" fmla="*/ 208 w 225"/>
                <a:gd name="T45" fmla="*/ 125 h 348"/>
                <a:gd name="T46" fmla="*/ 212 w 225"/>
                <a:gd name="T47" fmla="*/ 132 h 348"/>
                <a:gd name="T48" fmla="*/ 217 w 225"/>
                <a:gd name="T49" fmla="*/ 142 h 348"/>
                <a:gd name="T50" fmla="*/ 219 w 225"/>
                <a:gd name="T51" fmla="*/ 152 h 348"/>
                <a:gd name="T52" fmla="*/ 222 w 225"/>
                <a:gd name="T53" fmla="*/ 162 h 348"/>
                <a:gd name="T54" fmla="*/ 224 w 225"/>
                <a:gd name="T55" fmla="*/ 173 h 348"/>
                <a:gd name="T56" fmla="*/ 225 w 225"/>
                <a:gd name="T57" fmla="*/ 198 h 348"/>
                <a:gd name="T58" fmla="*/ 225 w 225"/>
                <a:gd name="T59" fmla="*/ 348 h 348"/>
                <a:gd name="T60" fmla="*/ 179 w 225"/>
                <a:gd name="T61" fmla="*/ 348 h 348"/>
                <a:gd name="T62" fmla="*/ 179 w 225"/>
                <a:gd name="T63" fmla="*/ 217 h 348"/>
                <a:gd name="T64" fmla="*/ 179 w 225"/>
                <a:gd name="T65" fmla="*/ 217 h 348"/>
                <a:gd name="T66" fmla="*/ 177 w 225"/>
                <a:gd name="T67" fmla="*/ 196 h 348"/>
                <a:gd name="T68" fmla="*/ 176 w 225"/>
                <a:gd name="T69" fmla="*/ 178 h 348"/>
                <a:gd name="T70" fmla="*/ 172 w 225"/>
                <a:gd name="T71" fmla="*/ 163 h 348"/>
                <a:gd name="T72" fmla="*/ 166 w 225"/>
                <a:gd name="T73" fmla="*/ 149 h 348"/>
                <a:gd name="T74" fmla="*/ 164 w 225"/>
                <a:gd name="T75" fmla="*/ 145 h 348"/>
                <a:gd name="T76" fmla="*/ 159 w 225"/>
                <a:gd name="T77" fmla="*/ 140 h 348"/>
                <a:gd name="T78" fmla="*/ 155 w 225"/>
                <a:gd name="T79" fmla="*/ 136 h 348"/>
                <a:gd name="T80" fmla="*/ 150 w 225"/>
                <a:gd name="T81" fmla="*/ 133 h 348"/>
                <a:gd name="T82" fmla="*/ 144 w 225"/>
                <a:gd name="T83" fmla="*/ 130 h 348"/>
                <a:gd name="T84" fmla="*/ 138 w 225"/>
                <a:gd name="T85" fmla="*/ 128 h 348"/>
                <a:gd name="T86" fmla="*/ 124 w 225"/>
                <a:gd name="T87" fmla="*/ 126 h 348"/>
                <a:gd name="T88" fmla="*/ 124 w 225"/>
                <a:gd name="T89" fmla="*/ 126 h 348"/>
                <a:gd name="T90" fmla="*/ 114 w 225"/>
                <a:gd name="T91" fmla="*/ 126 h 348"/>
                <a:gd name="T92" fmla="*/ 106 w 225"/>
                <a:gd name="T93" fmla="*/ 128 h 348"/>
                <a:gd name="T94" fmla="*/ 97 w 225"/>
                <a:gd name="T95" fmla="*/ 131 h 348"/>
                <a:gd name="T96" fmla="*/ 90 w 225"/>
                <a:gd name="T97" fmla="*/ 133 h 348"/>
                <a:gd name="T98" fmla="*/ 82 w 225"/>
                <a:gd name="T99" fmla="*/ 138 h 348"/>
                <a:gd name="T100" fmla="*/ 76 w 225"/>
                <a:gd name="T101" fmla="*/ 143 h 348"/>
                <a:gd name="T102" fmla="*/ 71 w 225"/>
                <a:gd name="T103" fmla="*/ 148 h 348"/>
                <a:gd name="T104" fmla="*/ 65 w 225"/>
                <a:gd name="T105" fmla="*/ 156 h 348"/>
                <a:gd name="T106" fmla="*/ 61 w 225"/>
                <a:gd name="T107" fmla="*/ 163 h 348"/>
                <a:gd name="T108" fmla="*/ 58 w 225"/>
                <a:gd name="T109" fmla="*/ 170 h 348"/>
                <a:gd name="T110" fmla="*/ 54 w 225"/>
                <a:gd name="T111" fmla="*/ 179 h 348"/>
                <a:gd name="T112" fmla="*/ 51 w 225"/>
                <a:gd name="T113" fmla="*/ 188 h 348"/>
                <a:gd name="T114" fmla="*/ 48 w 225"/>
                <a:gd name="T115" fmla="*/ 209 h 348"/>
                <a:gd name="T116" fmla="*/ 46 w 225"/>
                <a:gd name="T117" fmla="*/ 231 h 348"/>
                <a:gd name="T118" fmla="*/ 46 w 225"/>
                <a:gd name="T119" fmla="*/ 348 h 348"/>
                <a:gd name="T120" fmla="*/ 0 w 225"/>
                <a:gd name="T121" fmla="*/ 348 h 348"/>
                <a:gd name="T122" fmla="*/ 0 w 225"/>
                <a:gd name="T12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5" h="348">
                  <a:moveTo>
                    <a:pt x="0" y="0"/>
                  </a:moveTo>
                  <a:lnTo>
                    <a:pt x="46" y="0"/>
                  </a:lnTo>
                  <a:lnTo>
                    <a:pt x="46" y="131"/>
                  </a:lnTo>
                  <a:lnTo>
                    <a:pt x="48" y="131"/>
                  </a:lnTo>
                  <a:lnTo>
                    <a:pt x="48" y="131"/>
                  </a:lnTo>
                  <a:lnTo>
                    <a:pt x="55" y="121"/>
                  </a:lnTo>
                  <a:lnTo>
                    <a:pt x="62" y="112"/>
                  </a:lnTo>
                  <a:lnTo>
                    <a:pt x="72" y="105"/>
                  </a:lnTo>
                  <a:lnTo>
                    <a:pt x="82" y="99"/>
                  </a:lnTo>
                  <a:lnTo>
                    <a:pt x="93" y="94"/>
                  </a:lnTo>
                  <a:lnTo>
                    <a:pt x="104" y="91"/>
                  </a:lnTo>
                  <a:lnTo>
                    <a:pt x="117" y="89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41" y="89"/>
                  </a:lnTo>
                  <a:lnTo>
                    <a:pt x="153" y="90"/>
                  </a:lnTo>
                  <a:lnTo>
                    <a:pt x="162" y="93"/>
                  </a:lnTo>
                  <a:lnTo>
                    <a:pt x="172" y="95"/>
                  </a:lnTo>
                  <a:lnTo>
                    <a:pt x="181" y="100"/>
                  </a:lnTo>
                  <a:lnTo>
                    <a:pt x="188" y="105"/>
                  </a:lnTo>
                  <a:lnTo>
                    <a:pt x="196" y="110"/>
                  </a:lnTo>
                  <a:lnTo>
                    <a:pt x="202" y="117"/>
                  </a:lnTo>
                  <a:lnTo>
                    <a:pt x="208" y="125"/>
                  </a:lnTo>
                  <a:lnTo>
                    <a:pt x="212" y="132"/>
                  </a:lnTo>
                  <a:lnTo>
                    <a:pt x="217" y="142"/>
                  </a:lnTo>
                  <a:lnTo>
                    <a:pt x="219" y="152"/>
                  </a:lnTo>
                  <a:lnTo>
                    <a:pt x="222" y="162"/>
                  </a:lnTo>
                  <a:lnTo>
                    <a:pt x="224" y="173"/>
                  </a:lnTo>
                  <a:lnTo>
                    <a:pt x="225" y="198"/>
                  </a:lnTo>
                  <a:lnTo>
                    <a:pt x="225" y="348"/>
                  </a:lnTo>
                  <a:lnTo>
                    <a:pt x="179" y="348"/>
                  </a:lnTo>
                  <a:lnTo>
                    <a:pt x="179" y="217"/>
                  </a:lnTo>
                  <a:lnTo>
                    <a:pt x="179" y="217"/>
                  </a:lnTo>
                  <a:lnTo>
                    <a:pt x="177" y="196"/>
                  </a:lnTo>
                  <a:lnTo>
                    <a:pt x="176" y="178"/>
                  </a:lnTo>
                  <a:lnTo>
                    <a:pt x="172" y="163"/>
                  </a:lnTo>
                  <a:lnTo>
                    <a:pt x="166" y="149"/>
                  </a:lnTo>
                  <a:lnTo>
                    <a:pt x="164" y="145"/>
                  </a:lnTo>
                  <a:lnTo>
                    <a:pt x="159" y="140"/>
                  </a:lnTo>
                  <a:lnTo>
                    <a:pt x="155" y="136"/>
                  </a:lnTo>
                  <a:lnTo>
                    <a:pt x="150" y="133"/>
                  </a:lnTo>
                  <a:lnTo>
                    <a:pt x="144" y="130"/>
                  </a:lnTo>
                  <a:lnTo>
                    <a:pt x="138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14" y="126"/>
                  </a:lnTo>
                  <a:lnTo>
                    <a:pt x="106" y="128"/>
                  </a:lnTo>
                  <a:lnTo>
                    <a:pt x="97" y="131"/>
                  </a:lnTo>
                  <a:lnTo>
                    <a:pt x="90" y="133"/>
                  </a:lnTo>
                  <a:lnTo>
                    <a:pt x="82" y="138"/>
                  </a:lnTo>
                  <a:lnTo>
                    <a:pt x="76" y="143"/>
                  </a:lnTo>
                  <a:lnTo>
                    <a:pt x="71" y="148"/>
                  </a:lnTo>
                  <a:lnTo>
                    <a:pt x="65" y="156"/>
                  </a:lnTo>
                  <a:lnTo>
                    <a:pt x="61" y="163"/>
                  </a:lnTo>
                  <a:lnTo>
                    <a:pt x="58" y="170"/>
                  </a:lnTo>
                  <a:lnTo>
                    <a:pt x="54" y="179"/>
                  </a:lnTo>
                  <a:lnTo>
                    <a:pt x="51" y="188"/>
                  </a:lnTo>
                  <a:lnTo>
                    <a:pt x="48" y="209"/>
                  </a:lnTo>
                  <a:lnTo>
                    <a:pt x="46" y="231"/>
                  </a:lnTo>
                  <a:lnTo>
                    <a:pt x="46" y="348"/>
                  </a:lnTo>
                  <a:lnTo>
                    <a:pt x="0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5182" y="76"/>
              <a:ext cx="18" cy="116"/>
            </a:xfrm>
            <a:custGeom>
              <a:avLst/>
              <a:gdLst>
                <a:gd name="T0" fmla="*/ 4 w 53"/>
                <a:gd name="T1" fmla="*/ 94 h 348"/>
                <a:gd name="T2" fmla="*/ 50 w 53"/>
                <a:gd name="T3" fmla="*/ 94 h 348"/>
                <a:gd name="T4" fmla="*/ 50 w 53"/>
                <a:gd name="T5" fmla="*/ 348 h 348"/>
                <a:gd name="T6" fmla="*/ 4 w 53"/>
                <a:gd name="T7" fmla="*/ 348 h 348"/>
                <a:gd name="T8" fmla="*/ 4 w 53"/>
                <a:gd name="T9" fmla="*/ 94 h 348"/>
                <a:gd name="T10" fmla="*/ 53 w 53"/>
                <a:gd name="T11" fmla="*/ 52 h 348"/>
                <a:gd name="T12" fmla="*/ 0 w 53"/>
                <a:gd name="T13" fmla="*/ 52 h 348"/>
                <a:gd name="T14" fmla="*/ 0 w 53"/>
                <a:gd name="T15" fmla="*/ 0 h 348"/>
                <a:gd name="T16" fmla="*/ 53 w 53"/>
                <a:gd name="T17" fmla="*/ 0 h 348"/>
                <a:gd name="T18" fmla="*/ 53 w 53"/>
                <a:gd name="T19" fmla="*/ 5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48">
                  <a:moveTo>
                    <a:pt x="4" y="94"/>
                  </a:moveTo>
                  <a:lnTo>
                    <a:pt x="50" y="94"/>
                  </a:lnTo>
                  <a:lnTo>
                    <a:pt x="50" y="348"/>
                  </a:lnTo>
                  <a:lnTo>
                    <a:pt x="4" y="348"/>
                  </a:lnTo>
                  <a:lnTo>
                    <a:pt x="4" y="94"/>
                  </a:lnTo>
                  <a:close/>
                  <a:moveTo>
                    <a:pt x="53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53" y="0"/>
                  </a:lnTo>
                  <a:lnTo>
                    <a:pt x="53" y="52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55A22F-1434-4514-B2E3-8575266BC889}"/>
              </a:ext>
            </a:extLst>
          </p:cNvPr>
          <p:cNvSpPr txBox="1"/>
          <p:nvPr userDrawn="1"/>
        </p:nvSpPr>
        <p:spPr>
          <a:xfrm>
            <a:off x="8072438" y="6522621"/>
            <a:ext cx="106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98BB4F5-BA4D-42A8-A5EF-9AF36BCACCB0}" type="slidenum">
              <a:rPr kumimoji="1" lang="ja-JP" altLang="en-US" sz="1600" smtClean="0">
                <a:solidFill>
                  <a:schemeClr val="accent3"/>
                </a:solidFill>
              </a:rPr>
              <a:pPr algn="r"/>
              <a:t>‹#›</a:t>
            </a:fld>
            <a:endParaRPr kumimoji="1" lang="ja-JP" alt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6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07747" y="6488152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3"/>
                </a:solidFill>
              </a:defRPr>
            </a:lvl1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257" y="1944"/>
              <a:ext cx="563" cy="562"/>
            </a:xfrm>
            <a:prstGeom prst="rect">
              <a:avLst/>
            </a:prstGeom>
            <a:solidFill>
              <a:srgbClr val="9DB1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461" y="1634"/>
              <a:ext cx="672" cy="672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5230" y="76"/>
              <a:ext cx="107" cy="116"/>
            </a:xfrm>
            <a:custGeom>
              <a:avLst/>
              <a:gdLst>
                <a:gd name="T0" fmla="*/ 0 w 321"/>
                <a:gd name="T1" fmla="*/ 0 h 348"/>
                <a:gd name="T2" fmla="*/ 93 w 321"/>
                <a:gd name="T3" fmla="*/ 0 h 348"/>
                <a:gd name="T4" fmla="*/ 93 w 321"/>
                <a:gd name="T5" fmla="*/ 142 h 348"/>
                <a:gd name="T6" fmla="*/ 94 w 321"/>
                <a:gd name="T7" fmla="*/ 142 h 348"/>
                <a:gd name="T8" fmla="*/ 199 w 321"/>
                <a:gd name="T9" fmla="*/ 0 h 348"/>
                <a:gd name="T10" fmla="*/ 311 w 321"/>
                <a:gd name="T11" fmla="*/ 0 h 348"/>
                <a:gd name="T12" fmla="*/ 181 w 321"/>
                <a:gd name="T13" fmla="*/ 162 h 348"/>
                <a:gd name="T14" fmla="*/ 321 w 321"/>
                <a:gd name="T15" fmla="*/ 348 h 348"/>
                <a:gd name="T16" fmla="*/ 202 w 321"/>
                <a:gd name="T17" fmla="*/ 348 h 348"/>
                <a:gd name="T18" fmla="*/ 94 w 321"/>
                <a:gd name="T19" fmla="*/ 190 h 348"/>
                <a:gd name="T20" fmla="*/ 93 w 321"/>
                <a:gd name="T21" fmla="*/ 190 h 348"/>
                <a:gd name="T22" fmla="*/ 93 w 321"/>
                <a:gd name="T23" fmla="*/ 348 h 348"/>
                <a:gd name="T24" fmla="*/ 0 w 321"/>
                <a:gd name="T25" fmla="*/ 348 h 348"/>
                <a:gd name="T26" fmla="*/ 0 w 321"/>
                <a:gd name="T2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1" h="348">
                  <a:moveTo>
                    <a:pt x="0" y="0"/>
                  </a:moveTo>
                  <a:lnTo>
                    <a:pt x="93" y="0"/>
                  </a:lnTo>
                  <a:lnTo>
                    <a:pt x="93" y="142"/>
                  </a:lnTo>
                  <a:lnTo>
                    <a:pt x="94" y="142"/>
                  </a:lnTo>
                  <a:lnTo>
                    <a:pt x="199" y="0"/>
                  </a:lnTo>
                  <a:lnTo>
                    <a:pt x="311" y="0"/>
                  </a:lnTo>
                  <a:lnTo>
                    <a:pt x="181" y="162"/>
                  </a:lnTo>
                  <a:lnTo>
                    <a:pt x="321" y="348"/>
                  </a:lnTo>
                  <a:lnTo>
                    <a:pt x="202" y="348"/>
                  </a:lnTo>
                  <a:lnTo>
                    <a:pt x="94" y="190"/>
                  </a:lnTo>
                  <a:lnTo>
                    <a:pt x="93" y="190"/>
                  </a:lnTo>
                  <a:lnTo>
                    <a:pt x="93" y="348"/>
                  </a:lnTo>
                  <a:lnTo>
                    <a:pt x="0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auto">
            <a:xfrm>
              <a:off x="5326" y="76"/>
              <a:ext cx="127" cy="116"/>
            </a:xfrm>
            <a:custGeom>
              <a:avLst/>
              <a:gdLst>
                <a:gd name="T0" fmla="*/ 231 w 381"/>
                <a:gd name="T1" fmla="*/ 209 h 348"/>
                <a:gd name="T2" fmla="*/ 143 w 381"/>
                <a:gd name="T3" fmla="*/ 209 h 348"/>
                <a:gd name="T4" fmla="*/ 189 w 381"/>
                <a:gd name="T5" fmla="*/ 72 h 348"/>
                <a:gd name="T6" fmla="*/ 190 w 381"/>
                <a:gd name="T7" fmla="*/ 72 h 348"/>
                <a:gd name="T8" fmla="*/ 231 w 381"/>
                <a:gd name="T9" fmla="*/ 209 h 348"/>
                <a:gd name="T10" fmla="*/ 0 w 381"/>
                <a:gd name="T11" fmla="*/ 348 h 348"/>
                <a:gd name="T12" fmla="*/ 95 w 381"/>
                <a:gd name="T13" fmla="*/ 348 h 348"/>
                <a:gd name="T14" fmla="*/ 122 w 381"/>
                <a:gd name="T15" fmla="*/ 274 h 348"/>
                <a:gd name="T16" fmla="*/ 253 w 381"/>
                <a:gd name="T17" fmla="*/ 274 h 348"/>
                <a:gd name="T18" fmla="*/ 279 w 381"/>
                <a:gd name="T19" fmla="*/ 348 h 348"/>
                <a:gd name="T20" fmla="*/ 381 w 381"/>
                <a:gd name="T21" fmla="*/ 348 h 348"/>
                <a:gd name="T22" fmla="*/ 247 w 381"/>
                <a:gd name="T23" fmla="*/ 0 h 348"/>
                <a:gd name="T24" fmla="*/ 133 w 381"/>
                <a:gd name="T25" fmla="*/ 0 h 348"/>
                <a:gd name="T26" fmla="*/ 0 w 381"/>
                <a:gd name="T27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348">
                  <a:moveTo>
                    <a:pt x="231" y="209"/>
                  </a:moveTo>
                  <a:lnTo>
                    <a:pt x="143" y="209"/>
                  </a:lnTo>
                  <a:lnTo>
                    <a:pt x="189" y="72"/>
                  </a:lnTo>
                  <a:lnTo>
                    <a:pt x="190" y="72"/>
                  </a:lnTo>
                  <a:lnTo>
                    <a:pt x="231" y="209"/>
                  </a:lnTo>
                  <a:close/>
                  <a:moveTo>
                    <a:pt x="0" y="348"/>
                  </a:moveTo>
                  <a:lnTo>
                    <a:pt x="95" y="348"/>
                  </a:lnTo>
                  <a:lnTo>
                    <a:pt x="122" y="274"/>
                  </a:lnTo>
                  <a:lnTo>
                    <a:pt x="253" y="274"/>
                  </a:lnTo>
                  <a:lnTo>
                    <a:pt x="279" y="348"/>
                  </a:lnTo>
                  <a:lnTo>
                    <a:pt x="381" y="348"/>
                  </a:lnTo>
                  <a:lnTo>
                    <a:pt x="247" y="0"/>
                  </a:lnTo>
                  <a:lnTo>
                    <a:pt x="133" y="0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5454" y="74"/>
              <a:ext cx="87" cy="120"/>
            </a:xfrm>
            <a:custGeom>
              <a:avLst/>
              <a:gdLst>
                <a:gd name="T0" fmla="*/ 11 w 260"/>
                <a:gd name="T1" fmla="*/ 269 h 360"/>
                <a:gd name="T2" fmla="*/ 42 w 260"/>
                <a:gd name="T3" fmla="*/ 281 h 360"/>
                <a:gd name="T4" fmla="*/ 66 w 260"/>
                <a:gd name="T5" fmla="*/ 288 h 360"/>
                <a:gd name="T6" fmla="*/ 92 w 260"/>
                <a:gd name="T7" fmla="*/ 291 h 360"/>
                <a:gd name="T8" fmla="*/ 107 w 260"/>
                <a:gd name="T9" fmla="*/ 291 h 360"/>
                <a:gd name="T10" fmla="*/ 128 w 260"/>
                <a:gd name="T11" fmla="*/ 290 h 360"/>
                <a:gd name="T12" fmla="*/ 147 w 260"/>
                <a:gd name="T13" fmla="*/ 285 h 360"/>
                <a:gd name="T14" fmla="*/ 159 w 260"/>
                <a:gd name="T15" fmla="*/ 275 h 360"/>
                <a:gd name="T16" fmla="*/ 164 w 260"/>
                <a:gd name="T17" fmla="*/ 258 h 360"/>
                <a:gd name="T18" fmla="*/ 164 w 260"/>
                <a:gd name="T19" fmla="*/ 252 h 360"/>
                <a:gd name="T20" fmla="*/ 160 w 260"/>
                <a:gd name="T21" fmla="*/ 242 h 360"/>
                <a:gd name="T22" fmla="*/ 154 w 260"/>
                <a:gd name="T23" fmla="*/ 234 h 360"/>
                <a:gd name="T24" fmla="*/ 139 w 260"/>
                <a:gd name="T25" fmla="*/ 225 h 360"/>
                <a:gd name="T26" fmla="*/ 112 w 260"/>
                <a:gd name="T27" fmla="*/ 215 h 360"/>
                <a:gd name="T28" fmla="*/ 66 w 260"/>
                <a:gd name="T29" fmla="*/ 200 h 360"/>
                <a:gd name="T30" fmla="*/ 38 w 260"/>
                <a:gd name="T31" fmla="*/ 185 h 360"/>
                <a:gd name="T32" fmla="*/ 19 w 260"/>
                <a:gd name="T33" fmla="*/ 169 h 360"/>
                <a:gd name="T34" fmla="*/ 11 w 260"/>
                <a:gd name="T35" fmla="*/ 155 h 360"/>
                <a:gd name="T36" fmla="*/ 3 w 260"/>
                <a:gd name="T37" fmla="*/ 138 h 360"/>
                <a:gd name="T38" fmla="*/ 0 w 260"/>
                <a:gd name="T39" fmla="*/ 118 h 360"/>
                <a:gd name="T40" fmla="*/ 0 w 260"/>
                <a:gd name="T41" fmla="*/ 107 h 360"/>
                <a:gd name="T42" fmla="*/ 3 w 260"/>
                <a:gd name="T43" fmla="*/ 78 h 360"/>
                <a:gd name="T44" fmla="*/ 13 w 260"/>
                <a:gd name="T45" fmla="*/ 55 h 360"/>
                <a:gd name="T46" fmla="*/ 29 w 260"/>
                <a:gd name="T47" fmla="*/ 36 h 360"/>
                <a:gd name="T48" fmla="*/ 49 w 260"/>
                <a:gd name="T49" fmla="*/ 22 h 360"/>
                <a:gd name="T50" fmla="*/ 73 w 260"/>
                <a:gd name="T51" fmla="*/ 12 h 360"/>
                <a:gd name="T52" fmla="*/ 98 w 260"/>
                <a:gd name="T53" fmla="*/ 5 h 360"/>
                <a:gd name="T54" fmla="*/ 124 w 260"/>
                <a:gd name="T55" fmla="*/ 1 h 360"/>
                <a:gd name="T56" fmla="*/ 152 w 260"/>
                <a:gd name="T57" fmla="*/ 0 h 360"/>
                <a:gd name="T58" fmla="*/ 200 w 260"/>
                <a:gd name="T59" fmla="*/ 4 h 360"/>
                <a:gd name="T60" fmla="*/ 242 w 260"/>
                <a:gd name="T61" fmla="*/ 14 h 360"/>
                <a:gd name="T62" fmla="*/ 235 w 260"/>
                <a:gd name="T63" fmla="*/ 85 h 360"/>
                <a:gd name="T64" fmla="*/ 197 w 260"/>
                <a:gd name="T65" fmla="*/ 73 h 360"/>
                <a:gd name="T66" fmla="*/ 158 w 260"/>
                <a:gd name="T67" fmla="*/ 69 h 360"/>
                <a:gd name="T68" fmla="*/ 138 w 260"/>
                <a:gd name="T69" fmla="*/ 70 h 360"/>
                <a:gd name="T70" fmla="*/ 118 w 260"/>
                <a:gd name="T71" fmla="*/ 74 h 360"/>
                <a:gd name="T72" fmla="*/ 102 w 260"/>
                <a:gd name="T73" fmla="*/ 84 h 360"/>
                <a:gd name="T74" fmla="*/ 97 w 260"/>
                <a:gd name="T75" fmla="*/ 91 h 360"/>
                <a:gd name="T76" fmla="*/ 96 w 260"/>
                <a:gd name="T77" fmla="*/ 101 h 360"/>
                <a:gd name="T78" fmla="*/ 96 w 260"/>
                <a:gd name="T79" fmla="*/ 106 h 360"/>
                <a:gd name="T80" fmla="*/ 100 w 260"/>
                <a:gd name="T81" fmla="*/ 115 h 360"/>
                <a:gd name="T82" fmla="*/ 111 w 260"/>
                <a:gd name="T83" fmla="*/ 125 h 360"/>
                <a:gd name="T84" fmla="*/ 134 w 260"/>
                <a:gd name="T85" fmla="*/ 134 h 360"/>
                <a:gd name="T86" fmla="*/ 177 w 260"/>
                <a:gd name="T87" fmla="*/ 148 h 360"/>
                <a:gd name="T88" fmla="*/ 208 w 260"/>
                <a:gd name="T89" fmla="*/ 159 h 360"/>
                <a:gd name="T90" fmla="*/ 234 w 260"/>
                <a:gd name="T91" fmla="*/ 178 h 360"/>
                <a:gd name="T92" fmla="*/ 245 w 260"/>
                <a:gd name="T93" fmla="*/ 190 h 360"/>
                <a:gd name="T94" fmla="*/ 253 w 260"/>
                <a:gd name="T95" fmla="*/ 206 h 360"/>
                <a:gd name="T96" fmla="*/ 258 w 260"/>
                <a:gd name="T97" fmla="*/ 225 h 360"/>
                <a:gd name="T98" fmla="*/ 260 w 260"/>
                <a:gd name="T99" fmla="*/ 246 h 360"/>
                <a:gd name="T100" fmla="*/ 259 w 260"/>
                <a:gd name="T101" fmla="*/ 262 h 360"/>
                <a:gd name="T102" fmla="*/ 253 w 260"/>
                <a:gd name="T103" fmla="*/ 290 h 360"/>
                <a:gd name="T104" fmla="*/ 240 w 260"/>
                <a:gd name="T105" fmla="*/ 312 h 360"/>
                <a:gd name="T106" fmla="*/ 223 w 260"/>
                <a:gd name="T107" fmla="*/ 329 h 360"/>
                <a:gd name="T108" fmla="*/ 201 w 260"/>
                <a:gd name="T109" fmla="*/ 343 h 360"/>
                <a:gd name="T110" fmla="*/ 176 w 260"/>
                <a:gd name="T111" fmla="*/ 352 h 360"/>
                <a:gd name="T112" fmla="*/ 150 w 260"/>
                <a:gd name="T113" fmla="*/ 358 h 360"/>
                <a:gd name="T114" fmla="*/ 107 w 260"/>
                <a:gd name="T115" fmla="*/ 360 h 360"/>
                <a:gd name="T116" fmla="*/ 81 w 260"/>
                <a:gd name="T117" fmla="*/ 359 h 360"/>
                <a:gd name="T118" fmla="*/ 28 w 260"/>
                <a:gd name="T119" fmla="*/ 352 h 360"/>
                <a:gd name="T120" fmla="*/ 11 w 260"/>
                <a:gd name="T121" fmla="*/ 26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360">
                  <a:moveTo>
                    <a:pt x="11" y="269"/>
                  </a:moveTo>
                  <a:lnTo>
                    <a:pt x="11" y="269"/>
                  </a:lnTo>
                  <a:lnTo>
                    <a:pt x="31" y="278"/>
                  </a:lnTo>
                  <a:lnTo>
                    <a:pt x="42" y="281"/>
                  </a:lnTo>
                  <a:lnTo>
                    <a:pt x="54" y="285"/>
                  </a:lnTo>
                  <a:lnTo>
                    <a:pt x="66" y="288"/>
                  </a:lnTo>
                  <a:lnTo>
                    <a:pt x="79" y="290"/>
                  </a:lnTo>
                  <a:lnTo>
                    <a:pt x="92" y="291"/>
                  </a:lnTo>
                  <a:lnTo>
                    <a:pt x="107" y="291"/>
                  </a:lnTo>
                  <a:lnTo>
                    <a:pt x="107" y="291"/>
                  </a:lnTo>
                  <a:lnTo>
                    <a:pt x="118" y="291"/>
                  </a:lnTo>
                  <a:lnTo>
                    <a:pt x="128" y="290"/>
                  </a:lnTo>
                  <a:lnTo>
                    <a:pt x="138" y="289"/>
                  </a:lnTo>
                  <a:lnTo>
                    <a:pt x="147" y="285"/>
                  </a:lnTo>
                  <a:lnTo>
                    <a:pt x="154" y="281"/>
                  </a:lnTo>
                  <a:lnTo>
                    <a:pt x="159" y="275"/>
                  </a:lnTo>
                  <a:lnTo>
                    <a:pt x="163" y="268"/>
                  </a:lnTo>
                  <a:lnTo>
                    <a:pt x="164" y="258"/>
                  </a:lnTo>
                  <a:lnTo>
                    <a:pt x="164" y="258"/>
                  </a:lnTo>
                  <a:lnTo>
                    <a:pt x="164" y="252"/>
                  </a:lnTo>
                  <a:lnTo>
                    <a:pt x="163" y="247"/>
                  </a:lnTo>
                  <a:lnTo>
                    <a:pt x="160" y="242"/>
                  </a:lnTo>
                  <a:lnTo>
                    <a:pt x="158" y="238"/>
                  </a:lnTo>
                  <a:lnTo>
                    <a:pt x="154" y="234"/>
                  </a:lnTo>
                  <a:lnTo>
                    <a:pt x="149" y="231"/>
                  </a:lnTo>
                  <a:lnTo>
                    <a:pt x="139" y="225"/>
                  </a:lnTo>
                  <a:lnTo>
                    <a:pt x="126" y="220"/>
                  </a:lnTo>
                  <a:lnTo>
                    <a:pt x="112" y="215"/>
                  </a:lnTo>
                  <a:lnTo>
                    <a:pt x="82" y="206"/>
                  </a:lnTo>
                  <a:lnTo>
                    <a:pt x="66" y="200"/>
                  </a:lnTo>
                  <a:lnTo>
                    <a:pt x="52" y="194"/>
                  </a:lnTo>
                  <a:lnTo>
                    <a:pt x="38" y="185"/>
                  </a:lnTo>
                  <a:lnTo>
                    <a:pt x="26" y="175"/>
                  </a:lnTo>
                  <a:lnTo>
                    <a:pt x="19" y="169"/>
                  </a:lnTo>
                  <a:lnTo>
                    <a:pt x="15" y="163"/>
                  </a:lnTo>
                  <a:lnTo>
                    <a:pt x="11" y="155"/>
                  </a:lnTo>
                  <a:lnTo>
                    <a:pt x="7" y="147"/>
                  </a:lnTo>
                  <a:lnTo>
                    <a:pt x="3" y="138"/>
                  </a:lnTo>
                  <a:lnTo>
                    <a:pt x="1" y="128"/>
                  </a:lnTo>
                  <a:lnTo>
                    <a:pt x="0" y="118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" y="93"/>
                  </a:lnTo>
                  <a:lnTo>
                    <a:pt x="3" y="78"/>
                  </a:lnTo>
                  <a:lnTo>
                    <a:pt x="7" y="67"/>
                  </a:lnTo>
                  <a:lnTo>
                    <a:pt x="13" y="55"/>
                  </a:lnTo>
                  <a:lnTo>
                    <a:pt x="21" y="46"/>
                  </a:lnTo>
                  <a:lnTo>
                    <a:pt x="29" y="36"/>
                  </a:lnTo>
                  <a:lnTo>
                    <a:pt x="39" y="28"/>
                  </a:lnTo>
                  <a:lnTo>
                    <a:pt x="49" y="22"/>
                  </a:lnTo>
                  <a:lnTo>
                    <a:pt x="60" y="16"/>
                  </a:lnTo>
                  <a:lnTo>
                    <a:pt x="73" y="12"/>
                  </a:lnTo>
                  <a:lnTo>
                    <a:pt x="85" y="9"/>
                  </a:lnTo>
                  <a:lnTo>
                    <a:pt x="98" y="5"/>
                  </a:lnTo>
                  <a:lnTo>
                    <a:pt x="111" y="2"/>
                  </a:lnTo>
                  <a:lnTo>
                    <a:pt x="124" y="1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76" y="1"/>
                  </a:lnTo>
                  <a:lnTo>
                    <a:pt x="200" y="4"/>
                  </a:lnTo>
                  <a:lnTo>
                    <a:pt x="222" y="7"/>
                  </a:lnTo>
                  <a:lnTo>
                    <a:pt x="242" y="14"/>
                  </a:lnTo>
                  <a:lnTo>
                    <a:pt x="235" y="85"/>
                  </a:lnTo>
                  <a:lnTo>
                    <a:pt x="235" y="85"/>
                  </a:lnTo>
                  <a:lnTo>
                    <a:pt x="217" y="78"/>
                  </a:lnTo>
                  <a:lnTo>
                    <a:pt x="197" y="73"/>
                  </a:lnTo>
                  <a:lnTo>
                    <a:pt x="177" y="70"/>
                  </a:lnTo>
                  <a:lnTo>
                    <a:pt x="158" y="69"/>
                  </a:lnTo>
                  <a:lnTo>
                    <a:pt x="158" y="69"/>
                  </a:lnTo>
                  <a:lnTo>
                    <a:pt x="138" y="70"/>
                  </a:lnTo>
                  <a:lnTo>
                    <a:pt x="128" y="72"/>
                  </a:lnTo>
                  <a:lnTo>
                    <a:pt x="118" y="74"/>
                  </a:lnTo>
                  <a:lnTo>
                    <a:pt x="110" y="78"/>
                  </a:lnTo>
                  <a:lnTo>
                    <a:pt x="102" y="84"/>
                  </a:lnTo>
                  <a:lnTo>
                    <a:pt x="100" y="88"/>
                  </a:lnTo>
                  <a:lnTo>
                    <a:pt x="97" y="91"/>
                  </a:lnTo>
                  <a:lnTo>
                    <a:pt x="96" y="96"/>
                  </a:lnTo>
                  <a:lnTo>
                    <a:pt x="96" y="101"/>
                  </a:lnTo>
                  <a:lnTo>
                    <a:pt x="96" y="101"/>
                  </a:lnTo>
                  <a:lnTo>
                    <a:pt x="96" y="106"/>
                  </a:lnTo>
                  <a:lnTo>
                    <a:pt x="97" y="111"/>
                  </a:lnTo>
                  <a:lnTo>
                    <a:pt x="100" y="115"/>
                  </a:lnTo>
                  <a:lnTo>
                    <a:pt x="102" y="118"/>
                  </a:lnTo>
                  <a:lnTo>
                    <a:pt x="111" y="125"/>
                  </a:lnTo>
                  <a:lnTo>
                    <a:pt x="121" y="130"/>
                  </a:lnTo>
                  <a:lnTo>
                    <a:pt x="134" y="134"/>
                  </a:lnTo>
                  <a:lnTo>
                    <a:pt x="148" y="138"/>
                  </a:lnTo>
                  <a:lnTo>
                    <a:pt x="177" y="148"/>
                  </a:lnTo>
                  <a:lnTo>
                    <a:pt x="193" y="153"/>
                  </a:lnTo>
                  <a:lnTo>
                    <a:pt x="208" y="159"/>
                  </a:lnTo>
                  <a:lnTo>
                    <a:pt x="222" y="168"/>
                  </a:lnTo>
                  <a:lnTo>
                    <a:pt x="234" y="178"/>
                  </a:lnTo>
                  <a:lnTo>
                    <a:pt x="240" y="184"/>
                  </a:lnTo>
                  <a:lnTo>
                    <a:pt x="245" y="190"/>
                  </a:lnTo>
                  <a:lnTo>
                    <a:pt x="249" y="197"/>
                  </a:lnTo>
                  <a:lnTo>
                    <a:pt x="253" y="206"/>
                  </a:lnTo>
                  <a:lnTo>
                    <a:pt x="256" y="215"/>
                  </a:lnTo>
                  <a:lnTo>
                    <a:pt x="258" y="225"/>
                  </a:lnTo>
                  <a:lnTo>
                    <a:pt x="260" y="234"/>
                  </a:lnTo>
                  <a:lnTo>
                    <a:pt x="260" y="246"/>
                  </a:lnTo>
                  <a:lnTo>
                    <a:pt x="260" y="246"/>
                  </a:lnTo>
                  <a:lnTo>
                    <a:pt x="259" y="262"/>
                  </a:lnTo>
                  <a:lnTo>
                    <a:pt x="256" y="276"/>
                  </a:lnTo>
                  <a:lnTo>
                    <a:pt x="253" y="290"/>
                  </a:lnTo>
                  <a:lnTo>
                    <a:pt x="247" y="302"/>
                  </a:lnTo>
                  <a:lnTo>
                    <a:pt x="240" y="312"/>
                  </a:lnTo>
                  <a:lnTo>
                    <a:pt x="232" y="322"/>
                  </a:lnTo>
                  <a:lnTo>
                    <a:pt x="223" y="329"/>
                  </a:lnTo>
                  <a:lnTo>
                    <a:pt x="212" y="337"/>
                  </a:lnTo>
                  <a:lnTo>
                    <a:pt x="201" y="343"/>
                  </a:lnTo>
                  <a:lnTo>
                    <a:pt x="190" y="348"/>
                  </a:lnTo>
                  <a:lnTo>
                    <a:pt x="176" y="352"/>
                  </a:lnTo>
                  <a:lnTo>
                    <a:pt x="164" y="355"/>
                  </a:lnTo>
                  <a:lnTo>
                    <a:pt x="150" y="358"/>
                  </a:lnTo>
                  <a:lnTo>
                    <a:pt x="135" y="359"/>
                  </a:lnTo>
                  <a:lnTo>
                    <a:pt x="107" y="360"/>
                  </a:lnTo>
                  <a:lnTo>
                    <a:pt x="107" y="360"/>
                  </a:lnTo>
                  <a:lnTo>
                    <a:pt x="81" y="359"/>
                  </a:lnTo>
                  <a:lnTo>
                    <a:pt x="54" y="357"/>
                  </a:lnTo>
                  <a:lnTo>
                    <a:pt x="28" y="352"/>
                  </a:lnTo>
                  <a:lnTo>
                    <a:pt x="3" y="346"/>
                  </a:lnTo>
                  <a:lnTo>
                    <a:pt x="11" y="269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5554" y="76"/>
              <a:ext cx="83" cy="116"/>
            </a:xfrm>
            <a:custGeom>
              <a:avLst/>
              <a:gdLst>
                <a:gd name="T0" fmla="*/ 0 w 250"/>
                <a:gd name="T1" fmla="*/ 0 h 348"/>
                <a:gd name="T2" fmla="*/ 245 w 250"/>
                <a:gd name="T3" fmla="*/ 0 h 348"/>
                <a:gd name="T4" fmla="*/ 245 w 250"/>
                <a:gd name="T5" fmla="*/ 66 h 348"/>
                <a:gd name="T6" fmla="*/ 92 w 250"/>
                <a:gd name="T7" fmla="*/ 66 h 348"/>
                <a:gd name="T8" fmla="*/ 92 w 250"/>
                <a:gd name="T9" fmla="*/ 138 h 348"/>
                <a:gd name="T10" fmla="*/ 237 w 250"/>
                <a:gd name="T11" fmla="*/ 138 h 348"/>
                <a:gd name="T12" fmla="*/ 237 w 250"/>
                <a:gd name="T13" fmla="*/ 204 h 348"/>
                <a:gd name="T14" fmla="*/ 92 w 250"/>
                <a:gd name="T15" fmla="*/ 204 h 348"/>
                <a:gd name="T16" fmla="*/ 92 w 250"/>
                <a:gd name="T17" fmla="*/ 283 h 348"/>
                <a:gd name="T18" fmla="*/ 250 w 250"/>
                <a:gd name="T19" fmla="*/ 283 h 348"/>
                <a:gd name="T20" fmla="*/ 250 w 250"/>
                <a:gd name="T21" fmla="*/ 348 h 348"/>
                <a:gd name="T22" fmla="*/ 0 w 250"/>
                <a:gd name="T23" fmla="*/ 348 h 348"/>
                <a:gd name="T24" fmla="*/ 0 w 250"/>
                <a:gd name="T2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348">
                  <a:moveTo>
                    <a:pt x="0" y="0"/>
                  </a:moveTo>
                  <a:lnTo>
                    <a:pt x="245" y="0"/>
                  </a:lnTo>
                  <a:lnTo>
                    <a:pt x="245" y="66"/>
                  </a:lnTo>
                  <a:lnTo>
                    <a:pt x="92" y="66"/>
                  </a:lnTo>
                  <a:lnTo>
                    <a:pt x="92" y="138"/>
                  </a:lnTo>
                  <a:lnTo>
                    <a:pt x="237" y="138"/>
                  </a:lnTo>
                  <a:lnTo>
                    <a:pt x="237" y="204"/>
                  </a:lnTo>
                  <a:lnTo>
                    <a:pt x="92" y="204"/>
                  </a:lnTo>
                  <a:lnTo>
                    <a:pt x="92" y="283"/>
                  </a:lnTo>
                  <a:lnTo>
                    <a:pt x="250" y="283"/>
                  </a:lnTo>
                  <a:lnTo>
                    <a:pt x="250" y="348"/>
                  </a:lnTo>
                  <a:lnTo>
                    <a:pt x="0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5653" y="76"/>
              <a:ext cx="31" cy="116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4800" y="76"/>
              <a:ext cx="116" cy="116"/>
            </a:xfrm>
            <a:custGeom>
              <a:avLst/>
              <a:gdLst>
                <a:gd name="T0" fmla="*/ 243 w 348"/>
                <a:gd name="T1" fmla="*/ 220 h 348"/>
                <a:gd name="T2" fmla="*/ 104 w 348"/>
                <a:gd name="T3" fmla="*/ 220 h 348"/>
                <a:gd name="T4" fmla="*/ 173 w 348"/>
                <a:gd name="T5" fmla="*/ 47 h 348"/>
                <a:gd name="T6" fmla="*/ 243 w 348"/>
                <a:gd name="T7" fmla="*/ 220 h 348"/>
                <a:gd name="T8" fmla="*/ 0 w 348"/>
                <a:gd name="T9" fmla="*/ 348 h 348"/>
                <a:gd name="T10" fmla="*/ 52 w 348"/>
                <a:gd name="T11" fmla="*/ 348 h 348"/>
                <a:gd name="T12" fmla="*/ 88 w 348"/>
                <a:gd name="T13" fmla="*/ 261 h 348"/>
                <a:gd name="T14" fmla="*/ 258 w 348"/>
                <a:gd name="T15" fmla="*/ 261 h 348"/>
                <a:gd name="T16" fmla="*/ 294 w 348"/>
                <a:gd name="T17" fmla="*/ 348 h 348"/>
                <a:gd name="T18" fmla="*/ 348 w 348"/>
                <a:gd name="T19" fmla="*/ 348 h 348"/>
                <a:gd name="T20" fmla="*/ 201 w 348"/>
                <a:gd name="T21" fmla="*/ 0 h 348"/>
                <a:gd name="T22" fmla="*/ 150 w 348"/>
                <a:gd name="T23" fmla="*/ 0 h 348"/>
                <a:gd name="T24" fmla="*/ 0 w 348"/>
                <a:gd name="T25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8" h="348">
                  <a:moveTo>
                    <a:pt x="243" y="220"/>
                  </a:moveTo>
                  <a:lnTo>
                    <a:pt x="104" y="220"/>
                  </a:lnTo>
                  <a:lnTo>
                    <a:pt x="173" y="47"/>
                  </a:lnTo>
                  <a:lnTo>
                    <a:pt x="243" y="220"/>
                  </a:lnTo>
                  <a:close/>
                  <a:moveTo>
                    <a:pt x="0" y="348"/>
                  </a:moveTo>
                  <a:lnTo>
                    <a:pt x="52" y="348"/>
                  </a:lnTo>
                  <a:lnTo>
                    <a:pt x="88" y="261"/>
                  </a:lnTo>
                  <a:lnTo>
                    <a:pt x="258" y="261"/>
                  </a:lnTo>
                  <a:lnTo>
                    <a:pt x="294" y="348"/>
                  </a:lnTo>
                  <a:lnTo>
                    <a:pt x="348" y="348"/>
                  </a:lnTo>
                  <a:lnTo>
                    <a:pt x="201" y="0"/>
                  </a:lnTo>
                  <a:lnTo>
                    <a:pt x="150" y="0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4924" y="105"/>
              <a:ext cx="53" cy="89"/>
            </a:xfrm>
            <a:custGeom>
              <a:avLst/>
              <a:gdLst>
                <a:gd name="T0" fmla="*/ 3 w 160"/>
                <a:gd name="T1" fmla="*/ 211 h 266"/>
                <a:gd name="T2" fmla="*/ 18 w 160"/>
                <a:gd name="T3" fmla="*/ 218 h 266"/>
                <a:gd name="T4" fmla="*/ 50 w 160"/>
                <a:gd name="T5" fmla="*/ 228 h 266"/>
                <a:gd name="T6" fmla="*/ 61 w 160"/>
                <a:gd name="T7" fmla="*/ 228 h 266"/>
                <a:gd name="T8" fmla="*/ 79 w 160"/>
                <a:gd name="T9" fmla="*/ 227 h 266"/>
                <a:gd name="T10" fmla="*/ 94 w 160"/>
                <a:gd name="T11" fmla="*/ 221 h 266"/>
                <a:gd name="T12" fmla="*/ 106 w 160"/>
                <a:gd name="T13" fmla="*/ 210 h 266"/>
                <a:gd name="T14" fmla="*/ 110 w 160"/>
                <a:gd name="T15" fmla="*/ 192 h 266"/>
                <a:gd name="T16" fmla="*/ 108 w 160"/>
                <a:gd name="T17" fmla="*/ 184 h 266"/>
                <a:gd name="T18" fmla="*/ 100 w 160"/>
                <a:gd name="T19" fmla="*/ 170 h 266"/>
                <a:gd name="T20" fmla="*/ 85 w 160"/>
                <a:gd name="T21" fmla="*/ 159 h 266"/>
                <a:gd name="T22" fmla="*/ 55 w 160"/>
                <a:gd name="T23" fmla="*/ 144 h 266"/>
                <a:gd name="T24" fmla="*/ 26 w 160"/>
                <a:gd name="T25" fmla="*/ 127 h 266"/>
                <a:gd name="T26" fmla="*/ 10 w 160"/>
                <a:gd name="T27" fmla="*/ 111 h 266"/>
                <a:gd name="T28" fmla="*/ 1 w 160"/>
                <a:gd name="T29" fmla="*/ 91 h 266"/>
                <a:gd name="T30" fmla="*/ 0 w 160"/>
                <a:gd name="T31" fmla="*/ 79 h 266"/>
                <a:gd name="T32" fmla="*/ 1 w 160"/>
                <a:gd name="T33" fmla="*/ 60 h 266"/>
                <a:gd name="T34" fmla="*/ 7 w 160"/>
                <a:gd name="T35" fmla="*/ 44 h 266"/>
                <a:gd name="T36" fmla="*/ 15 w 160"/>
                <a:gd name="T37" fmla="*/ 31 h 266"/>
                <a:gd name="T38" fmla="*/ 26 w 160"/>
                <a:gd name="T39" fmla="*/ 19 h 266"/>
                <a:gd name="T40" fmla="*/ 39 w 160"/>
                <a:gd name="T41" fmla="*/ 11 h 266"/>
                <a:gd name="T42" fmla="*/ 54 w 160"/>
                <a:gd name="T43" fmla="*/ 5 h 266"/>
                <a:gd name="T44" fmla="*/ 90 w 160"/>
                <a:gd name="T45" fmla="*/ 0 h 266"/>
                <a:gd name="T46" fmla="*/ 105 w 160"/>
                <a:gd name="T47" fmla="*/ 1 h 266"/>
                <a:gd name="T48" fmla="*/ 134 w 160"/>
                <a:gd name="T49" fmla="*/ 6 h 266"/>
                <a:gd name="T50" fmla="*/ 144 w 160"/>
                <a:gd name="T51" fmla="*/ 50 h 266"/>
                <a:gd name="T52" fmla="*/ 133 w 160"/>
                <a:gd name="T53" fmla="*/ 47 h 266"/>
                <a:gd name="T54" fmla="*/ 106 w 160"/>
                <a:gd name="T55" fmla="*/ 39 h 266"/>
                <a:gd name="T56" fmla="*/ 95 w 160"/>
                <a:gd name="T57" fmla="*/ 38 h 266"/>
                <a:gd name="T58" fmla="*/ 77 w 160"/>
                <a:gd name="T59" fmla="*/ 40 h 266"/>
                <a:gd name="T60" fmla="*/ 63 w 160"/>
                <a:gd name="T61" fmla="*/ 45 h 266"/>
                <a:gd name="T62" fmla="*/ 53 w 160"/>
                <a:gd name="T63" fmla="*/ 55 h 266"/>
                <a:gd name="T64" fmla="*/ 49 w 160"/>
                <a:gd name="T65" fmla="*/ 69 h 266"/>
                <a:gd name="T66" fmla="*/ 50 w 160"/>
                <a:gd name="T67" fmla="*/ 78 h 266"/>
                <a:gd name="T68" fmla="*/ 60 w 160"/>
                <a:gd name="T69" fmla="*/ 92 h 266"/>
                <a:gd name="T70" fmla="*/ 75 w 160"/>
                <a:gd name="T71" fmla="*/ 103 h 266"/>
                <a:gd name="T72" fmla="*/ 105 w 160"/>
                <a:gd name="T73" fmla="*/ 117 h 266"/>
                <a:gd name="T74" fmla="*/ 124 w 160"/>
                <a:gd name="T75" fmla="*/ 128 h 266"/>
                <a:gd name="T76" fmla="*/ 143 w 160"/>
                <a:gd name="T77" fmla="*/ 142 h 266"/>
                <a:gd name="T78" fmla="*/ 155 w 160"/>
                <a:gd name="T79" fmla="*/ 161 h 266"/>
                <a:gd name="T80" fmla="*/ 160 w 160"/>
                <a:gd name="T81" fmla="*/ 187 h 266"/>
                <a:gd name="T82" fmla="*/ 159 w 160"/>
                <a:gd name="T83" fmla="*/ 197 h 266"/>
                <a:gd name="T84" fmla="*/ 155 w 160"/>
                <a:gd name="T85" fmla="*/ 215 h 266"/>
                <a:gd name="T86" fmla="*/ 148 w 160"/>
                <a:gd name="T87" fmla="*/ 229 h 266"/>
                <a:gd name="T88" fmla="*/ 138 w 160"/>
                <a:gd name="T89" fmla="*/ 242 h 266"/>
                <a:gd name="T90" fmla="*/ 126 w 160"/>
                <a:gd name="T91" fmla="*/ 252 h 266"/>
                <a:gd name="T92" fmla="*/ 105 w 160"/>
                <a:gd name="T93" fmla="*/ 261 h 266"/>
                <a:gd name="T94" fmla="*/ 71 w 160"/>
                <a:gd name="T95" fmla="*/ 266 h 266"/>
                <a:gd name="T96" fmla="*/ 53 w 160"/>
                <a:gd name="T97" fmla="*/ 266 h 266"/>
                <a:gd name="T98" fmla="*/ 18 w 160"/>
                <a:gd name="T99" fmla="*/ 260 h 266"/>
                <a:gd name="T100" fmla="*/ 1 w 160"/>
                <a:gd name="T101" fmla="*/ 25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0" h="266">
                  <a:moveTo>
                    <a:pt x="3" y="211"/>
                  </a:moveTo>
                  <a:lnTo>
                    <a:pt x="3" y="211"/>
                  </a:lnTo>
                  <a:lnTo>
                    <a:pt x="11" y="215"/>
                  </a:lnTo>
                  <a:lnTo>
                    <a:pt x="18" y="218"/>
                  </a:lnTo>
                  <a:lnTo>
                    <a:pt x="34" y="224"/>
                  </a:lnTo>
                  <a:lnTo>
                    <a:pt x="50" y="228"/>
                  </a:lnTo>
                  <a:lnTo>
                    <a:pt x="61" y="228"/>
                  </a:lnTo>
                  <a:lnTo>
                    <a:pt x="61" y="228"/>
                  </a:lnTo>
                  <a:lnTo>
                    <a:pt x="70" y="228"/>
                  </a:lnTo>
                  <a:lnTo>
                    <a:pt x="79" y="227"/>
                  </a:lnTo>
                  <a:lnTo>
                    <a:pt x="86" y="224"/>
                  </a:lnTo>
                  <a:lnTo>
                    <a:pt x="94" y="221"/>
                  </a:lnTo>
                  <a:lnTo>
                    <a:pt x="101" y="216"/>
                  </a:lnTo>
                  <a:lnTo>
                    <a:pt x="106" y="210"/>
                  </a:lnTo>
                  <a:lnTo>
                    <a:pt x="108" y="202"/>
                  </a:lnTo>
                  <a:lnTo>
                    <a:pt x="110" y="192"/>
                  </a:lnTo>
                  <a:lnTo>
                    <a:pt x="110" y="192"/>
                  </a:lnTo>
                  <a:lnTo>
                    <a:pt x="108" y="184"/>
                  </a:lnTo>
                  <a:lnTo>
                    <a:pt x="105" y="177"/>
                  </a:lnTo>
                  <a:lnTo>
                    <a:pt x="100" y="170"/>
                  </a:lnTo>
                  <a:lnTo>
                    <a:pt x="92" y="165"/>
                  </a:lnTo>
                  <a:lnTo>
                    <a:pt x="85" y="159"/>
                  </a:lnTo>
                  <a:lnTo>
                    <a:pt x="75" y="154"/>
                  </a:lnTo>
                  <a:lnTo>
                    <a:pt x="55" y="144"/>
                  </a:lnTo>
                  <a:lnTo>
                    <a:pt x="34" y="133"/>
                  </a:lnTo>
                  <a:lnTo>
                    <a:pt x="26" y="127"/>
                  </a:lnTo>
                  <a:lnTo>
                    <a:pt x="17" y="119"/>
                  </a:lnTo>
                  <a:lnTo>
                    <a:pt x="10" y="111"/>
                  </a:lnTo>
                  <a:lnTo>
                    <a:pt x="5" y="102"/>
                  </a:lnTo>
                  <a:lnTo>
                    <a:pt x="1" y="91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69"/>
                  </a:lnTo>
                  <a:lnTo>
                    <a:pt x="1" y="60"/>
                  </a:lnTo>
                  <a:lnTo>
                    <a:pt x="3" y="52"/>
                  </a:lnTo>
                  <a:lnTo>
                    <a:pt x="7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19" y="24"/>
                  </a:lnTo>
                  <a:lnTo>
                    <a:pt x="26" y="19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4" y="5"/>
                  </a:lnTo>
                  <a:lnTo>
                    <a:pt x="71" y="1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5" y="1"/>
                  </a:lnTo>
                  <a:lnTo>
                    <a:pt x="119" y="3"/>
                  </a:lnTo>
                  <a:lnTo>
                    <a:pt x="134" y="6"/>
                  </a:lnTo>
                  <a:lnTo>
                    <a:pt x="148" y="10"/>
                  </a:lnTo>
                  <a:lnTo>
                    <a:pt x="144" y="50"/>
                  </a:lnTo>
                  <a:lnTo>
                    <a:pt x="144" y="50"/>
                  </a:lnTo>
                  <a:lnTo>
                    <a:pt x="133" y="47"/>
                  </a:lnTo>
                  <a:lnTo>
                    <a:pt x="119" y="42"/>
                  </a:lnTo>
                  <a:lnTo>
                    <a:pt x="106" y="39"/>
                  </a:lnTo>
                  <a:lnTo>
                    <a:pt x="95" y="38"/>
                  </a:lnTo>
                  <a:lnTo>
                    <a:pt x="95" y="38"/>
                  </a:lnTo>
                  <a:lnTo>
                    <a:pt x="86" y="38"/>
                  </a:lnTo>
                  <a:lnTo>
                    <a:pt x="77" y="40"/>
                  </a:lnTo>
                  <a:lnTo>
                    <a:pt x="70" y="42"/>
                  </a:lnTo>
                  <a:lnTo>
                    <a:pt x="63" y="45"/>
                  </a:lnTo>
                  <a:lnTo>
                    <a:pt x="58" y="50"/>
                  </a:lnTo>
                  <a:lnTo>
                    <a:pt x="53" y="55"/>
                  </a:lnTo>
                  <a:lnTo>
                    <a:pt x="50" y="61"/>
                  </a:lnTo>
                  <a:lnTo>
                    <a:pt x="49" y="69"/>
                  </a:lnTo>
                  <a:lnTo>
                    <a:pt x="49" y="69"/>
                  </a:lnTo>
                  <a:lnTo>
                    <a:pt x="50" y="78"/>
                  </a:lnTo>
                  <a:lnTo>
                    <a:pt x="54" y="86"/>
                  </a:lnTo>
                  <a:lnTo>
                    <a:pt x="60" y="92"/>
                  </a:lnTo>
                  <a:lnTo>
                    <a:pt x="66" y="97"/>
                  </a:lnTo>
                  <a:lnTo>
                    <a:pt x="75" y="103"/>
                  </a:lnTo>
                  <a:lnTo>
                    <a:pt x="85" y="107"/>
                  </a:lnTo>
                  <a:lnTo>
                    <a:pt x="105" y="117"/>
                  </a:lnTo>
                  <a:lnTo>
                    <a:pt x="114" y="122"/>
                  </a:lnTo>
                  <a:lnTo>
                    <a:pt x="124" y="128"/>
                  </a:lnTo>
                  <a:lnTo>
                    <a:pt x="134" y="134"/>
                  </a:lnTo>
                  <a:lnTo>
                    <a:pt x="143" y="142"/>
                  </a:lnTo>
                  <a:lnTo>
                    <a:pt x="149" y="150"/>
                  </a:lnTo>
                  <a:lnTo>
                    <a:pt x="155" y="161"/>
                  </a:lnTo>
                  <a:lnTo>
                    <a:pt x="159" y="173"/>
                  </a:lnTo>
                  <a:lnTo>
                    <a:pt x="160" y="187"/>
                  </a:lnTo>
                  <a:lnTo>
                    <a:pt x="160" y="187"/>
                  </a:lnTo>
                  <a:lnTo>
                    <a:pt x="159" y="197"/>
                  </a:lnTo>
                  <a:lnTo>
                    <a:pt x="158" y="206"/>
                  </a:lnTo>
                  <a:lnTo>
                    <a:pt x="155" y="215"/>
                  </a:lnTo>
                  <a:lnTo>
                    <a:pt x="153" y="222"/>
                  </a:lnTo>
                  <a:lnTo>
                    <a:pt x="148" y="229"/>
                  </a:lnTo>
                  <a:lnTo>
                    <a:pt x="144" y="237"/>
                  </a:lnTo>
                  <a:lnTo>
                    <a:pt x="138" y="242"/>
                  </a:lnTo>
                  <a:lnTo>
                    <a:pt x="133" y="248"/>
                  </a:lnTo>
                  <a:lnTo>
                    <a:pt x="126" y="252"/>
                  </a:lnTo>
                  <a:lnTo>
                    <a:pt x="119" y="255"/>
                  </a:lnTo>
                  <a:lnTo>
                    <a:pt x="105" y="261"/>
                  </a:lnTo>
                  <a:lnTo>
                    <a:pt x="87" y="265"/>
                  </a:lnTo>
                  <a:lnTo>
                    <a:pt x="71" y="266"/>
                  </a:lnTo>
                  <a:lnTo>
                    <a:pt x="71" y="266"/>
                  </a:lnTo>
                  <a:lnTo>
                    <a:pt x="53" y="266"/>
                  </a:lnTo>
                  <a:lnTo>
                    <a:pt x="35" y="264"/>
                  </a:lnTo>
                  <a:lnTo>
                    <a:pt x="18" y="260"/>
                  </a:lnTo>
                  <a:lnTo>
                    <a:pt x="10" y="256"/>
                  </a:lnTo>
                  <a:lnTo>
                    <a:pt x="1" y="253"/>
                  </a:lnTo>
                  <a:lnTo>
                    <a:pt x="3" y="211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4990" y="105"/>
              <a:ext cx="73" cy="89"/>
            </a:xfrm>
            <a:custGeom>
              <a:avLst/>
              <a:gdLst>
                <a:gd name="T0" fmla="*/ 166 w 217"/>
                <a:gd name="T1" fmla="*/ 175 h 266"/>
                <a:gd name="T2" fmla="*/ 150 w 217"/>
                <a:gd name="T3" fmla="*/ 210 h 266"/>
                <a:gd name="T4" fmla="*/ 113 w 217"/>
                <a:gd name="T5" fmla="*/ 227 h 266"/>
                <a:gd name="T6" fmla="*/ 89 w 217"/>
                <a:gd name="T7" fmla="*/ 228 h 266"/>
                <a:gd name="T8" fmla="*/ 65 w 217"/>
                <a:gd name="T9" fmla="*/ 218 h 266"/>
                <a:gd name="T10" fmla="*/ 50 w 217"/>
                <a:gd name="T11" fmla="*/ 197 h 266"/>
                <a:gd name="T12" fmla="*/ 50 w 217"/>
                <a:gd name="T13" fmla="*/ 179 h 266"/>
                <a:gd name="T14" fmla="*/ 60 w 217"/>
                <a:gd name="T15" fmla="*/ 160 h 266"/>
                <a:gd name="T16" fmla="*/ 77 w 217"/>
                <a:gd name="T17" fmla="*/ 149 h 266"/>
                <a:gd name="T18" fmla="*/ 113 w 217"/>
                <a:gd name="T19" fmla="*/ 139 h 266"/>
                <a:gd name="T20" fmla="*/ 138 w 217"/>
                <a:gd name="T21" fmla="*/ 138 h 266"/>
                <a:gd name="T22" fmla="*/ 32 w 217"/>
                <a:gd name="T23" fmla="*/ 64 h 266"/>
                <a:gd name="T24" fmla="*/ 47 w 217"/>
                <a:gd name="T25" fmla="*/ 53 h 266"/>
                <a:gd name="T26" fmla="*/ 75 w 217"/>
                <a:gd name="T27" fmla="*/ 42 h 266"/>
                <a:gd name="T28" fmla="*/ 105 w 217"/>
                <a:gd name="T29" fmla="*/ 38 h 266"/>
                <a:gd name="T30" fmla="*/ 134 w 217"/>
                <a:gd name="T31" fmla="*/ 42 h 266"/>
                <a:gd name="T32" fmla="*/ 154 w 217"/>
                <a:gd name="T33" fmla="*/ 55 h 266"/>
                <a:gd name="T34" fmla="*/ 168 w 217"/>
                <a:gd name="T35" fmla="*/ 89 h 266"/>
                <a:gd name="T36" fmla="*/ 143 w 217"/>
                <a:gd name="T37" fmla="*/ 103 h 266"/>
                <a:gd name="T38" fmla="*/ 100 w 217"/>
                <a:gd name="T39" fmla="*/ 105 h 266"/>
                <a:gd name="T40" fmla="*/ 50 w 217"/>
                <a:gd name="T41" fmla="*/ 117 h 266"/>
                <a:gd name="T42" fmla="*/ 24 w 217"/>
                <a:gd name="T43" fmla="*/ 133 h 266"/>
                <a:gd name="T44" fmla="*/ 7 w 217"/>
                <a:gd name="T45" fmla="*/ 155 h 266"/>
                <a:gd name="T46" fmla="*/ 0 w 217"/>
                <a:gd name="T47" fmla="*/ 187 h 266"/>
                <a:gd name="T48" fmla="*/ 1 w 217"/>
                <a:gd name="T49" fmla="*/ 206 h 266"/>
                <a:gd name="T50" fmla="*/ 11 w 217"/>
                <a:gd name="T51" fmla="*/ 231 h 266"/>
                <a:gd name="T52" fmla="*/ 26 w 217"/>
                <a:gd name="T53" fmla="*/ 248 h 266"/>
                <a:gd name="T54" fmla="*/ 47 w 217"/>
                <a:gd name="T55" fmla="*/ 259 h 266"/>
                <a:gd name="T56" fmla="*/ 93 w 217"/>
                <a:gd name="T57" fmla="*/ 266 h 266"/>
                <a:gd name="T58" fmla="*/ 122 w 217"/>
                <a:gd name="T59" fmla="*/ 263 h 266"/>
                <a:gd name="T60" fmla="*/ 154 w 217"/>
                <a:gd name="T61" fmla="*/ 247 h 266"/>
                <a:gd name="T62" fmla="*/ 172 w 217"/>
                <a:gd name="T63" fmla="*/ 228 h 266"/>
                <a:gd name="T64" fmla="*/ 217 w 217"/>
                <a:gd name="T65" fmla="*/ 260 h 266"/>
                <a:gd name="T66" fmla="*/ 214 w 217"/>
                <a:gd name="T67" fmla="*/ 211 h 266"/>
                <a:gd name="T68" fmla="*/ 214 w 217"/>
                <a:gd name="T69" fmla="*/ 92 h 266"/>
                <a:gd name="T70" fmla="*/ 209 w 217"/>
                <a:gd name="T71" fmla="*/ 59 h 266"/>
                <a:gd name="T72" fmla="*/ 197 w 217"/>
                <a:gd name="T73" fmla="*/ 33 h 266"/>
                <a:gd name="T74" fmla="*/ 177 w 217"/>
                <a:gd name="T75" fmla="*/ 15 h 266"/>
                <a:gd name="T76" fmla="*/ 149 w 217"/>
                <a:gd name="T77" fmla="*/ 3 h 266"/>
                <a:gd name="T78" fmla="*/ 112 w 217"/>
                <a:gd name="T79" fmla="*/ 0 h 266"/>
                <a:gd name="T80" fmla="*/ 89 w 217"/>
                <a:gd name="T81" fmla="*/ 2 h 266"/>
                <a:gd name="T82" fmla="*/ 47 w 217"/>
                <a:gd name="T83" fmla="*/ 1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7" h="266">
                  <a:moveTo>
                    <a:pt x="168" y="161"/>
                  </a:moveTo>
                  <a:lnTo>
                    <a:pt x="168" y="161"/>
                  </a:lnTo>
                  <a:lnTo>
                    <a:pt x="166" y="175"/>
                  </a:lnTo>
                  <a:lnTo>
                    <a:pt x="164" y="189"/>
                  </a:lnTo>
                  <a:lnTo>
                    <a:pt x="158" y="200"/>
                  </a:lnTo>
                  <a:lnTo>
                    <a:pt x="150" y="210"/>
                  </a:lnTo>
                  <a:lnTo>
                    <a:pt x="140" y="217"/>
                  </a:lnTo>
                  <a:lnTo>
                    <a:pt x="128" y="223"/>
                  </a:lnTo>
                  <a:lnTo>
                    <a:pt x="113" y="227"/>
                  </a:lnTo>
                  <a:lnTo>
                    <a:pt x="97" y="228"/>
                  </a:lnTo>
                  <a:lnTo>
                    <a:pt x="97" y="228"/>
                  </a:lnTo>
                  <a:lnTo>
                    <a:pt x="89" y="228"/>
                  </a:lnTo>
                  <a:lnTo>
                    <a:pt x="81" y="226"/>
                  </a:lnTo>
                  <a:lnTo>
                    <a:pt x="72" y="223"/>
                  </a:lnTo>
                  <a:lnTo>
                    <a:pt x="65" y="218"/>
                  </a:lnTo>
                  <a:lnTo>
                    <a:pt x="59" y="212"/>
                  </a:lnTo>
                  <a:lnTo>
                    <a:pt x="54" y="205"/>
                  </a:lnTo>
                  <a:lnTo>
                    <a:pt x="50" y="197"/>
                  </a:lnTo>
                  <a:lnTo>
                    <a:pt x="50" y="187"/>
                  </a:lnTo>
                  <a:lnTo>
                    <a:pt x="50" y="187"/>
                  </a:lnTo>
                  <a:lnTo>
                    <a:pt x="50" y="179"/>
                  </a:lnTo>
                  <a:lnTo>
                    <a:pt x="53" y="173"/>
                  </a:lnTo>
                  <a:lnTo>
                    <a:pt x="55" y="166"/>
                  </a:lnTo>
                  <a:lnTo>
                    <a:pt x="60" y="160"/>
                  </a:lnTo>
                  <a:lnTo>
                    <a:pt x="65" y="156"/>
                  </a:lnTo>
                  <a:lnTo>
                    <a:pt x="71" y="152"/>
                  </a:lnTo>
                  <a:lnTo>
                    <a:pt x="77" y="149"/>
                  </a:lnTo>
                  <a:lnTo>
                    <a:pt x="85" y="145"/>
                  </a:lnTo>
                  <a:lnTo>
                    <a:pt x="98" y="142"/>
                  </a:lnTo>
                  <a:lnTo>
                    <a:pt x="113" y="139"/>
                  </a:lnTo>
                  <a:lnTo>
                    <a:pt x="127" y="138"/>
                  </a:lnTo>
                  <a:lnTo>
                    <a:pt x="138" y="138"/>
                  </a:lnTo>
                  <a:lnTo>
                    <a:pt x="138" y="138"/>
                  </a:lnTo>
                  <a:lnTo>
                    <a:pt x="168" y="139"/>
                  </a:lnTo>
                  <a:lnTo>
                    <a:pt x="168" y="161"/>
                  </a:lnTo>
                  <a:close/>
                  <a:moveTo>
                    <a:pt x="32" y="64"/>
                  </a:moveTo>
                  <a:lnTo>
                    <a:pt x="32" y="64"/>
                  </a:lnTo>
                  <a:lnTo>
                    <a:pt x="39" y="58"/>
                  </a:lnTo>
                  <a:lnTo>
                    <a:pt x="47" y="53"/>
                  </a:lnTo>
                  <a:lnTo>
                    <a:pt x="56" y="49"/>
                  </a:lnTo>
                  <a:lnTo>
                    <a:pt x="65" y="45"/>
                  </a:lnTo>
                  <a:lnTo>
                    <a:pt x="75" y="42"/>
                  </a:lnTo>
                  <a:lnTo>
                    <a:pt x="85" y="39"/>
                  </a:lnTo>
                  <a:lnTo>
                    <a:pt x="95" y="38"/>
                  </a:lnTo>
                  <a:lnTo>
                    <a:pt x="105" y="38"/>
                  </a:lnTo>
                  <a:lnTo>
                    <a:pt x="105" y="38"/>
                  </a:lnTo>
                  <a:lnTo>
                    <a:pt x="121" y="39"/>
                  </a:lnTo>
                  <a:lnTo>
                    <a:pt x="134" y="42"/>
                  </a:lnTo>
                  <a:lnTo>
                    <a:pt x="145" y="48"/>
                  </a:lnTo>
                  <a:lnTo>
                    <a:pt x="150" y="50"/>
                  </a:lnTo>
                  <a:lnTo>
                    <a:pt x="154" y="55"/>
                  </a:lnTo>
                  <a:lnTo>
                    <a:pt x="160" y="64"/>
                  </a:lnTo>
                  <a:lnTo>
                    <a:pt x="165" y="75"/>
                  </a:lnTo>
                  <a:lnTo>
                    <a:pt x="168" y="89"/>
                  </a:lnTo>
                  <a:lnTo>
                    <a:pt x="168" y="105"/>
                  </a:lnTo>
                  <a:lnTo>
                    <a:pt x="168" y="105"/>
                  </a:lnTo>
                  <a:lnTo>
                    <a:pt x="143" y="103"/>
                  </a:lnTo>
                  <a:lnTo>
                    <a:pt x="118" y="103"/>
                  </a:lnTo>
                  <a:lnTo>
                    <a:pt x="118" y="103"/>
                  </a:lnTo>
                  <a:lnTo>
                    <a:pt x="100" y="105"/>
                  </a:lnTo>
                  <a:lnTo>
                    <a:pt x="79" y="107"/>
                  </a:lnTo>
                  <a:lnTo>
                    <a:pt x="59" y="113"/>
                  </a:lnTo>
                  <a:lnTo>
                    <a:pt x="50" y="117"/>
                  </a:lnTo>
                  <a:lnTo>
                    <a:pt x="40" y="121"/>
                  </a:lnTo>
                  <a:lnTo>
                    <a:pt x="32" y="127"/>
                  </a:lnTo>
                  <a:lnTo>
                    <a:pt x="24" y="133"/>
                  </a:lnTo>
                  <a:lnTo>
                    <a:pt x="17" y="139"/>
                  </a:lnTo>
                  <a:lnTo>
                    <a:pt x="12" y="147"/>
                  </a:lnTo>
                  <a:lnTo>
                    <a:pt x="7" y="155"/>
                  </a:lnTo>
                  <a:lnTo>
                    <a:pt x="3" y="165"/>
                  </a:lnTo>
                  <a:lnTo>
                    <a:pt x="1" y="176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97"/>
                  </a:lnTo>
                  <a:lnTo>
                    <a:pt x="1" y="206"/>
                  </a:lnTo>
                  <a:lnTo>
                    <a:pt x="3" y="215"/>
                  </a:lnTo>
                  <a:lnTo>
                    <a:pt x="7" y="223"/>
                  </a:lnTo>
                  <a:lnTo>
                    <a:pt x="11" y="231"/>
                  </a:lnTo>
                  <a:lnTo>
                    <a:pt x="14" y="237"/>
                  </a:lnTo>
                  <a:lnTo>
                    <a:pt x="19" y="243"/>
                  </a:lnTo>
                  <a:lnTo>
                    <a:pt x="26" y="248"/>
                  </a:lnTo>
                  <a:lnTo>
                    <a:pt x="32" y="252"/>
                  </a:lnTo>
                  <a:lnTo>
                    <a:pt x="39" y="256"/>
                  </a:lnTo>
                  <a:lnTo>
                    <a:pt x="47" y="259"/>
                  </a:lnTo>
                  <a:lnTo>
                    <a:pt x="55" y="261"/>
                  </a:lnTo>
                  <a:lnTo>
                    <a:pt x="74" y="265"/>
                  </a:lnTo>
                  <a:lnTo>
                    <a:pt x="93" y="266"/>
                  </a:lnTo>
                  <a:lnTo>
                    <a:pt x="93" y="266"/>
                  </a:lnTo>
                  <a:lnTo>
                    <a:pt x="108" y="265"/>
                  </a:lnTo>
                  <a:lnTo>
                    <a:pt x="122" y="263"/>
                  </a:lnTo>
                  <a:lnTo>
                    <a:pt x="134" y="258"/>
                  </a:lnTo>
                  <a:lnTo>
                    <a:pt x="144" y="253"/>
                  </a:lnTo>
                  <a:lnTo>
                    <a:pt x="154" y="247"/>
                  </a:lnTo>
                  <a:lnTo>
                    <a:pt x="161" y="240"/>
                  </a:lnTo>
                  <a:lnTo>
                    <a:pt x="168" y="234"/>
                  </a:lnTo>
                  <a:lnTo>
                    <a:pt x="172" y="228"/>
                  </a:lnTo>
                  <a:lnTo>
                    <a:pt x="172" y="228"/>
                  </a:lnTo>
                  <a:lnTo>
                    <a:pt x="172" y="260"/>
                  </a:lnTo>
                  <a:lnTo>
                    <a:pt x="217" y="260"/>
                  </a:lnTo>
                  <a:lnTo>
                    <a:pt x="217" y="260"/>
                  </a:lnTo>
                  <a:lnTo>
                    <a:pt x="216" y="244"/>
                  </a:lnTo>
                  <a:lnTo>
                    <a:pt x="214" y="211"/>
                  </a:lnTo>
                  <a:lnTo>
                    <a:pt x="214" y="106"/>
                  </a:lnTo>
                  <a:lnTo>
                    <a:pt x="214" y="106"/>
                  </a:lnTo>
                  <a:lnTo>
                    <a:pt x="214" y="92"/>
                  </a:lnTo>
                  <a:lnTo>
                    <a:pt x="213" y="81"/>
                  </a:lnTo>
                  <a:lnTo>
                    <a:pt x="212" y="70"/>
                  </a:lnTo>
                  <a:lnTo>
                    <a:pt x="209" y="59"/>
                  </a:lnTo>
                  <a:lnTo>
                    <a:pt x="206" y="50"/>
                  </a:lnTo>
                  <a:lnTo>
                    <a:pt x="202" y="42"/>
                  </a:lnTo>
                  <a:lnTo>
                    <a:pt x="197" y="33"/>
                  </a:lnTo>
                  <a:lnTo>
                    <a:pt x="191" y="27"/>
                  </a:lnTo>
                  <a:lnTo>
                    <a:pt x="185" y="21"/>
                  </a:lnTo>
                  <a:lnTo>
                    <a:pt x="177" y="15"/>
                  </a:lnTo>
                  <a:lnTo>
                    <a:pt x="169" y="11"/>
                  </a:lnTo>
                  <a:lnTo>
                    <a:pt x="159" y="7"/>
                  </a:lnTo>
                  <a:lnTo>
                    <a:pt x="149" y="3"/>
                  </a:lnTo>
                  <a:lnTo>
                    <a:pt x="138" y="2"/>
                  </a:lnTo>
                  <a:lnTo>
                    <a:pt x="126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1" y="1"/>
                  </a:lnTo>
                  <a:lnTo>
                    <a:pt x="89" y="2"/>
                  </a:lnTo>
                  <a:lnTo>
                    <a:pt x="77" y="3"/>
                  </a:lnTo>
                  <a:lnTo>
                    <a:pt x="68" y="7"/>
                  </a:lnTo>
                  <a:lnTo>
                    <a:pt x="47" y="15"/>
                  </a:lnTo>
                  <a:lnTo>
                    <a:pt x="29" y="24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5085" y="76"/>
              <a:ext cx="75" cy="116"/>
            </a:xfrm>
            <a:custGeom>
              <a:avLst/>
              <a:gdLst>
                <a:gd name="T0" fmla="*/ 0 w 225"/>
                <a:gd name="T1" fmla="*/ 0 h 348"/>
                <a:gd name="T2" fmla="*/ 46 w 225"/>
                <a:gd name="T3" fmla="*/ 0 h 348"/>
                <a:gd name="T4" fmla="*/ 46 w 225"/>
                <a:gd name="T5" fmla="*/ 131 h 348"/>
                <a:gd name="T6" fmla="*/ 48 w 225"/>
                <a:gd name="T7" fmla="*/ 131 h 348"/>
                <a:gd name="T8" fmla="*/ 48 w 225"/>
                <a:gd name="T9" fmla="*/ 131 h 348"/>
                <a:gd name="T10" fmla="*/ 55 w 225"/>
                <a:gd name="T11" fmla="*/ 121 h 348"/>
                <a:gd name="T12" fmla="*/ 62 w 225"/>
                <a:gd name="T13" fmla="*/ 112 h 348"/>
                <a:gd name="T14" fmla="*/ 72 w 225"/>
                <a:gd name="T15" fmla="*/ 105 h 348"/>
                <a:gd name="T16" fmla="*/ 82 w 225"/>
                <a:gd name="T17" fmla="*/ 99 h 348"/>
                <a:gd name="T18" fmla="*/ 93 w 225"/>
                <a:gd name="T19" fmla="*/ 94 h 348"/>
                <a:gd name="T20" fmla="*/ 104 w 225"/>
                <a:gd name="T21" fmla="*/ 91 h 348"/>
                <a:gd name="T22" fmla="*/ 117 w 225"/>
                <a:gd name="T23" fmla="*/ 89 h 348"/>
                <a:gd name="T24" fmla="*/ 129 w 225"/>
                <a:gd name="T25" fmla="*/ 88 h 348"/>
                <a:gd name="T26" fmla="*/ 129 w 225"/>
                <a:gd name="T27" fmla="*/ 88 h 348"/>
                <a:gd name="T28" fmla="*/ 141 w 225"/>
                <a:gd name="T29" fmla="*/ 89 h 348"/>
                <a:gd name="T30" fmla="*/ 153 w 225"/>
                <a:gd name="T31" fmla="*/ 90 h 348"/>
                <a:gd name="T32" fmla="*/ 162 w 225"/>
                <a:gd name="T33" fmla="*/ 93 h 348"/>
                <a:gd name="T34" fmla="*/ 172 w 225"/>
                <a:gd name="T35" fmla="*/ 95 h 348"/>
                <a:gd name="T36" fmla="*/ 181 w 225"/>
                <a:gd name="T37" fmla="*/ 100 h 348"/>
                <a:gd name="T38" fmla="*/ 188 w 225"/>
                <a:gd name="T39" fmla="*/ 105 h 348"/>
                <a:gd name="T40" fmla="*/ 196 w 225"/>
                <a:gd name="T41" fmla="*/ 110 h 348"/>
                <a:gd name="T42" fmla="*/ 202 w 225"/>
                <a:gd name="T43" fmla="*/ 117 h 348"/>
                <a:gd name="T44" fmla="*/ 208 w 225"/>
                <a:gd name="T45" fmla="*/ 125 h 348"/>
                <a:gd name="T46" fmla="*/ 212 w 225"/>
                <a:gd name="T47" fmla="*/ 132 h 348"/>
                <a:gd name="T48" fmla="*/ 217 w 225"/>
                <a:gd name="T49" fmla="*/ 142 h 348"/>
                <a:gd name="T50" fmla="*/ 219 w 225"/>
                <a:gd name="T51" fmla="*/ 152 h 348"/>
                <a:gd name="T52" fmla="*/ 222 w 225"/>
                <a:gd name="T53" fmla="*/ 162 h 348"/>
                <a:gd name="T54" fmla="*/ 224 w 225"/>
                <a:gd name="T55" fmla="*/ 173 h 348"/>
                <a:gd name="T56" fmla="*/ 225 w 225"/>
                <a:gd name="T57" fmla="*/ 198 h 348"/>
                <a:gd name="T58" fmla="*/ 225 w 225"/>
                <a:gd name="T59" fmla="*/ 348 h 348"/>
                <a:gd name="T60" fmla="*/ 179 w 225"/>
                <a:gd name="T61" fmla="*/ 348 h 348"/>
                <a:gd name="T62" fmla="*/ 179 w 225"/>
                <a:gd name="T63" fmla="*/ 217 h 348"/>
                <a:gd name="T64" fmla="*/ 179 w 225"/>
                <a:gd name="T65" fmla="*/ 217 h 348"/>
                <a:gd name="T66" fmla="*/ 177 w 225"/>
                <a:gd name="T67" fmla="*/ 196 h 348"/>
                <a:gd name="T68" fmla="*/ 176 w 225"/>
                <a:gd name="T69" fmla="*/ 178 h 348"/>
                <a:gd name="T70" fmla="*/ 172 w 225"/>
                <a:gd name="T71" fmla="*/ 163 h 348"/>
                <a:gd name="T72" fmla="*/ 166 w 225"/>
                <a:gd name="T73" fmla="*/ 149 h 348"/>
                <a:gd name="T74" fmla="*/ 164 w 225"/>
                <a:gd name="T75" fmla="*/ 145 h 348"/>
                <a:gd name="T76" fmla="*/ 159 w 225"/>
                <a:gd name="T77" fmla="*/ 140 h 348"/>
                <a:gd name="T78" fmla="*/ 155 w 225"/>
                <a:gd name="T79" fmla="*/ 136 h 348"/>
                <a:gd name="T80" fmla="*/ 150 w 225"/>
                <a:gd name="T81" fmla="*/ 133 h 348"/>
                <a:gd name="T82" fmla="*/ 144 w 225"/>
                <a:gd name="T83" fmla="*/ 130 h 348"/>
                <a:gd name="T84" fmla="*/ 138 w 225"/>
                <a:gd name="T85" fmla="*/ 128 h 348"/>
                <a:gd name="T86" fmla="*/ 124 w 225"/>
                <a:gd name="T87" fmla="*/ 126 h 348"/>
                <a:gd name="T88" fmla="*/ 124 w 225"/>
                <a:gd name="T89" fmla="*/ 126 h 348"/>
                <a:gd name="T90" fmla="*/ 114 w 225"/>
                <a:gd name="T91" fmla="*/ 126 h 348"/>
                <a:gd name="T92" fmla="*/ 106 w 225"/>
                <a:gd name="T93" fmla="*/ 128 h 348"/>
                <a:gd name="T94" fmla="*/ 97 w 225"/>
                <a:gd name="T95" fmla="*/ 131 h 348"/>
                <a:gd name="T96" fmla="*/ 90 w 225"/>
                <a:gd name="T97" fmla="*/ 133 h 348"/>
                <a:gd name="T98" fmla="*/ 82 w 225"/>
                <a:gd name="T99" fmla="*/ 138 h 348"/>
                <a:gd name="T100" fmla="*/ 76 w 225"/>
                <a:gd name="T101" fmla="*/ 143 h 348"/>
                <a:gd name="T102" fmla="*/ 71 w 225"/>
                <a:gd name="T103" fmla="*/ 148 h 348"/>
                <a:gd name="T104" fmla="*/ 65 w 225"/>
                <a:gd name="T105" fmla="*/ 156 h 348"/>
                <a:gd name="T106" fmla="*/ 61 w 225"/>
                <a:gd name="T107" fmla="*/ 163 h 348"/>
                <a:gd name="T108" fmla="*/ 58 w 225"/>
                <a:gd name="T109" fmla="*/ 170 h 348"/>
                <a:gd name="T110" fmla="*/ 54 w 225"/>
                <a:gd name="T111" fmla="*/ 179 h 348"/>
                <a:gd name="T112" fmla="*/ 51 w 225"/>
                <a:gd name="T113" fmla="*/ 188 h 348"/>
                <a:gd name="T114" fmla="*/ 48 w 225"/>
                <a:gd name="T115" fmla="*/ 209 h 348"/>
                <a:gd name="T116" fmla="*/ 46 w 225"/>
                <a:gd name="T117" fmla="*/ 231 h 348"/>
                <a:gd name="T118" fmla="*/ 46 w 225"/>
                <a:gd name="T119" fmla="*/ 348 h 348"/>
                <a:gd name="T120" fmla="*/ 0 w 225"/>
                <a:gd name="T121" fmla="*/ 348 h 348"/>
                <a:gd name="T122" fmla="*/ 0 w 225"/>
                <a:gd name="T12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5" h="348">
                  <a:moveTo>
                    <a:pt x="0" y="0"/>
                  </a:moveTo>
                  <a:lnTo>
                    <a:pt x="46" y="0"/>
                  </a:lnTo>
                  <a:lnTo>
                    <a:pt x="46" y="131"/>
                  </a:lnTo>
                  <a:lnTo>
                    <a:pt x="48" y="131"/>
                  </a:lnTo>
                  <a:lnTo>
                    <a:pt x="48" y="131"/>
                  </a:lnTo>
                  <a:lnTo>
                    <a:pt x="55" y="121"/>
                  </a:lnTo>
                  <a:lnTo>
                    <a:pt x="62" y="112"/>
                  </a:lnTo>
                  <a:lnTo>
                    <a:pt x="72" y="105"/>
                  </a:lnTo>
                  <a:lnTo>
                    <a:pt x="82" y="99"/>
                  </a:lnTo>
                  <a:lnTo>
                    <a:pt x="93" y="94"/>
                  </a:lnTo>
                  <a:lnTo>
                    <a:pt x="104" y="91"/>
                  </a:lnTo>
                  <a:lnTo>
                    <a:pt x="117" y="89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41" y="89"/>
                  </a:lnTo>
                  <a:lnTo>
                    <a:pt x="153" y="90"/>
                  </a:lnTo>
                  <a:lnTo>
                    <a:pt x="162" y="93"/>
                  </a:lnTo>
                  <a:lnTo>
                    <a:pt x="172" y="95"/>
                  </a:lnTo>
                  <a:lnTo>
                    <a:pt x="181" y="100"/>
                  </a:lnTo>
                  <a:lnTo>
                    <a:pt x="188" y="105"/>
                  </a:lnTo>
                  <a:lnTo>
                    <a:pt x="196" y="110"/>
                  </a:lnTo>
                  <a:lnTo>
                    <a:pt x="202" y="117"/>
                  </a:lnTo>
                  <a:lnTo>
                    <a:pt x="208" y="125"/>
                  </a:lnTo>
                  <a:lnTo>
                    <a:pt x="212" y="132"/>
                  </a:lnTo>
                  <a:lnTo>
                    <a:pt x="217" y="142"/>
                  </a:lnTo>
                  <a:lnTo>
                    <a:pt x="219" y="152"/>
                  </a:lnTo>
                  <a:lnTo>
                    <a:pt x="222" y="162"/>
                  </a:lnTo>
                  <a:lnTo>
                    <a:pt x="224" y="173"/>
                  </a:lnTo>
                  <a:lnTo>
                    <a:pt x="225" y="198"/>
                  </a:lnTo>
                  <a:lnTo>
                    <a:pt x="225" y="348"/>
                  </a:lnTo>
                  <a:lnTo>
                    <a:pt x="179" y="348"/>
                  </a:lnTo>
                  <a:lnTo>
                    <a:pt x="179" y="217"/>
                  </a:lnTo>
                  <a:lnTo>
                    <a:pt x="179" y="217"/>
                  </a:lnTo>
                  <a:lnTo>
                    <a:pt x="177" y="196"/>
                  </a:lnTo>
                  <a:lnTo>
                    <a:pt x="176" y="178"/>
                  </a:lnTo>
                  <a:lnTo>
                    <a:pt x="172" y="163"/>
                  </a:lnTo>
                  <a:lnTo>
                    <a:pt x="166" y="149"/>
                  </a:lnTo>
                  <a:lnTo>
                    <a:pt x="164" y="145"/>
                  </a:lnTo>
                  <a:lnTo>
                    <a:pt x="159" y="140"/>
                  </a:lnTo>
                  <a:lnTo>
                    <a:pt x="155" y="136"/>
                  </a:lnTo>
                  <a:lnTo>
                    <a:pt x="150" y="133"/>
                  </a:lnTo>
                  <a:lnTo>
                    <a:pt x="144" y="130"/>
                  </a:lnTo>
                  <a:lnTo>
                    <a:pt x="138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14" y="126"/>
                  </a:lnTo>
                  <a:lnTo>
                    <a:pt x="106" y="128"/>
                  </a:lnTo>
                  <a:lnTo>
                    <a:pt x="97" y="131"/>
                  </a:lnTo>
                  <a:lnTo>
                    <a:pt x="90" y="133"/>
                  </a:lnTo>
                  <a:lnTo>
                    <a:pt x="82" y="138"/>
                  </a:lnTo>
                  <a:lnTo>
                    <a:pt x="76" y="143"/>
                  </a:lnTo>
                  <a:lnTo>
                    <a:pt x="71" y="148"/>
                  </a:lnTo>
                  <a:lnTo>
                    <a:pt x="65" y="156"/>
                  </a:lnTo>
                  <a:lnTo>
                    <a:pt x="61" y="163"/>
                  </a:lnTo>
                  <a:lnTo>
                    <a:pt x="58" y="170"/>
                  </a:lnTo>
                  <a:lnTo>
                    <a:pt x="54" y="179"/>
                  </a:lnTo>
                  <a:lnTo>
                    <a:pt x="51" y="188"/>
                  </a:lnTo>
                  <a:lnTo>
                    <a:pt x="48" y="209"/>
                  </a:lnTo>
                  <a:lnTo>
                    <a:pt x="46" y="231"/>
                  </a:lnTo>
                  <a:lnTo>
                    <a:pt x="46" y="348"/>
                  </a:lnTo>
                  <a:lnTo>
                    <a:pt x="0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5182" y="76"/>
              <a:ext cx="18" cy="116"/>
            </a:xfrm>
            <a:custGeom>
              <a:avLst/>
              <a:gdLst>
                <a:gd name="T0" fmla="*/ 4 w 53"/>
                <a:gd name="T1" fmla="*/ 94 h 348"/>
                <a:gd name="T2" fmla="*/ 50 w 53"/>
                <a:gd name="T3" fmla="*/ 94 h 348"/>
                <a:gd name="T4" fmla="*/ 50 w 53"/>
                <a:gd name="T5" fmla="*/ 348 h 348"/>
                <a:gd name="T6" fmla="*/ 4 w 53"/>
                <a:gd name="T7" fmla="*/ 348 h 348"/>
                <a:gd name="T8" fmla="*/ 4 w 53"/>
                <a:gd name="T9" fmla="*/ 94 h 348"/>
                <a:gd name="T10" fmla="*/ 53 w 53"/>
                <a:gd name="T11" fmla="*/ 52 h 348"/>
                <a:gd name="T12" fmla="*/ 0 w 53"/>
                <a:gd name="T13" fmla="*/ 52 h 348"/>
                <a:gd name="T14" fmla="*/ 0 w 53"/>
                <a:gd name="T15" fmla="*/ 0 h 348"/>
                <a:gd name="T16" fmla="*/ 53 w 53"/>
                <a:gd name="T17" fmla="*/ 0 h 348"/>
                <a:gd name="T18" fmla="*/ 53 w 53"/>
                <a:gd name="T19" fmla="*/ 5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48">
                  <a:moveTo>
                    <a:pt x="4" y="94"/>
                  </a:moveTo>
                  <a:lnTo>
                    <a:pt x="50" y="94"/>
                  </a:lnTo>
                  <a:lnTo>
                    <a:pt x="50" y="348"/>
                  </a:lnTo>
                  <a:lnTo>
                    <a:pt x="4" y="348"/>
                  </a:lnTo>
                  <a:lnTo>
                    <a:pt x="4" y="94"/>
                  </a:lnTo>
                  <a:close/>
                  <a:moveTo>
                    <a:pt x="53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53" y="0"/>
                  </a:lnTo>
                  <a:lnTo>
                    <a:pt x="53" y="52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055A22F-1434-4514-B2E3-8575266BC889}"/>
              </a:ext>
            </a:extLst>
          </p:cNvPr>
          <p:cNvSpPr txBox="1"/>
          <p:nvPr userDrawn="1"/>
        </p:nvSpPr>
        <p:spPr>
          <a:xfrm>
            <a:off x="8072438" y="6522621"/>
            <a:ext cx="106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98BB4F5-BA4D-42A8-A5EF-9AF36BCACCB0}" type="slidenum">
              <a:rPr kumimoji="1" lang="ja-JP" altLang="en-US" sz="1600" smtClean="0">
                <a:solidFill>
                  <a:schemeClr val="accent3"/>
                </a:solidFill>
              </a:rPr>
              <a:pPr algn="r"/>
              <a:t>‹#›</a:t>
            </a:fld>
            <a:endParaRPr kumimoji="1" lang="ja-JP" alt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89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5"/>
          <p:cNvSpPr txBox="1">
            <a:spLocks/>
          </p:cNvSpPr>
          <p:nvPr userDrawn="1"/>
        </p:nvSpPr>
        <p:spPr>
          <a:xfrm>
            <a:off x="8707747" y="6488152"/>
            <a:ext cx="442392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スライド番号プレースホルダー 5"/>
          <p:cNvSpPr txBox="1">
            <a:spLocks/>
          </p:cNvSpPr>
          <p:nvPr userDrawn="1"/>
        </p:nvSpPr>
        <p:spPr>
          <a:xfrm>
            <a:off x="8701608" y="6488151"/>
            <a:ext cx="442392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5230" y="76"/>
              <a:ext cx="107" cy="116"/>
            </a:xfrm>
            <a:custGeom>
              <a:avLst/>
              <a:gdLst>
                <a:gd name="T0" fmla="*/ 0 w 321"/>
                <a:gd name="T1" fmla="*/ 0 h 348"/>
                <a:gd name="T2" fmla="*/ 93 w 321"/>
                <a:gd name="T3" fmla="*/ 0 h 348"/>
                <a:gd name="T4" fmla="*/ 93 w 321"/>
                <a:gd name="T5" fmla="*/ 142 h 348"/>
                <a:gd name="T6" fmla="*/ 94 w 321"/>
                <a:gd name="T7" fmla="*/ 142 h 348"/>
                <a:gd name="T8" fmla="*/ 199 w 321"/>
                <a:gd name="T9" fmla="*/ 0 h 348"/>
                <a:gd name="T10" fmla="*/ 311 w 321"/>
                <a:gd name="T11" fmla="*/ 0 h 348"/>
                <a:gd name="T12" fmla="*/ 181 w 321"/>
                <a:gd name="T13" fmla="*/ 162 h 348"/>
                <a:gd name="T14" fmla="*/ 321 w 321"/>
                <a:gd name="T15" fmla="*/ 348 h 348"/>
                <a:gd name="T16" fmla="*/ 202 w 321"/>
                <a:gd name="T17" fmla="*/ 348 h 348"/>
                <a:gd name="T18" fmla="*/ 94 w 321"/>
                <a:gd name="T19" fmla="*/ 190 h 348"/>
                <a:gd name="T20" fmla="*/ 93 w 321"/>
                <a:gd name="T21" fmla="*/ 190 h 348"/>
                <a:gd name="T22" fmla="*/ 93 w 321"/>
                <a:gd name="T23" fmla="*/ 348 h 348"/>
                <a:gd name="T24" fmla="*/ 0 w 321"/>
                <a:gd name="T25" fmla="*/ 348 h 348"/>
                <a:gd name="T26" fmla="*/ 0 w 321"/>
                <a:gd name="T2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1" h="348">
                  <a:moveTo>
                    <a:pt x="0" y="0"/>
                  </a:moveTo>
                  <a:lnTo>
                    <a:pt x="93" y="0"/>
                  </a:lnTo>
                  <a:lnTo>
                    <a:pt x="93" y="142"/>
                  </a:lnTo>
                  <a:lnTo>
                    <a:pt x="94" y="142"/>
                  </a:lnTo>
                  <a:lnTo>
                    <a:pt x="199" y="0"/>
                  </a:lnTo>
                  <a:lnTo>
                    <a:pt x="311" y="0"/>
                  </a:lnTo>
                  <a:lnTo>
                    <a:pt x="181" y="162"/>
                  </a:lnTo>
                  <a:lnTo>
                    <a:pt x="321" y="348"/>
                  </a:lnTo>
                  <a:lnTo>
                    <a:pt x="202" y="348"/>
                  </a:lnTo>
                  <a:lnTo>
                    <a:pt x="94" y="190"/>
                  </a:lnTo>
                  <a:lnTo>
                    <a:pt x="93" y="190"/>
                  </a:lnTo>
                  <a:lnTo>
                    <a:pt x="93" y="348"/>
                  </a:lnTo>
                  <a:lnTo>
                    <a:pt x="0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5326" y="76"/>
              <a:ext cx="127" cy="116"/>
            </a:xfrm>
            <a:custGeom>
              <a:avLst/>
              <a:gdLst>
                <a:gd name="T0" fmla="*/ 231 w 381"/>
                <a:gd name="T1" fmla="*/ 209 h 348"/>
                <a:gd name="T2" fmla="*/ 143 w 381"/>
                <a:gd name="T3" fmla="*/ 209 h 348"/>
                <a:gd name="T4" fmla="*/ 189 w 381"/>
                <a:gd name="T5" fmla="*/ 72 h 348"/>
                <a:gd name="T6" fmla="*/ 190 w 381"/>
                <a:gd name="T7" fmla="*/ 72 h 348"/>
                <a:gd name="T8" fmla="*/ 231 w 381"/>
                <a:gd name="T9" fmla="*/ 209 h 348"/>
                <a:gd name="T10" fmla="*/ 0 w 381"/>
                <a:gd name="T11" fmla="*/ 348 h 348"/>
                <a:gd name="T12" fmla="*/ 95 w 381"/>
                <a:gd name="T13" fmla="*/ 348 h 348"/>
                <a:gd name="T14" fmla="*/ 122 w 381"/>
                <a:gd name="T15" fmla="*/ 274 h 348"/>
                <a:gd name="T16" fmla="*/ 253 w 381"/>
                <a:gd name="T17" fmla="*/ 274 h 348"/>
                <a:gd name="T18" fmla="*/ 279 w 381"/>
                <a:gd name="T19" fmla="*/ 348 h 348"/>
                <a:gd name="T20" fmla="*/ 381 w 381"/>
                <a:gd name="T21" fmla="*/ 348 h 348"/>
                <a:gd name="T22" fmla="*/ 247 w 381"/>
                <a:gd name="T23" fmla="*/ 0 h 348"/>
                <a:gd name="T24" fmla="*/ 133 w 381"/>
                <a:gd name="T25" fmla="*/ 0 h 348"/>
                <a:gd name="T26" fmla="*/ 0 w 381"/>
                <a:gd name="T27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348">
                  <a:moveTo>
                    <a:pt x="231" y="209"/>
                  </a:moveTo>
                  <a:lnTo>
                    <a:pt x="143" y="209"/>
                  </a:lnTo>
                  <a:lnTo>
                    <a:pt x="189" y="72"/>
                  </a:lnTo>
                  <a:lnTo>
                    <a:pt x="190" y="72"/>
                  </a:lnTo>
                  <a:lnTo>
                    <a:pt x="231" y="209"/>
                  </a:lnTo>
                  <a:close/>
                  <a:moveTo>
                    <a:pt x="0" y="348"/>
                  </a:moveTo>
                  <a:lnTo>
                    <a:pt x="95" y="348"/>
                  </a:lnTo>
                  <a:lnTo>
                    <a:pt x="122" y="274"/>
                  </a:lnTo>
                  <a:lnTo>
                    <a:pt x="253" y="274"/>
                  </a:lnTo>
                  <a:lnTo>
                    <a:pt x="279" y="348"/>
                  </a:lnTo>
                  <a:lnTo>
                    <a:pt x="381" y="348"/>
                  </a:lnTo>
                  <a:lnTo>
                    <a:pt x="247" y="0"/>
                  </a:lnTo>
                  <a:lnTo>
                    <a:pt x="133" y="0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5454" y="74"/>
              <a:ext cx="87" cy="120"/>
            </a:xfrm>
            <a:custGeom>
              <a:avLst/>
              <a:gdLst>
                <a:gd name="T0" fmla="*/ 11 w 260"/>
                <a:gd name="T1" fmla="*/ 269 h 360"/>
                <a:gd name="T2" fmla="*/ 42 w 260"/>
                <a:gd name="T3" fmla="*/ 281 h 360"/>
                <a:gd name="T4" fmla="*/ 66 w 260"/>
                <a:gd name="T5" fmla="*/ 288 h 360"/>
                <a:gd name="T6" fmla="*/ 92 w 260"/>
                <a:gd name="T7" fmla="*/ 291 h 360"/>
                <a:gd name="T8" fmla="*/ 107 w 260"/>
                <a:gd name="T9" fmla="*/ 291 h 360"/>
                <a:gd name="T10" fmla="*/ 128 w 260"/>
                <a:gd name="T11" fmla="*/ 290 h 360"/>
                <a:gd name="T12" fmla="*/ 147 w 260"/>
                <a:gd name="T13" fmla="*/ 285 h 360"/>
                <a:gd name="T14" fmla="*/ 159 w 260"/>
                <a:gd name="T15" fmla="*/ 275 h 360"/>
                <a:gd name="T16" fmla="*/ 164 w 260"/>
                <a:gd name="T17" fmla="*/ 258 h 360"/>
                <a:gd name="T18" fmla="*/ 164 w 260"/>
                <a:gd name="T19" fmla="*/ 252 h 360"/>
                <a:gd name="T20" fmla="*/ 160 w 260"/>
                <a:gd name="T21" fmla="*/ 242 h 360"/>
                <a:gd name="T22" fmla="*/ 154 w 260"/>
                <a:gd name="T23" fmla="*/ 234 h 360"/>
                <a:gd name="T24" fmla="*/ 139 w 260"/>
                <a:gd name="T25" fmla="*/ 225 h 360"/>
                <a:gd name="T26" fmla="*/ 112 w 260"/>
                <a:gd name="T27" fmla="*/ 215 h 360"/>
                <a:gd name="T28" fmla="*/ 66 w 260"/>
                <a:gd name="T29" fmla="*/ 200 h 360"/>
                <a:gd name="T30" fmla="*/ 38 w 260"/>
                <a:gd name="T31" fmla="*/ 185 h 360"/>
                <a:gd name="T32" fmla="*/ 19 w 260"/>
                <a:gd name="T33" fmla="*/ 169 h 360"/>
                <a:gd name="T34" fmla="*/ 11 w 260"/>
                <a:gd name="T35" fmla="*/ 155 h 360"/>
                <a:gd name="T36" fmla="*/ 3 w 260"/>
                <a:gd name="T37" fmla="*/ 138 h 360"/>
                <a:gd name="T38" fmla="*/ 0 w 260"/>
                <a:gd name="T39" fmla="*/ 118 h 360"/>
                <a:gd name="T40" fmla="*/ 0 w 260"/>
                <a:gd name="T41" fmla="*/ 107 h 360"/>
                <a:gd name="T42" fmla="*/ 3 w 260"/>
                <a:gd name="T43" fmla="*/ 78 h 360"/>
                <a:gd name="T44" fmla="*/ 13 w 260"/>
                <a:gd name="T45" fmla="*/ 55 h 360"/>
                <a:gd name="T46" fmla="*/ 29 w 260"/>
                <a:gd name="T47" fmla="*/ 36 h 360"/>
                <a:gd name="T48" fmla="*/ 49 w 260"/>
                <a:gd name="T49" fmla="*/ 22 h 360"/>
                <a:gd name="T50" fmla="*/ 73 w 260"/>
                <a:gd name="T51" fmla="*/ 12 h 360"/>
                <a:gd name="T52" fmla="*/ 98 w 260"/>
                <a:gd name="T53" fmla="*/ 5 h 360"/>
                <a:gd name="T54" fmla="*/ 124 w 260"/>
                <a:gd name="T55" fmla="*/ 1 h 360"/>
                <a:gd name="T56" fmla="*/ 152 w 260"/>
                <a:gd name="T57" fmla="*/ 0 h 360"/>
                <a:gd name="T58" fmla="*/ 200 w 260"/>
                <a:gd name="T59" fmla="*/ 4 h 360"/>
                <a:gd name="T60" fmla="*/ 242 w 260"/>
                <a:gd name="T61" fmla="*/ 14 h 360"/>
                <a:gd name="T62" fmla="*/ 235 w 260"/>
                <a:gd name="T63" fmla="*/ 85 h 360"/>
                <a:gd name="T64" fmla="*/ 197 w 260"/>
                <a:gd name="T65" fmla="*/ 73 h 360"/>
                <a:gd name="T66" fmla="*/ 158 w 260"/>
                <a:gd name="T67" fmla="*/ 69 h 360"/>
                <a:gd name="T68" fmla="*/ 138 w 260"/>
                <a:gd name="T69" fmla="*/ 70 h 360"/>
                <a:gd name="T70" fmla="*/ 118 w 260"/>
                <a:gd name="T71" fmla="*/ 74 h 360"/>
                <a:gd name="T72" fmla="*/ 102 w 260"/>
                <a:gd name="T73" fmla="*/ 84 h 360"/>
                <a:gd name="T74" fmla="*/ 97 w 260"/>
                <a:gd name="T75" fmla="*/ 91 h 360"/>
                <a:gd name="T76" fmla="*/ 96 w 260"/>
                <a:gd name="T77" fmla="*/ 101 h 360"/>
                <a:gd name="T78" fmla="*/ 96 w 260"/>
                <a:gd name="T79" fmla="*/ 106 h 360"/>
                <a:gd name="T80" fmla="*/ 100 w 260"/>
                <a:gd name="T81" fmla="*/ 115 h 360"/>
                <a:gd name="T82" fmla="*/ 111 w 260"/>
                <a:gd name="T83" fmla="*/ 125 h 360"/>
                <a:gd name="T84" fmla="*/ 134 w 260"/>
                <a:gd name="T85" fmla="*/ 134 h 360"/>
                <a:gd name="T86" fmla="*/ 177 w 260"/>
                <a:gd name="T87" fmla="*/ 148 h 360"/>
                <a:gd name="T88" fmla="*/ 208 w 260"/>
                <a:gd name="T89" fmla="*/ 159 h 360"/>
                <a:gd name="T90" fmla="*/ 234 w 260"/>
                <a:gd name="T91" fmla="*/ 178 h 360"/>
                <a:gd name="T92" fmla="*/ 245 w 260"/>
                <a:gd name="T93" fmla="*/ 190 h 360"/>
                <a:gd name="T94" fmla="*/ 253 w 260"/>
                <a:gd name="T95" fmla="*/ 206 h 360"/>
                <a:gd name="T96" fmla="*/ 258 w 260"/>
                <a:gd name="T97" fmla="*/ 225 h 360"/>
                <a:gd name="T98" fmla="*/ 260 w 260"/>
                <a:gd name="T99" fmla="*/ 246 h 360"/>
                <a:gd name="T100" fmla="*/ 259 w 260"/>
                <a:gd name="T101" fmla="*/ 262 h 360"/>
                <a:gd name="T102" fmla="*/ 253 w 260"/>
                <a:gd name="T103" fmla="*/ 290 h 360"/>
                <a:gd name="T104" fmla="*/ 240 w 260"/>
                <a:gd name="T105" fmla="*/ 312 h 360"/>
                <a:gd name="T106" fmla="*/ 223 w 260"/>
                <a:gd name="T107" fmla="*/ 329 h 360"/>
                <a:gd name="T108" fmla="*/ 201 w 260"/>
                <a:gd name="T109" fmla="*/ 343 h 360"/>
                <a:gd name="T110" fmla="*/ 176 w 260"/>
                <a:gd name="T111" fmla="*/ 352 h 360"/>
                <a:gd name="T112" fmla="*/ 150 w 260"/>
                <a:gd name="T113" fmla="*/ 358 h 360"/>
                <a:gd name="T114" fmla="*/ 107 w 260"/>
                <a:gd name="T115" fmla="*/ 360 h 360"/>
                <a:gd name="T116" fmla="*/ 81 w 260"/>
                <a:gd name="T117" fmla="*/ 359 h 360"/>
                <a:gd name="T118" fmla="*/ 28 w 260"/>
                <a:gd name="T119" fmla="*/ 352 h 360"/>
                <a:gd name="T120" fmla="*/ 11 w 260"/>
                <a:gd name="T121" fmla="*/ 26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360">
                  <a:moveTo>
                    <a:pt x="11" y="269"/>
                  </a:moveTo>
                  <a:lnTo>
                    <a:pt x="11" y="269"/>
                  </a:lnTo>
                  <a:lnTo>
                    <a:pt x="31" y="278"/>
                  </a:lnTo>
                  <a:lnTo>
                    <a:pt x="42" y="281"/>
                  </a:lnTo>
                  <a:lnTo>
                    <a:pt x="54" y="285"/>
                  </a:lnTo>
                  <a:lnTo>
                    <a:pt x="66" y="288"/>
                  </a:lnTo>
                  <a:lnTo>
                    <a:pt x="79" y="290"/>
                  </a:lnTo>
                  <a:lnTo>
                    <a:pt x="92" y="291"/>
                  </a:lnTo>
                  <a:lnTo>
                    <a:pt x="107" y="291"/>
                  </a:lnTo>
                  <a:lnTo>
                    <a:pt x="107" y="291"/>
                  </a:lnTo>
                  <a:lnTo>
                    <a:pt x="118" y="291"/>
                  </a:lnTo>
                  <a:lnTo>
                    <a:pt x="128" y="290"/>
                  </a:lnTo>
                  <a:lnTo>
                    <a:pt x="138" y="289"/>
                  </a:lnTo>
                  <a:lnTo>
                    <a:pt x="147" y="285"/>
                  </a:lnTo>
                  <a:lnTo>
                    <a:pt x="154" y="281"/>
                  </a:lnTo>
                  <a:lnTo>
                    <a:pt x="159" y="275"/>
                  </a:lnTo>
                  <a:lnTo>
                    <a:pt x="163" y="268"/>
                  </a:lnTo>
                  <a:lnTo>
                    <a:pt x="164" y="258"/>
                  </a:lnTo>
                  <a:lnTo>
                    <a:pt x="164" y="258"/>
                  </a:lnTo>
                  <a:lnTo>
                    <a:pt x="164" y="252"/>
                  </a:lnTo>
                  <a:lnTo>
                    <a:pt x="163" y="247"/>
                  </a:lnTo>
                  <a:lnTo>
                    <a:pt x="160" y="242"/>
                  </a:lnTo>
                  <a:lnTo>
                    <a:pt x="158" y="238"/>
                  </a:lnTo>
                  <a:lnTo>
                    <a:pt x="154" y="234"/>
                  </a:lnTo>
                  <a:lnTo>
                    <a:pt x="149" y="231"/>
                  </a:lnTo>
                  <a:lnTo>
                    <a:pt x="139" y="225"/>
                  </a:lnTo>
                  <a:lnTo>
                    <a:pt x="126" y="220"/>
                  </a:lnTo>
                  <a:lnTo>
                    <a:pt x="112" y="215"/>
                  </a:lnTo>
                  <a:lnTo>
                    <a:pt x="82" y="206"/>
                  </a:lnTo>
                  <a:lnTo>
                    <a:pt x="66" y="200"/>
                  </a:lnTo>
                  <a:lnTo>
                    <a:pt x="52" y="194"/>
                  </a:lnTo>
                  <a:lnTo>
                    <a:pt x="38" y="185"/>
                  </a:lnTo>
                  <a:lnTo>
                    <a:pt x="26" y="175"/>
                  </a:lnTo>
                  <a:lnTo>
                    <a:pt x="19" y="169"/>
                  </a:lnTo>
                  <a:lnTo>
                    <a:pt x="15" y="163"/>
                  </a:lnTo>
                  <a:lnTo>
                    <a:pt x="11" y="155"/>
                  </a:lnTo>
                  <a:lnTo>
                    <a:pt x="7" y="147"/>
                  </a:lnTo>
                  <a:lnTo>
                    <a:pt x="3" y="138"/>
                  </a:lnTo>
                  <a:lnTo>
                    <a:pt x="1" y="128"/>
                  </a:lnTo>
                  <a:lnTo>
                    <a:pt x="0" y="118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" y="93"/>
                  </a:lnTo>
                  <a:lnTo>
                    <a:pt x="3" y="78"/>
                  </a:lnTo>
                  <a:lnTo>
                    <a:pt x="7" y="67"/>
                  </a:lnTo>
                  <a:lnTo>
                    <a:pt x="13" y="55"/>
                  </a:lnTo>
                  <a:lnTo>
                    <a:pt x="21" y="46"/>
                  </a:lnTo>
                  <a:lnTo>
                    <a:pt x="29" y="36"/>
                  </a:lnTo>
                  <a:lnTo>
                    <a:pt x="39" y="28"/>
                  </a:lnTo>
                  <a:lnTo>
                    <a:pt x="49" y="22"/>
                  </a:lnTo>
                  <a:lnTo>
                    <a:pt x="60" y="16"/>
                  </a:lnTo>
                  <a:lnTo>
                    <a:pt x="73" y="12"/>
                  </a:lnTo>
                  <a:lnTo>
                    <a:pt x="85" y="9"/>
                  </a:lnTo>
                  <a:lnTo>
                    <a:pt x="98" y="5"/>
                  </a:lnTo>
                  <a:lnTo>
                    <a:pt x="111" y="2"/>
                  </a:lnTo>
                  <a:lnTo>
                    <a:pt x="124" y="1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76" y="1"/>
                  </a:lnTo>
                  <a:lnTo>
                    <a:pt x="200" y="4"/>
                  </a:lnTo>
                  <a:lnTo>
                    <a:pt x="222" y="7"/>
                  </a:lnTo>
                  <a:lnTo>
                    <a:pt x="242" y="14"/>
                  </a:lnTo>
                  <a:lnTo>
                    <a:pt x="235" y="85"/>
                  </a:lnTo>
                  <a:lnTo>
                    <a:pt x="235" y="85"/>
                  </a:lnTo>
                  <a:lnTo>
                    <a:pt x="217" y="78"/>
                  </a:lnTo>
                  <a:lnTo>
                    <a:pt x="197" y="73"/>
                  </a:lnTo>
                  <a:lnTo>
                    <a:pt x="177" y="70"/>
                  </a:lnTo>
                  <a:lnTo>
                    <a:pt x="158" y="69"/>
                  </a:lnTo>
                  <a:lnTo>
                    <a:pt x="158" y="69"/>
                  </a:lnTo>
                  <a:lnTo>
                    <a:pt x="138" y="70"/>
                  </a:lnTo>
                  <a:lnTo>
                    <a:pt x="128" y="72"/>
                  </a:lnTo>
                  <a:lnTo>
                    <a:pt x="118" y="74"/>
                  </a:lnTo>
                  <a:lnTo>
                    <a:pt x="110" y="78"/>
                  </a:lnTo>
                  <a:lnTo>
                    <a:pt x="102" y="84"/>
                  </a:lnTo>
                  <a:lnTo>
                    <a:pt x="100" y="88"/>
                  </a:lnTo>
                  <a:lnTo>
                    <a:pt x="97" y="91"/>
                  </a:lnTo>
                  <a:lnTo>
                    <a:pt x="96" y="96"/>
                  </a:lnTo>
                  <a:lnTo>
                    <a:pt x="96" y="101"/>
                  </a:lnTo>
                  <a:lnTo>
                    <a:pt x="96" y="101"/>
                  </a:lnTo>
                  <a:lnTo>
                    <a:pt x="96" y="106"/>
                  </a:lnTo>
                  <a:lnTo>
                    <a:pt x="97" y="111"/>
                  </a:lnTo>
                  <a:lnTo>
                    <a:pt x="100" y="115"/>
                  </a:lnTo>
                  <a:lnTo>
                    <a:pt x="102" y="118"/>
                  </a:lnTo>
                  <a:lnTo>
                    <a:pt x="111" y="125"/>
                  </a:lnTo>
                  <a:lnTo>
                    <a:pt x="121" y="130"/>
                  </a:lnTo>
                  <a:lnTo>
                    <a:pt x="134" y="134"/>
                  </a:lnTo>
                  <a:lnTo>
                    <a:pt x="148" y="138"/>
                  </a:lnTo>
                  <a:lnTo>
                    <a:pt x="177" y="148"/>
                  </a:lnTo>
                  <a:lnTo>
                    <a:pt x="193" y="153"/>
                  </a:lnTo>
                  <a:lnTo>
                    <a:pt x="208" y="159"/>
                  </a:lnTo>
                  <a:lnTo>
                    <a:pt x="222" y="168"/>
                  </a:lnTo>
                  <a:lnTo>
                    <a:pt x="234" y="178"/>
                  </a:lnTo>
                  <a:lnTo>
                    <a:pt x="240" y="184"/>
                  </a:lnTo>
                  <a:lnTo>
                    <a:pt x="245" y="190"/>
                  </a:lnTo>
                  <a:lnTo>
                    <a:pt x="249" y="197"/>
                  </a:lnTo>
                  <a:lnTo>
                    <a:pt x="253" y="206"/>
                  </a:lnTo>
                  <a:lnTo>
                    <a:pt x="256" y="215"/>
                  </a:lnTo>
                  <a:lnTo>
                    <a:pt x="258" y="225"/>
                  </a:lnTo>
                  <a:lnTo>
                    <a:pt x="260" y="234"/>
                  </a:lnTo>
                  <a:lnTo>
                    <a:pt x="260" y="246"/>
                  </a:lnTo>
                  <a:lnTo>
                    <a:pt x="260" y="246"/>
                  </a:lnTo>
                  <a:lnTo>
                    <a:pt x="259" y="262"/>
                  </a:lnTo>
                  <a:lnTo>
                    <a:pt x="256" y="276"/>
                  </a:lnTo>
                  <a:lnTo>
                    <a:pt x="253" y="290"/>
                  </a:lnTo>
                  <a:lnTo>
                    <a:pt x="247" y="302"/>
                  </a:lnTo>
                  <a:lnTo>
                    <a:pt x="240" y="312"/>
                  </a:lnTo>
                  <a:lnTo>
                    <a:pt x="232" y="322"/>
                  </a:lnTo>
                  <a:lnTo>
                    <a:pt x="223" y="329"/>
                  </a:lnTo>
                  <a:lnTo>
                    <a:pt x="212" y="337"/>
                  </a:lnTo>
                  <a:lnTo>
                    <a:pt x="201" y="343"/>
                  </a:lnTo>
                  <a:lnTo>
                    <a:pt x="190" y="348"/>
                  </a:lnTo>
                  <a:lnTo>
                    <a:pt x="176" y="352"/>
                  </a:lnTo>
                  <a:lnTo>
                    <a:pt x="164" y="355"/>
                  </a:lnTo>
                  <a:lnTo>
                    <a:pt x="150" y="358"/>
                  </a:lnTo>
                  <a:lnTo>
                    <a:pt x="135" y="359"/>
                  </a:lnTo>
                  <a:lnTo>
                    <a:pt x="107" y="360"/>
                  </a:lnTo>
                  <a:lnTo>
                    <a:pt x="107" y="360"/>
                  </a:lnTo>
                  <a:lnTo>
                    <a:pt x="81" y="359"/>
                  </a:lnTo>
                  <a:lnTo>
                    <a:pt x="54" y="357"/>
                  </a:lnTo>
                  <a:lnTo>
                    <a:pt x="28" y="352"/>
                  </a:lnTo>
                  <a:lnTo>
                    <a:pt x="3" y="346"/>
                  </a:lnTo>
                  <a:lnTo>
                    <a:pt x="11" y="269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554" y="76"/>
              <a:ext cx="83" cy="116"/>
            </a:xfrm>
            <a:custGeom>
              <a:avLst/>
              <a:gdLst>
                <a:gd name="T0" fmla="*/ 0 w 250"/>
                <a:gd name="T1" fmla="*/ 0 h 348"/>
                <a:gd name="T2" fmla="*/ 245 w 250"/>
                <a:gd name="T3" fmla="*/ 0 h 348"/>
                <a:gd name="T4" fmla="*/ 245 w 250"/>
                <a:gd name="T5" fmla="*/ 66 h 348"/>
                <a:gd name="T6" fmla="*/ 92 w 250"/>
                <a:gd name="T7" fmla="*/ 66 h 348"/>
                <a:gd name="T8" fmla="*/ 92 w 250"/>
                <a:gd name="T9" fmla="*/ 138 h 348"/>
                <a:gd name="T10" fmla="*/ 237 w 250"/>
                <a:gd name="T11" fmla="*/ 138 h 348"/>
                <a:gd name="T12" fmla="*/ 237 w 250"/>
                <a:gd name="T13" fmla="*/ 204 h 348"/>
                <a:gd name="T14" fmla="*/ 92 w 250"/>
                <a:gd name="T15" fmla="*/ 204 h 348"/>
                <a:gd name="T16" fmla="*/ 92 w 250"/>
                <a:gd name="T17" fmla="*/ 283 h 348"/>
                <a:gd name="T18" fmla="*/ 250 w 250"/>
                <a:gd name="T19" fmla="*/ 283 h 348"/>
                <a:gd name="T20" fmla="*/ 250 w 250"/>
                <a:gd name="T21" fmla="*/ 348 h 348"/>
                <a:gd name="T22" fmla="*/ 0 w 250"/>
                <a:gd name="T23" fmla="*/ 348 h 348"/>
                <a:gd name="T24" fmla="*/ 0 w 250"/>
                <a:gd name="T25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348">
                  <a:moveTo>
                    <a:pt x="0" y="0"/>
                  </a:moveTo>
                  <a:lnTo>
                    <a:pt x="245" y="0"/>
                  </a:lnTo>
                  <a:lnTo>
                    <a:pt x="245" y="66"/>
                  </a:lnTo>
                  <a:lnTo>
                    <a:pt x="92" y="66"/>
                  </a:lnTo>
                  <a:lnTo>
                    <a:pt x="92" y="138"/>
                  </a:lnTo>
                  <a:lnTo>
                    <a:pt x="237" y="138"/>
                  </a:lnTo>
                  <a:lnTo>
                    <a:pt x="237" y="204"/>
                  </a:lnTo>
                  <a:lnTo>
                    <a:pt x="92" y="204"/>
                  </a:lnTo>
                  <a:lnTo>
                    <a:pt x="92" y="283"/>
                  </a:lnTo>
                  <a:lnTo>
                    <a:pt x="250" y="283"/>
                  </a:lnTo>
                  <a:lnTo>
                    <a:pt x="250" y="348"/>
                  </a:lnTo>
                  <a:lnTo>
                    <a:pt x="0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5653" y="76"/>
              <a:ext cx="31" cy="116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4800" y="76"/>
              <a:ext cx="116" cy="116"/>
            </a:xfrm>
            <a:custGeom>
              <a:avLst/>
              <a:gdLst>
                <a:gd name="T0" fmla="*/ 243 w 348"/>
                <a:gd name="T1" fmla="*/ 220 h 348"/>
                <a:gd name="T2" fmla="*/ 104 w 348"/>
                <a:gd name="T3" fmla="*/ 220 h 348"/>
                <a:gd name="T4" fmla="*/ 173 w 348"/>
                <a:gd name="T5" fmla="*/ 47 h 348"/>
                <a:gd name="T6" fmla="*/ 243 w 348"/>
                <a:gd name="T7" fmla="*/ 220 h 348"/>
                <a:gd name="T8" fmla="*/ 0 w 348"/>
                <a:gd name="T9" fmla="*/ 348 h 348"/>
                <a:gd name="T10" fmla="*/ 52 w 348"/>
                <a:gd name="T11" fmla="*/ 348 h 348"/>
                <a:gd name="T12" fmla="*/ 88 w 348"/>
                <a:gd name="T13" fmla="*/ 261 h 348"/>
                <a:gd name="T14" fmla="*/ 258 w 348"/>
                <a:gd name="T15" fmla="*/ 261 h 348"/>
                <a:gd name="T16" fmla="*/ 294 w 348"/>
                <a:gd name="T17" fmla="*/ 348 h 348"/>
                <a:gd name="T18" fmla="*/ 348 w 348"/>
                <a:gd name="T19" fmla="*/ 348 h 348"/>
                <a:gd name="T20" fmla="*/ 201 w 348"/>
                <a:gd name="T21" fmla="*/ 0 h 348"/>
                <a:gd name="T22" fmla="*/ 150 w 348"/>
                <a:gd name="T23" fmla="*/ 0 h 348"/>
                <a:gd name="T24" fmla="*/ 0 w 348"/>
                <a:gd name="T25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8" h="348">
                  <a:moveTo>
                    <a:pt x="243" y="220"/>
                  </a:moveTo>
                  <a:lnTo>
                    <a:pt x="104" y="220"/>
                  </a:lnTo>
                  <a:lnTo>
                    <a:pt x="173" y="47"/>
                  </a:lnTo>
                  <a:lnTo>
                    <a:pt x="243" y="220"/>
                  </a:lnTo>
                  <a:close/>
                  <a:moveTo>
                    <a:pt x="0" y="348"/>
                  </a:moveTo>
                  <a:lnTo>
                    <a:pt x="52" y="348"/>
                  </a:lnTo>
                  <a:lnTo>
                    <a:pt x="88" y="261"/>
                  </a:lnTo>
                  <a:lnTo>
                    <a:pt x="258" y="261"/>
                  </a:lnTo>
                  <a:lnTo>
                    <a:pt x="294" y="348"/>
                  </a:lnTo>
                  <a:lnTo>
                    <a:pt x="348" y="348"/>
                  </a:lnTo>
                  <a:lnTo>
                    <a:pt x="201" y="0"/>
                  </a:lnTo>
                  <a:lnTo>
                    <a:pt x="150" y="0"/>
                  </a:lnTo>
                  <a:lnTo>
                    <a:pt x="0" y="34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924" y="105"/>
              <a:ext cx="53" cy="89"/>
            </a:xfrm>
            <a:custGeom>
              <a:avLst/>
              <a:gdLst>
                <a:gd name="T0" fmla="*/ 3 w 160"/>
                <a:gd name="T1" fmla="*/ 211 h 266"/>
                <a:gd name="T2" fmla="*/ 18 w 160"/>
                <a:gd name="T3" fmla="*/ 218 h 266"/>
                <a:gd name="T4" fmla="*/ 50 w 160"/>
                <a:gd name="T5" fmla="*/ 228 h 266"/>
                <a:gd name="T6" fmla="*/ 61 w 160"/>
                <a:gd name="T7" fmla="*/ 228 h 266"/>
                <a:gd name="T8" fmla="*/ 79 w 160"/>
                <a:gd name="T9" fmla="*/ 227 h 266"/>
                <a:gd name="T10" fmla="*/ 94 w 160"/>
                <a:gd name="T11" fmla="*/ 221 h 266"/>
                <a:gd name="T12" fmla="*/ 106 w 160"/>
                <a:gd name="T13" fmla="*/ 210 h 266"/>
                <a:gd name="T14" fmla="*/ 110 w 160"/>
                <a:gd name="T15" fmla="*/ 192 h 266"/>
                <a:gd name="T16" fmla="*/ 108 w 160"/>
                <a:gd name="T17" fmla="*/ 184 h 266"/>
                <a:gd name="T18" fmla="*/ 100 w 160"/>
                <a:gd name="T19" fmla="*/ 170 h 266"/>
                <a:gd name="T20" fmla="*/ 85 w 160"/>
                <a:gd name="T21" fmla="*/ 159 h 266"/>
                <a:gd name="T22" fmla="*/ 55 w 160"/>
                <a:gd name="T23" fmla="*/ 144 h 266"/>
                <a:gd name="T24" fmla="*/ 26 w 160"/>
                <a:gd name="T25" fmla="*/ 127 h 266"/>
                <a:gd name="T26" fmla="*/ 10 w 160"/>
                <a:gd name="T27" fmla="*/ 111 h 266"/>
                <a:gd name="T28" fmla="*/ 1 w 160"/>
                <a:gd name="T29" fmla="*/ 91 h 266"/>
                <a:gd name="T30" fmla="*/ 0 w 160"/>
                <a:gd name="T31" fmla="*/ 79 h 266"/>
                <a:gd name="T32" fmla="*/ 1 w 160"/>
                <a:gd name="T33" fmla="*/ 60 h 266"/>
                <a:gd name="T34" fmla="*/ 7 w 160"/>
                <a:gd name="T35" fmla="*/ 44 h 266"/>
                <a:gd name="T36" fmla="*/ 15 w 160"/>
                <a:gd name="T37" fmla="*/ 31 h 266"/>
                <a:gd name="T38" fmla="*/ 26 w 160"/>
                <a:gd name="T39" fmla="*/ 19 h 266"/>
                <a:gd name="T40" fmla="*/ 39 w 160"/>
                <a:gd name="T41" fmla="*/ 11 h 266"/>
                <a:gd name="T42" fmla="*/ 54 w 160"/>
                <a:gd name="T43" fmla="*/ 5 h 266"/>
                <a:gd name="T44" fmla="*/ 90 w 160"/>
                <a:gd name="T45" fmla="*/ 0 h 266"/>
                <a:gd name="T46" fmla="*/ 105 w 160"/>
                <a:gd name="T47" fmla="*/ 1 h 266"/>
                <a:gd name="T48" fmla="*/ 134 w 160"/>
                <a:gd name="T49" fmla="*/ 6 h 266"/>
                <a:gd name="T50" fmla="*/ 144 w 160"/>
                <a:gd name="T51" fmla="*/ 50 h 266"/>
                <a:gd name="T52" fmla="*/ 133 w 160"/>
                <a:gd name="T53" fmla="*/ 47 h 266"/>
                <a:gd name="T54" fmla="*/ 106 w 160"/>
                <a:gd name="T55" fmla="*/ 39 h 266"/>
                <a:gd name="T56" fmla="*/ 95 w 160"/>
                <a:gd name="T57" fmla="*/ 38 h 266"/>
                <a:gd name="T58" fmla="*/ 77 w 160"/>
                <a:gd name="T59" fmla="*/ 40 h 266"/>
                <a:gd name="T60" fmla="*/ 63 w 160"/>
                <a:gd name="T61" fmla="*/ 45 h 266"/>
                <a:gd name="T62" fmla="*/ 53 w 160"/>
                <a:gd name="T63" fmla="*/ 55 h 266"/>
                <a:gd name="T64" fmla="*/ 49 w 160"/>
                <a:gd name="T65" fmla="*/ 69 h 266"/>
                <a:gd name="T66" fmla="*/ 50 w 160"/>
                <a:gd name="T67" fmla="*/ 78 h 266"/>
                <a:gd name="T68" fmla="*/ 60 w 160"/>
                <a:gd name="T69" fmla="*/ 92 h 266"/>
                <a:gd name="T70" fmla="*/ 75 w 160"/>
                <a:gd name="T71" fmla="*/ 103 h 266"/>
                <a:gd name="T72" fmla="*/ 105 w 160"/>
                <a:gd name="T73" fmla="*/ 117 h 266"/>
                <a:gd name="T74" fmla="*/ 124 w 160"/>
                <a:gd name="T75" fmla="*/ 128 h 266"/>
                <a:gd name="T76" fmla="*/ 143 w 160"/>
                <a:gd name="T77" fmla="*/ 142 h 266"/>
                <a:gd name="T78" fmla="*/ 155 w 160"/>
                <a:gd name="T79" fmla="*/ 161 h 266"/>
                <a:gd name="T80" fmla="*/ 160 w 160"/>
                <a:gd name="T81" fmla="*/ 187 h 266"/>
                <a:gd name="T82" fmla="*/ 159 w 160"/>
                <a:gd name="T83" fmla="*/ 197 h 266"/>
                <a:gd name="T84" fmla="*/ 155 w 160"/>
                <a:gd name="T85" fmla="*/ 215 h 266"/>
                <a:gd name="T86" fmla="*/ 148 w 160"/>
                <a:gd name="T87" fmla="*/ 229 h 266"/>
                <a:gd name="T88" fmla="*/ 138 w 160"/>
                <a:gd name="T89" fmla="*/ 242 h 266"/>
                <a:gd name="T90" fmla="*/ 126 w 160"/>
                <a:gd name="T91" fmla="*/ 252 h 266"/>
                <a:gd name="T92" fmla="*/ 105 w 160"/>
                <a:gd name="T93" fmla="*/ 261 h 266"/>
                <a:gd name="T94" fmla="*/ 71 w 160"/>
                <a:gd name="T95" fmla="*/ 266 h 266"/>
                <a:gd name="T96" fmla="*/ 53 w 160"/>
                <a:gd name="T97" fmla="*/ 266 h 266"/>
                <a:gd name="T98" fmla="*/ 18 w 160"/>
                <a:gd name="T99" fmla="*/ 260 h 266"/>
                <a:gd name="T100" fmla="*/ 1 w 160"/>
                <a:gd name="T101" fmla="*/ 25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0" h="266">
                  <a:moveTo>
                    <a:pt x="3" y="211"/>
                  </a:moveTo>
                  <a:lnTo>
                    <a:pt x="3" y="211"/>
                  </a:lnTo>
                  <a:lnTo>
                    <a:pt x="11" y="215"/>
                  </a:lnTo>
                  <a:lnTo>
                    <a:pt x="18" y="218"/>
                  </a:lnTo>
                  <a:lnTo>
                    <a:pt x="34" y="224"/>
                  </a:lnTo>
                  <a:lnTo>
                    <a:pt x="50" y="228"/>
                  </a:lnTo>
                  <a:lnTo>
                    <a:pt x="61" y="228"/>
                  </a:lnTo>
                  <a:lnTo>
                    <a:pt x="61" y="228"/>
                  </a:lnTo>
                  <a:lnTo>
                    <a:pt x="70" y="228"/>
                  </a:lnTo>
                  <a:lnTo>
                    <a:pt x="79" y="227"/>
                  </a:lnTo>
                  <a:lnTo>
                    <a:pt x="86" y="224"/>
                  </a:lnTo>
                  <a:lnTo>
                    <a:pt x="94" y="221"/>
                  </a:lnTo>
                  <a:lnTo>
                    <a:pt x="101" y="216"/>
                  </a:lnTo>
                  <a:lnTo>
                    <a:pt x="106" y="210"/>
                  </a:lnTo>
                  <a:lnTo>
                    <a:pt x="108" y="202"/>
                  </a:lnTo>
                  <a:lnTo>
                    <a:pt x="110" y="192"/>
                  </a:lnTo>
                  <a:lnTo>
                    <a:pt x="110" y="192"/>
                  </a:lnTo>
                  <a:lnTo>
                    <a:pt x="108" y="184"/>
                  </a:lnTo>
                  <a:lnTo>
                    <a:pt x="105" y="177"/>
                  </a:lnTo>
                  <a:lnTo>
                    <a:pt x="100" y="170"/>
                  </a:lnTo>
                  <a:lnTo>
                    <a:pt x="92" y="165"/>
                  </a:lnTo>
                  <a:lnTo>
                    <a:pt x="85" y="159"/>
                  </a:lnTo>
                  <a:lnTo>
                    <a:pt x="75" y="154"/>
                  </a:lnTo>
                  <a:lnTo>
                    <a:pt x="55" y="144"/>
                  </a:lnTo>
                  <a:lnTo>
                    <a:pt x="34" y="133"/>
                  </a:lnTo>
                  <a:lnTo>
                    <a:pt x="26" y="127"/>
                  </a:lnTo>
                  <a:lnTo>
                    <a:pt x="17" y="119"/>
                  </a:lnTo>
                  <a:lnTo>
                    <a:pt x="10" y="111"/>
                  </a:lnTo>
                  <a:lnTo>
                    <a:pt x="5" y="102"/>
                  </a:lnTo>
                  <a:lnTo>
                    <a:pt x="1" y="91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69"/>
                  </a:lnTo>
                  <a:lnTo>
                    <a:pt x="1" y="60"/>
                  </a:lnTo>
                  <a:lnTo>
                    <a:pt x="3" y="52"/>
                  </a:lnTo>
                  <a:lnTo>
                    <a:pt x="7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19" y="24"/>
                  </a:lnTo>
                  <a:lnTo>
                    <a:pt x="26" y="19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4" y="5"/>
                  </a:lnTo>
                  <a:lnTo>
                    <a:pt x="71" y="1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05" y="1"/>
                  </a:lnTo>
                  <a:lnTo>
                    <a:pt x="119" y="3"/>
                  </a:lnTo>
                  <a:lnTo>
                    <a:pt x="134" y="6"/>
                  </a:lnTo>
                  <a:lnTo>
                    <a:pt x="148" y="10"/>
                  </a:lnTo>
                  <a:lnTo>
                    <a:pt x="144" y="50"/>
                  </a:lnTo>
                  <a:lnTo>
                    <a:pt x="144" y="50"/>
                  </a:lnTo>
                  <a:lnTo>
                    <a:pt x="133" y="47"/>
                  </a:lnTo>
                  <a:lnTo>
                    <a:pt x="119" y="42"/>
                  </a:lnTo>
                  <a:lnTo>
                    <a:pt x="106" y="39"/>
                  </a:lnTo>
                  <a:lnTo>
                    <a:pt x="95" y="38"/>
                  </a:lnTo>
                  <a:lnTo>
                    <a:pt x="95" y="38"/>
                  </a:lnTo>
                  <a:lnTo>
                    <a:pt x="86" y="38"/>
                  </a:lnTo>
                  <a:lnTo>
                    <a:pt x="77" y="40"/>
                  </a:lnTo>
                  <a:lnTo>
                    <a:pt x="70" y="42"/>
                  </a:lnTo>
                  <a:lnTo>
                    <a:pt x="63" y="45"/>
                  </a:lnTo>
                  <a:lnTo>
                    <a:pt x="58" y="50"/>
                  </a:lnTo>
                  <a:lnTo>
                    <a:pt x="53" y="55"/>
                  </a:lnTo>
                  <a:lnTo>
                    <a:pt x="50" y="61"/>
                  </a:lnTo>
                  <a:lnTo>
                    <a:pt x="49" y="69"/>
                  </a:lnTo>
                  <a:lnTo>
                    <a:pt x="49" y="69"/>
                  </a:lnTo>
                  <a:lnTo>
                    <a:pt x="50" y="78"/>
                  </a:lnTo>
                  <a:lnTo>
                    <a:pt x="54" y="86"/>
                  </a:lnTo>
                  <a:lnTo>
                    <a:pt x="60" y="92"/>
                  </a:lnTo>
                  <a:lnTo>
                    <a:pt x="66" y="97"/>
                  </a:lnTo>
                  <a:lnTo>
                    <a:pt x="75" y="103"/>
                  </a:lnTo>
                  <a:lnTo>
                    <a:pt x="85" y="107"/>
                  </a:lnTo>
                  <a:lnTo>
                    <a:pt x="105" y="117"/>
                  </a:lnTo>
                  <a:lnTo>
                    <a:pt x="114" y="122"/>
                  </a:lnTo>
                  <a:lnTo>
                    <a:pt x="124" y="128"/>
                  </a:lnTo>
                  <a:lnTo>
                    <a:pt x="134" y="134"/>
                  </a:lnTo>
                  <a:lnTo>
                    <a:pt x="143" y="142"/>
                  </a:lnTo>
                  <a:lnTo>
                    <a:pt x="149" y="150"/>
                  </a:lnTo>
                  <a:lnTo>
                    <a:pt x="155" y="161"/>
                  </a:lnTo>
                  <a:lnTo>
                    <a:pt x="159" y="173"/>
                  </a:lnTo>
                  <a:lnTo>
                    <a:pt x="160" y="187"/>
                  </a:lnTo>
                  <a:lnTo>
                    <a:pt x="160" y="187"/>
                  </a:lnTo>
                  <a:lnTo>
                    <a:pt x="159" y="197"/>
                  </a:lnTo>
                  <a:lnTo>
                    <a:pt x="158" y="206"/>
                  </a:lnTo>
                  <a:lnTo>
                    <a:pt x="155" y="215"/>
                  </a:lnTo>
                  <a:lnTo>
                    <a:pt x="153" y="222"/>
                  </a:lnTo>
                  <a:lnTo>
                    <a:pt x="148" y="229"/>
                  </a:lnTo>
                  <a:lnTo>
                    <a:pt x="144" y="237"/>
                  </a:lnTo>
                  <a:lnTo>
                    <a:pt x="138" y="242"/>
                  </a:lnTo>
                  <a:lnTo>
                    <a:pt x="133" y="248"/>
                  </a:lnTo>
                  <a:lnTo>
                    <a:pt x="126" y="252"/>
                  </a:lnTo>
                  <a:lnTo>
                    <a:pt x="119" y="255"/>
                  </a:lnTo>
                  <a:lnTo>
                    <a:pt x="105" y="261"/>
                  </a:lnTo>
                  <a:lnTo>
                    <a:pt x="87" y="265"/>
                  </a:lnTo>
                  <a:lnTo>
                    <a:pt x="71" y="266"/>
                  </a:lnTo>
                  <a:lnTo>
                    <a:pt x="71" y="266"/>
                  </a:lnTo>
                  <a:lnTo>
                    <a:pt x="53" y="266"/>
                  </a:lnTo>
                  <a:lnTo>
                    <a:pt x="35" y="264"/>
                  </a:lnTo>
                  <a:lnTo>
                    <a:pt x="18" y="260"/>
                  </a:lnTo>
                  <a:lnTo>
                    <a:pt x="10" y="256"/>
                  </a:lnTo>
                  <a:lnTo>
                    <a:pt x="1" y="253"/>
                  </a:lnTo>
                  <a:lnTo>
                    <a:pt x="3" y="211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4990" y="105"/>
              <a:ext cx="73" cy="89"/>
            </a:xfrm>
            <a:custGeom>
              <a:avLst/>
              <a:gdLst>
                <a:gd name="T0" fmla="*/ 166 w 217"/>
                <a:gd name="T1" fmla="*/ 175 h 266"/>
                <a:gd name="T2" fmla="*/ 150 w 217"/>
                <a:gd name="T3" fmla="*/ 210 h 266"/>
                <a:gd name="T4" fmla="*/ 113 w 217"/>
                <a:gd name="T5" fmla="*/ 227 h 266"/>
                <a:gd name="T6" fmla="*/ 89 w 217"/>
                <a:gd name="T7" fmla="*/ 228 h 266"/>
                <a:gd name="T8" fmla="*/ 65 w 217"/>
                <a:gd name="T9" fmla="*/ 218 h 266"/>
                <a:gd name="T10" fmla="*/ 50 w 217"/>
                <a:gd name="T11" fmla="*/ 197 h 266"/>
                <a:gd name="T12" fmla="*/ 50 w 217"/>
                <a:gd name="T13" fmla="*/ 179 h 266"/>
                <a:gd name="T14" fmla="*/ 60 w 217"/>
                <a:gd name="T15" fmla="*/ 160 h 266"/>
                <a:gd name="T16" fmla="*/ 77 w 217"/>
                <a:gd name="T17" fmla="*/ 149 h 266"/>
                <a:gd name="T18" fmla="*/ 113 w 217"/>
                <a:gd name="T19" fmla="*/ 139 h 266"/>
                <a:gd name="T20" fmla="*/ 138 w 217"/>
                <a:gd name="T21" fmla="*/ 138 h 266"/>
                <a:gd name="T22" fmla="*/ 32 w 217"/>
                <a:gd name="T23" fmla="*/ 64 h 266"/>
                <a:gd name="T24" fmla="*/ 47 w 217"/>
                <a:gd name="T25" fmla="*/ 53 h 266"/>
                <a:gd name="T26" fmla="*/ 75 w 217"/>
                <a:gd name="T27" fmla="*/ 42 h 266"/>
                <a:gd name="T28" fmla="*/ 105 w 217"/>
                <a:gd name="T29" fmla="*/ 38 h 266"/>
                <a:gd name="T30" fmla="*/ 134 w 217"/>
                <a:gd name="T31" fmla="*/ 42 h 266"/>
                <a:gd name="T32" fmla="*/ 154 w 217"/>
                <a:gd name="T33" fmla="*/ 55 h 266"/>
                <a:gd name="T34" fmla="*/ 168 w 217"/>
                <a:gd name="T35" fmla="*/ 89 h 266"/>
                <a:gd name="T36" fmla="*/ 143 w 217"/>
                <a:gd name="T37" fmla="*/ 103 h 266"/>
                <a:gd name="T38" fmla="*/ 100 w 217"/>
                <a:gd name="T39" fmla="*/ 105 h 266"/>
                <a:gd name="T40" fmla="*/ 50 w 217"/>
                <a:gd name="T41" fmla="*/ 117 h 266"/>
                <a:gd name="T42" fmla="*/ 24 w 217"/>
                <a:gd name="T43" fmla="*/ 133 h 266"/>
                <a:gd name="T44" fmla="*/ 7 w 217"/>
                <a:gd name="T45" fmla="*/ 155 h 266"/>
                <a:gd name="T46" fmla="*/ 0 w 217"/>
                <a:gd name="T47" fmla="*/ 187 h 266"/>
                <a:gd name="T48" fmla="*/ 1 w 217"/>
                <a:gd name="T49" fmla="*/ 206 h 266"/>
                <a:gd name="T50" fmla="*/ 11 w 217"/>
                <a:gd name="T51" fmla="*/ 231 h 266"/>
                <a:gd name="T52" fmla="*/ 26 w 217"/>
                <a:gd name="T53" fmla="*/ 248 h 266"/>
                <a:gd name="T54" fmla="*/ 47 w 217"/>
                <a:gd name="T55" fmla="*/ 259 h 266"/>
                <a:gd name="T56" fmla="*/ 93 w 217"/>
                <a:gd name="T57" fmla="*/ 266 h 266"/>
                <a:gd name="T58" fmla="*/ 122 w 217"/>
                <a:gd name="T59" fmla="*/ 263 h 266"/>
                <a:gd name="T60" fmla="*/ 154 w 217"/>
                <a:gd name="T61" fmla="*/ 247 h 266"/>
                <a:gd name="T62" fmla="*/ 172 w 217"/>
                <a:gd name="T63" fmla="*/ 228 h 266"/>
                <a:gd name="T64" fmla="*/ 217 w 217"/>
                <a:gd name="T65" fmla="*/ 260 h 266"/>
                <a:gd name="T66" fmla="*/ 214 w 217"/>
                <a:gd name="T67" fmla="*/ 211 h 266"/>
                <a:gd name="T68" fmla="*/ 214 w 217"/>
                <a:gd name="T69" fmla="*/ 92 h 266"/>
                <a:gd name="T70" fmla="*/ 209 w 217"/>
                <a:gd name="T71" fmla="*/ 59 h 266"/>
                <a:gd name="T72" fmla="*/ 197 w 217"/>
                <a:gd name="T73" fmla="*/ 33 h 266"/>
                <a:gd name="T74" fmla="*/ 177 w 217"/>
                <a:gd name="T75" fmla="*/ 15 h 266"/>
                <a:gd name="T76" fmla="*/ 149 w 217"/>
                <a:gd name="T77" fmla="*/ 3 h 266"/>
                <a:gd name="T78" fmla="*/ 112 w 217"/>
                <a:gd name="T79" fmla="*/ 0 h 266"/>
                <a:gd name="T80" fmla="*/ 89 w 217"/>
                <a:gd name="T81" fmla="*/ 2 h 266"/>
                <a:gd name="T82" fmla="*/ 47 w 217"/>
                <a:gd name="T83" fmla="*/ 15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7" h="266">
                  <a:moveTo>
                    <a:pt x="168" y="161"/>
                  </a:moveTo>
                  <a:lnTo>
                    <a:pt x="168" y="161"/>
                  </a:lnTo>
                  <a:lnTo>
                    <a:pt x="166" y="175"/>
                  </a:lnTo>
                  <a:lnTo>
                    <a:pt x="164" y="189"/>
                  </a:lnTo>
                  <a:lnTo>
                    <a:pt x="158" y="200"/>
                  </a:lnTo>
                  <a:lnTo>
                    <a:pt x="150" y="210"/>
                  </a:lnTo>
                  <a:lnTo>
                    <a:pt x="140" y="217"/>
                  </a:lnTo>
                  <a:lnTo>
                    <a:pt x="128" y="223"/>
                  </a:lnTo>
                  <a:lnTo>
                    <a:pt x="113" y="227"/>
                  </a:lnTo>
                  <a:lnTo>
                    <a:pt x="97" y="228"/>
                  </a:lnTo>
                  <a:lnTo>
                    <a:pt x="97" y="228"/>
                  </a:lnTo>
                  <a:lnTo>
                    <a:pt x="89" y="228"/>
                  </a:lnTo>
                  <a:lnTo>
                    <a:pt x="81" y="226"/>
                  </a:lnTo>
                  <a:lnTo>
                    <a:pt x="72" y="223"/>
                  </a:lnTo>
                  <a:lnTo>
                    <a:pt x="65" y="218"/>
                  </a:lnTo>
                  <a:lnTo>
                    <a:pt x="59" y="212"/>
                  </a:lnTo>
                  <a:lnTo>
                    <a:pt x="54" y="205"/>
                  </a:lnTo>
                  <a:lnTo>
                    <a:pt x="50" y="197"/>
                  </a:lnTo>
                  <a:lnTo>
                    <a:pt x="50" y="187"/>
                  </a:lnTo>
                  <a:lnTo>
                    <a:pt x="50" y="187"/>
                  </a:lnTo>
                  <a:lnTo>
                    <a:pt x="50" y="179"/>
                  </a:lnTo>
                  <a:lnTo>
                    <a:pt x="53" y="173"/>
                  </a:lnTo>
                  <a:lnTo>
                    <a:pt x="55" y="166"/>
                  </a:lnTo>
                  <a:lnTo>
                    <a:pt x="60" y="160"/>
                  </a:lnTo>
                  <a:lnTo>
                    <a:pt x="65" y="156"/>
                  </a:lnTo>
                  <a:lnTo>
                    <a:pt x="71" y="152"/>
                  </a:lnTo>
                  <a:lnTo>
                    <a:pt x="77" y="149"/>
                  </a:lnTo>
                  <a:lnTo>
                    <a:pt x="85" y="145"/>
                  </a:lnTo>
                  <a:lnTo>
                    <a:pt x="98" y="142"/>
                  </a:lnTo>
                  <a:lnTo>
                    <a:pt x="113" y="139"/>
                  </a:lnTo>
                  <a:lnTo>
                    <a:pt x="127" y="138"/>
                  </a:lnTo>
                  <a:lnTo>
                    <a:pt x="138" y="138"/>
                  </a:lnTo>
                  <a:lnTo>
                    <a:pt x="138" y="138"/>
                  </a:lnTo>
                  <a:lnTo>
                    <a:pt x="168" y="139"/>
                  </a:lnTo>
                  <a:lnTo>
                    <a:pt x="168" y="161"/>
                  </a:lnTo>
                  <a:close/>
                  <a:moveTo>
                    <a:pt x="32" y="64"/>
                  </a:moveTo>
                  <a:lnTo>
                    <a:pt x="32" y="64"/>
                  </a:lnTo>
                  <a:lnTo>
                    <a:pt x="39" y="58"/>
                  </a:lnTo>
                  <a:lnTo>
                    <a:pt x="47" y="53"/>
                  </a:lnTo>
                  <a:lnTo>
                    <a:pt x="56" y="49"/>
                  </a:lnTo>
                  <a:lnTo>
                    <a:pt x="65" y="45"/>
                  </a:lnTo>
                  <a:lnTo>
                    <a:pt x="75" y="42"/>
                  </a:lnTo>
                  <a:lnTo>
                    <a:pt x="85" y="39"/>
                  </a:lnTo>
                  <a:lnTo>
                    <a:pt x="95" y="38"/>
                  </a:lnTo>
                  <a:lnTo>
                    <a:pt x="105" y="38"/>
                  </a:lnTo>
                  <a:lnTo>
                    <a:pt x="105" y="38"/>
                  </a:lnTo>
                  <a:lnTo>
                    <a:pt x="121" y="39"/>
                  </a:lnTo>
                  <a:lnTo>
                    <a:pt x="134" y="42"/>
                  </a:lnTo>
                  <a:lnTo>
                    <a:pt x="145" y="48"/>
                  </a:lnTo>
                  <a:lnTo>
                    <a:pt x="150" y="50"/>
                  </a:lnTo>
                  <a:lnTo>
                    <a:pt x="154" y="55"/>
                  </a:lnTo>
                  <a:lnTo>
                    <a:pt x="160" y="64"/>
                  </a:lnTo>
                  <a:lnTo>
                    <a:pt x="165" y="75"/>
                  </a:lnTo>
                  <a:lnTo>
                    <a:pt x="168" y="89"/>
                  </a:lnTo>
                  <a:lnTo>
                    <a:pt x="168" y="105"/>
                  </a:lnTo>
                  <a:lnTo>
                    <a:pt x="168" y="105"/>
                  </a:lnTo>
                  <a:lnTo>
                    <a:pt x="143" y="103"/>
                  </a:lnTo>
                  <a:lnTo>
                    <a:pt x="118" y="103"/>
                  </a:lnTo>
                  <a:lnTo>
                    <a:pt x="118" y="103"/>
                  </a:lnTo>
                  <a:lnTo>
                    <a:pt x="100" y="105"/>
                  </a:lnTo>
                  <a:lnTo>
                    <a:pt x="79" y="107"/>
                  </a:lnTo>
                  <a:lnTo>
                    <a:pt x="59" y="113"/>
                  </a:lnTo>
                  <a:lnTo>
                    <a:pt x="50" y="117"/>
                  </a:lnTo>
                  <a:lnTo>
                    <a:pt x="40" y="121"/>
                  </a:lnTo>
                  <a:lnTo>
                    <a:pt x="32" y="127"/>
                  </a:lnTo>
                  <a:lnTo>
                    <a:pt x="24" y="133"/>
                  </a:lnTo>
                  <a:lnTo>
                    <a:pt x="17" y="139"/>
                  </a:lnTo>
                  <a:lnTo>
                    <a:pt x="12" y="147"/>
                  </a:lnTo>
                  <a:lnTo>
                    <a:pt x="7" y="155"/>
                  </a:lnTo>
                  <a:lnTo>
                    <a:pt x="3" y="165"/>
                  </a:lnTo>
                  <a:lnTo>
                    <a:pt x="1" y="176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97"/>
                  </a:lnTo>
                  <a:lnTo>
                    <a:pt x="1" y="206"/>
                  </a:lnTo>
                  <a:lnTo>
                    <a:pt x="3" y="215"/>
                  </a:lnTo>
                  <a:lnTo>
                    <a:pt x="7" y="223"/>
                  </a:lnTo>
                  <a:lnTo>
                    <a:pt x="11" y="231"/>
                  </a:lnTo>
                  <a:lnTo>
                    <a:pt x="14" y="237"/>
                  </a:lnTo>
                  <a:lnTo>
                    <a:pt x="19" y="243"/>
                  </a:lnTo>
                  <a:lnTo>
                    <a:pt x="26" y="248"/>
                  </a:lnTo>
                  <a:lnTo>
                    <a:pt x="32" y="252"/>
                  </a:lnTo>
                  <a:lnTo>
                    <a:pt x="39" y="256"/>
                  </a:lnTo>
                  <a:lnTo>
                    <a:pt x="47" y="259"/>
                  </a:lnTo>
                  <a:lnTo>
                    <a:pt x="55" y="261"/>
                  </a:lnTo>
                  <a:lnTo>
                    <a:pt x="74" y="265"/>
                  </a:lnTo>
                  <a:lnTo>
                    <a:pt x="93" y="266"/>
                  </a:lnTo>
                  <a:lnTo>
                    <a:pt x="93" y="266"/>
                  </a:lnTo>
                  <a:lnTo>
                    <a:pt x="108" y="265"/>
                  </a:lnTo>
                  <a:lnTo>
                    <a:pt x="122" y="263"/>
                  </a:lnTo>
                  <a:lnTo>
                    <a:pt x="134" y="258"/>
                  </a:lnTo>
                  <a:lnTo>
                    <a:pt x="144" y="253"/>
                  </a:lnTo>
                  <a:lnTo>
                    <a:pt x="154" y="247"/>
                  </a:lnTo>
                  <a:lnTo>
                    <a:pt x="161" y="240"/>
                  </a:lnTo>
                  <a:lnTo>
                    <a:pt x="168" y="234"/>
                  </a:lnTo>
                  <a:lnTo>
                    <a:pt x="172" y="228"/>
                  </a:lnTo>
                  <a:lnTo>
                    <a:pt x="172" y="228"/>
                  </a:lnTo>
                  <a:lnTo>
                    <a:pt x="172" y="260"/>
                  </a:lnTo>
                  <a:lnTo>
                    <a:pt x="217" y="260"/>
                  </a:lnTo>
                  <a:lnTo>
                    <a:pt x="217" y="260"/>
                  </a:lnTo>
                  <a:lnTo>
                    <a:pt x="216" y="244"/>
                  </a:lnTo>
                  <a:lnTo>
                    <a:pt x="214" y="211"/>
                  </a:lnTo>
                  <a:lnTo>
                    <a:pt x="214" y="106"/>
                  </a:lnTo>
                  <a:lnTo>
                    <a:pt x="214" y="106"/>
                  </a:lnTo>
                  <a:lnTo>
                    <a:pt x="214" y="92"/>
                  </a:lnTo>
                  <a:lnTo>
                    <a:pt x="213" y="81"/>
                  </a:lnTo>
                  <a:lnTo>
                    <a:pt x="212" y="70"/>
                  </a:lnTo>
                  <a:lnTo>
                    <a:pt x="209" y="59"/>
                  </a:lnTo>
                  <a:lnTo>
                    <a:pt x="206" y="50"/>
                  </a:lnTo>
                  <a:lnTo>
                    <a:pt x="202" y="42"/>
                  </a:lnTo>
                  <a:lnTo>
                    <a:pt x="197" y="33"/>
                  </a:lnTo>
                  <a:lnTo>
                    <a:pt x="191" y="27"/>
                  </a:lnTo>
                  <a:lnTo>
                    <a:pt x="185" y="21"/>
                  </a:lnTo>
                  <a:lnTo>
                    <a:pt x="177" y="15"/>
                  </a:lnTo>
                  <a:lnTo>
                    <a:pt x="169" y="11"/>
                  </a:lnTo>
                  <a:lnTo>
                    <a:pt x="159" y="7"/>
                  </a:lnTo>
                  <a:lnTo>
                    <a:pt x="149" y="3"/>
                  </a:lnTo>
                  <a:lnTo>
                    <a:pt x="138" y="2"/>
                  </a:lnTo>
                  <a:lnTo>
                    <a:pt x="126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1" y="1"/>
                  </a:lnTo>
                  <a:lnTo>
                    <a:pt x="89" y="2"/>
                  </a:lnTo>
                  <a:lnTo>
                    <a:pt x="77" y="3"/>
                  </a:lnTo>
                  <a:lnTo>
                    <a:pt x="68" y="7"/>
                  </a:lnTo>
                  <a:lnTo>
                    <a:pt x="47" y="15"/>
                  </a:lnTo>
                  <a:lnTo>
                    <a:pt x="29" y="24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5085" y="76"/>
              <a:ext cx="75" cy="116"/>
            </a:xfrm>
            <a:custGeom>
              <a:avLst/>
              <a:gdLst>
                <a:gd name="T0" fmla="*/ 0 w 225"/>
                <a:gd name="T1" fmla="*/ 0 h 348"/>
                <a:gd name="T2" fmla="*/ 46 w 225"/>
                <a:gd name="T3" fmla="*/ 0 h 348"/>
                <a:gd name="T4" fmla="*/ 46 w 225"/>
                <a:gd name="T5" fmla="*/ 131 h 348"/>
                <a:gd name="T6" fmla="*/ 48 w 225"/>
                <a:gd name="T7" fmla="*/ 131 h 348"/>
                <a:gd name="T8" fmla="*/ 48 w 225"/>
                <a:gd name="T9" fmla="*/ 131 h 348"/>
                <a:gd name="T10" fmla="*/ 55 w 225"/>
                <a:gd name="T11" fmla="*/ 121 h 348"/>
                <a:gd name="T12" fmla="*/ 62 w 225"/>
                <a:gd name="T13" fmla="*/ 112 h 348"/>
                <a:gd name="T14" fmla="*/ 72 w 225"/>
                <a:gd name="T15" fmla="*/ 105 h 348"/>
                <a:gd name="T16" fmla="*/ 82 w 225"/>
                <a:gd name="T17" fmla="*/ 99 h 348"/>
                <a:gd name="T18" fmla="*/ 93 w 225"/>
                <a:gd name="T19" fmla="*/ 94 h 348"/>
                <a:gd name="T20" fmla="*/ 104 w 225"/>
                <a:gd name="T21" fmla="*/ 91 h 348"/>
                <a:gd name="T22" fmla="*/ 117 w 225"/>
                <a:gd name="T23" fmla="*/ 89 h 348"/>
                <a:gd name="T24" fmla="*/ 129 w 225"/>
                <a:gd name="T25" fmla="*/ 88 h 348"/>
                <a:gd name="T26" fmla="*/ 129 w 225"/>
                <a:gd name="T27" fmla="*/ 88 h 348"/>
                <a:gd name="T28" fmla="*/ 141 w 225"/>
                <a:gd name="T29" fmla="*/ 89 h 348"/>
                <a:gd name="T30" fmla="*/ 153 w 225"/>
                <a:gd name="T31" fmla="*/ 90 h 348"/>
                <a:gd name="T32" fmla="*/ 162 w 225"/>
                <a:gd name="T33" fmla="*/ 93 h 348"/>
                <a:gd name="T34" fmla="*/ 172 w 225"/>
                <a:gd name="T35" fmla="*/ 95 h 348"/>
                <a:gd name="T36" fmla="*/ 181 w 225"/>
                <a:gd name="T37" fmla="*/ 100 h 348"/>
                <a:gd name="T38" fmla="*/ 188 w 225"/>
                <a:gd name="T39" fmla="*/ 105 h 348"/>
                <a:gd name="T40" fmla="*/ 196 w 225"/>
                <a:gd name="T41" fmla="*/ 110 h 348"/>
                <a:gd name="T42" fmla="*/ 202 w 225"/>
                <a:gd name="T43" fmla="*/ 117 h 348"/>
                <a:gd name="T44" fmla="*/ 208 w 225"/>
                <a:gd name="T45" fmla="*/ 125 h 348"/>
                <a:gd name="T46" fmla="*/ 212 w 225"/>
                <a:gd name="T47" fmla="*/ 132 h 348"/>
                <a:gd name="T48" fmla="*/ 217 w 225"/>
                <a:gd name="T49" fmla="*/ 142 h 348"/>
                <a:gd name="T50" fmla="*/ 219 w 225"/>
                <a:gd name="T51" fmla="*/ 152 h 348"/>
                <a:gd name="T52" fmla="*/ 222 w 225"/>
                <a:gd name="T53" fmla="*/ 162 h 348"/>
                <a:gd name="T54" fmla="*/ 224 w 225"/>
                <a:gd name="T55" fmla="*/ 173 h 348"/>
                <a:gd name="T56" fmla="*/ 225 w 225"/>
                <a:gd name="T57" fmla="*/ 198 h 348"/>
                <a:gd name="T58" fmla="*/ 225 w 225"/>
                <a:gd name="T59" fmla="*/ 348 h 348"/>
                <a:gd name="T60" fmla="*/ 179 w 225"/>
                <a:gd name="T61" fmla="*/ 348 h 348"/>
                <a:gd name="T62" fmla="*/ 179 w 225"/>
                <a:gd name="T63" fmla="*/ 217 h 348"/>
                <a:gd name="T64" fmla="*/ 179 w 225"/>
                <a:gd name="T65" fmla="*/ 217 h 348"/>
                <a:gd name="T66" fmla="*/ 177 w 225"/>
                <a:gd name="T67" fmla="*/ 196 h 348"/>
                <a:gd name="T68" fmla="*/ 176 w 225"/>
                <a:gd name="T69" fmla="*/ 178 h 348"/>
                <a:gd name="T70" fmla="*/ 172 w 225"/>
                <a:gd name="T71" fmla="*/ 163 h 348"/>
                <a:gd name="T72" fmla="*/ 166 w 225"/>
                <a:gd name="T73" fmla="*/ 149 h 348"/>
                <a:gd name="T74" fmla="*/ 164 w 225"/>
                <a:gd name="T75" fmla="*/ 145 h 348"/>
                <a:gd name="T76" fmla="*/ 159 w 225"/>
                <a:gd name="T77" fmla="*/ 140 h 348"/>
                <a:gd name="T78" fmla="*/ 155 w 225"/>
                <a:gd name="T79" fmla="*/ 136 h 348"/>
                <a:gd name="T80" fmla="*/ 150 w 225"/>
                <a:gd name="T81" fmla="*/ 133 h 348"/>
                <a:gd name="T82" fmla="*/ 144 w 225"/>
                <a:gd name="T83" fmla="*/ 130 h 348"/>
                <a:gd name="T84" fmla="*/ 138 w 225"/>
                <a:gd name="T85" fmla="*/ 128 h 348"/>
                <a:gd name="T86" fmla="*/ 124 w 225"/>
                <a:gd name="T87" fmla="*/ 126 h 348"/>
                <a:gd name="T88" fmla="*/ 124 w 225"/>
                <a:gd name="T89" fmla="*/ 126 h 348"/>
                <a:gd name="T90" fmla="*/ 114 w 225"/>
                <a:gd name="T91" fmla="*/ 126 h 348"/>
                <a:gd name="T92" fmla="*/ 106 w 225"/>
                <a:gd name="T93" fmla="*/ 128 h 348"/>
                <a:gd name="T94" fmla="*/ 97 w 225"/>
                <a:gd name="T95" fmla="*/ 131 h 348"/>
                <a:gd name="T96" fmla="*/ 90 w 225"/>
                <a:gd name="T97" fmla="*/ 133 h 348"/>
                <a:gd name="T98" fmla="*/ 82 w 225"/>
                <a:gd name="T99" fmla="*/ 138 h 348"/>
                <a:gd name="T100" fmla="*/ 76 w 225"/>
                <a:gd name="T101" fmla="*/ 143 h 348"/>
                <a:gd name="T102" fmla="*/ 71 w 225"/>
                <a:gd name="T103" fmla="*/ 148 h 348"/>
                <a:gd name="T104" fmla="*/ 65 w 225"/>
                <a:gd name="T105" fmla="*/ 156 h 348"/>
                <a:gd name="T106" fmla="*/ 61 w 225"/>
                <a:gd name="T107" fmla="*/ 163 h 348"/>
                <a:gd name="T108" fmla="*/ 58 w 225"/>
                <a:gd name="T109" fmla="*/ 170 h 348"/>
                <a:gd name="T110" fmla="*/ 54 w 225"/>
                <a:gd name="T111" fmla="*/ 179 h 348"/>
                <a:gd name="T112" fmla="*/ 51 w 225"/>
                <a:gd name="T113" fmla="*/ 188 h 348"/>
                <a:gd name="T114" fmla="*/ 48 w 225"/>
                <a:gd name="T115" fmla="*/ 209 h 348"/>
                <a:gd name="T116" fmla="*/ 46 w 225"/>
                <a:gd name="T117" fmla="*/ 231 h 348"/>
                <a:gd name="T118" fmla="*/ 46 w 225"/>
                <a:gd name="T119" fmla="*/ 348 h 348"/>
                <a:gd name="T120" fmla="*/ 0 w 225"/>
                <a:gd name="T121" fmla="*/ 348 h 348"/>
                <a:gd name="T122" fmla="*/ 0 w 225"/>
                <a:gd name="T12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5" h="348">
                  <a:moveTo>
                    <a:pt x="0" y="0"/>
                  </a:moveTo>
                  <a:lnTo>
                    <a:pt x="46" y="0"/>
                  </a:lnTo>
                  <a:lnTo>
                    <a:pt x="46" y="131"/>
                  </a:lnTo>
                  <a:lnTo>
                    <a:pt x="48" y="131"/>
                  </a:lnTo>
                  <a:lnTo>
                    <a:pt x="48" y="131"/>
                  </a:lnTo>
                  <a:lnTo>
                    <a:pt x="55" y="121"/>
                  </a:lnTo>
                  <a:lnTo>
                    <a:pt x="62" y="112"/>
                  </a:lnTo>
                  <a:lnTo>
                    <a:pt x="72" y="105"/>
                  </a:lnTo>
                  <a:lnTo>
                    <a:pt x="82" y="99"/>
                  </a:lnTo>
                  <a:lnTo>
                    <a:pt x="93" y="94"/>
                  </a:lnTo>
                  <a:lnTo>
                    <a:pt x="104" y="91"/>
                  </a:lnTo>
                  <a:lnTo>
                    <a:pt x="117" y="89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41" y="89"/>
                  </a:lnTo>
                  <a:lnTo>
                    <a:pt x="153" y="90"/>
                  </a:lnTo>
                  <a:lnTo>
                    <a:pt x="162" y="93"/>
                  </a:lnTo>
                  <a:lnTo>
                    <a:pt x="172" y="95"/>
                  </a:lnTo>
                  <a:lnTo>
                    <a:pt x="181" y="100"/>
                  </a:lnTo>
                  <a:lnTo>
                    <a:pt x="188" y="105"/>
                  </a:lnTo>
                  <a:lnTo>
                    <a:pt x="196" y="110"/>
                  </a:lnTo>
                  <a:lnTo>
                    <a:pt x="202" y="117"/>
                  </a:lnTo>
                  <a:lnTo>
                    <a:pt x="208" y="125"/>
                  </a:lnTo>
                  <a:lnTo>
                    <a:pt x="212" y="132"/>
                  </a:lnTo>
                  <a:lnTo>
                    <a:pt x="217" y="142"/>
                  </a:lnTo>
                  <a:lnTo>
                    <a:pt x="219" y="152"/>
                  </a:lnTo>
                  <a:lnTo>
                    <a:pt x="222" y="162"/>
                  </a:lnTo>
                  <a:lnTo>
                    <a:pt x="224" y="173"/>
                  </a:lnTo>
                  <a:lnTo>
                    <a:pt x="225" y="198"/>
                  </a:lnTo>
                  <a:lnTo>
                    <a:pt x="225" y="348"/>
                  </a:lnTo>
                  <a:lnTo>
                    <a:pt x="179" y="348"/>
                  </a:lnTo>
                  <a:lnTo>
                    <a:pt x="179" y="217"/>
                  </a:lnTo>
                  <a:lnTo>
                    <a:pt x="179" y="217"/>
                  </a:lnTo>
                  <a:lnTo>
                    <a:pt x="177" y="196"/>
                  </a:lnTo>
                  <a:lnTo>
                    <a:pt x="176" y="178"/>
                  </a:lnTo>
                  <a:lnTo>
                    <a:pt x="172" y="163"/>
                  </a:lnTo>
                  <a:lnTo>
                    <a:pt x="166" y="149"/>
                  </a:lnTo>
                  <a:lnTo>
                    <a:pt x="164" y="145"/>
                  </a:lnTo>
                  <a:lnTo>
                    <a:pt x="159" y="140"/>
                  </a:lnTo>
                  <a:lnTo>
                    <a:pt x="155" y="136"/>
                  </a:lnTo>
                  <a:lnTo>
                    <a:pt x="150" y="133"/>
                  </a:lnTo>
                  <a:lnTo>
                    <a:pt x="144" y="130"/>
                  </a:lnTo>
                  <a:lnTo>
                    <a:pt x="138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14" y="126"/>
                  </a:lnTo>
                  <a:lnTo>
                    <a:pt x="106" y="128"/>
                  </a:lnTo>
                  <a:lnTo>
                    <a:pt x="97" y="131"/>
                  </a:lnTo>
                  <a:lnTo>
                    <a:pt x="90" y="133"/>
                  </a:lnTo>
                  <a:lnTo>
                    <a:pt x="82" y="138"/>
                  </a:lnTo>
                  <a:lnTo>
                    <a:pt x="76" y="143"/>
                  </a:lnTo>
                  <a:lnTo>
                    <a:pt x="71" y="148"/>
                  </a:lnTo>
                  <a:lnTo>
                    <a:pt x="65" y="156"/>
                  </a:lnTo>
                  <a:lnTo>
                    <a:pt x="61" y="163"/>
                  </a:lnTo>
                  <a:lnTo>
                    <a:pt x="58" y="170"/>
                  </a:lnTo>
                  <a:lnTo>
                    <a:pt x="54" y="179"/>
                  </a:lnTo>
                  <a:lnTo>
                    <a:pt x="51" y="188"/>
                  </a:lnTo>
                  <a:lnTo>
                    <a:pt x="48" y="209"/>
                  </a:lnTo>
                  <a:lnTo>
                    <a:pt x="46" y="231"/>
                  </a:lnTo>
                  <a:lnTo>
                    <a:pt x="46" y="348"/>
                  </a:lnTo>
                  <a:lnTo>
                    <a:pt x="0" y="3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5182" y="76"/>
              <a:ext cx="18" cy="116"/>
            </a:xfrm>
            <a:custGeom>
              <a:avLst/>
              <a:gdLst>
                <a:gd name="T0" fmla="*/ 4 w 53"/>
                <a:gd name="T1" fmla="*/ 94 h 348"/>
                <a:gd name="T2" fmla="*/ 50 w 53"/>
                <a:gd name="T3" fmla="*/ 94 h 348"/>
                <a:gd name="T4" fmla="*/ 50 w 53"/>
                <a:gd name="T5" fmla="*/ 348 h 348"/>
                <a:gd name="T6" fmla="*/ 4 w 53"/>
                <a:gd name="T7" fmla="*/ 348 h 348"/>
                <a:gd name="T8" fmla="*/ 4 w 53"/>
                <a:gd name="T9" fmla="*/ 94 h 348"/>
                <a:gd name="T10" fmla="*/ 53 w 53"/>
                <a:gd name="T11" fmla="*/ 52 h 348"/>
                <a:gd name="T12" fmla="*/ 0 w 53"/>
                <a:gd name="T13" fmla="*/ 52 h 348"/>
                <a:gd name="T14" fmla="*/ 0 w 53"/>
                <a:gd name="T15" fmla="*/ 0 h 348"/>
                <a:gd name="T16" fmla="*/ 53 w 53"/>
                <a:gd name="T17" fmla="*/ 0 h 348"/>
                <a:gd name="T18" fmla="*/ 53 w 53"/>
                <a:gd name="T19" fmla="*/ 52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48">
                  <a:moveTo>
                    <a:pt x="4" y="94"/>
                  </a:moveTo>
                  <a:lnTo>
                    <a:pt x="50" y="94"/>
                  </a:lnTo>
                  <a:lnTo>
                    <a:pt x="50" y="348"/>
                  </a:lnTo>
                  <a:lnTo>
                    <a:pt x="4" y="348"/>
                  </a:lnTo>
                  <a:lnTo>
                    <a:pt x="4" y="94"/>
                  </a:lnTo>
                  <a:close/>
                  <a:moveTo>
                    <a:pt x="53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53" y="0"/>
                  </a:lnTo>
                  <a:lnTo>
                    <a:pt x="53" y="52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0" y="0"/>
              <a:ext cx="266" cy="608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8B4B958-BCBD-4EFE-9F09-BA7D406C14E1}"/>
              </a:ext>
            </a:extLst>
          </p:cNvPr>
          <p:cNvSpPr txBox="1"/>
          <p:nvPr userDrawn="1"/>
        </p:nvSpPr>
        <p:spPr>
          <a:xfrm>
            <a:off x="8072438" y="6522621"/>
            <a:ext cx="106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98BB4F5-BA4D-42A8-A5EF-9AF36BCACCB0}" type="slidenum">
              <a:rPr kumimoji="1" lang="ja-JP" altLang="en-US" sz="1600" smtClean="0">
                <a:solidFill>
                  <a:schemeClr val="accent3"/>
                </a:solidFill>
              </a:rPr>
              <a:pPr algn="r"/>
              <a:t>‹#›</a:t>
            </a:fld>
            <a:endParaRPr kumimoji="1" lang="ja-JP" altLang="en-US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1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0" y="1588"/>
            <a:ext cx="9144000" cy="6854825"/>
            <a:chOff x="0" y="1"/>
            <a:chExt cx="5760" cy="4318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"/>
              <a:ext cx="5760" cy="4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0" y="1"/>
              <a:ext cx="5760" cy="4318"/>
            </a:xfrm>
            <a:custGeom>
              <a:avLst/>
              <a:gdLst>
                <a:gd name="T0" fmla="*/ 0 w 5760"/>
                <a:gd name="T1" fmla="*/ 0 h 4318"/>
                <a:gd name="T2" fmla="*/ 0 w 5760"/>
                <a:gd name="T3" fmla="*/ 4318 h 4318"/>
                <a:gd name="T4" fmla="*/ 5760 w 5760"/>
                <a:gd name="T5" fmla="*/ 4318 h 4318"/>
                <a:gd name="T6" fmla="*/ 5760 w 5760"/>
                <a:gd name="T7" fmla="*/ 0 h 4318"/>
                <a:gd name="T8" fmla="*/ 0 w 5760"/>
                <a:gd name="T9" fmla="*/ 0 h 4318"/>
                <a:gd name="T10" fmla="*/ 0 w 5760"/>
                <a:gd name="T11" fmla="*/ 0 h 4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60" h="4318">
                  <a:moveTo>
                    <a:pt x="0" y="0"/>
                  </a:moveTo>
                  <a:lnTo>
                    <a:pt x="0" y="4318"/>
                  </a:lnTo>
                  <a:lnTo>
                    <a:pt x="5760" y="4318"/>
                  </a:lnTo>
                  <a:lnTo>
                    <a:pt x="576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1"/>
              <a:ext cx="5760" cy="2072"/>
            </a:xfrm>
            <a:custGeom>
              <a:avLst/>
              <a:gdLst>
                <a:gd name="T0" fmla="*/ 0 w 5760"/>
                <a:gd name="T1" fmla="*/ 0 h 2072"/>
                <a:gd name="T2" fmla="*/ 0 w 5760"/>
                <a:gd name="T3" fmla="*/ 2072 h 2072"/>
                <a:gd name="T4" fmla="*/ 5760 w 5760"/>
                <a:gd name="T5" fmla="*/ 2072 h 2072"/>
                <a:gd name="T6" fmla="*/ 5760 w 5760"/>
                <a:gd name="T7" fmla="*/ 0 h 2072"/>
                <a:gd name="T8" fmla="*/ 0 w 5760"/>
                <a:gd name="T9" fmla="*/ 0 h 2072"/>
                <a:gd name="T10" fmla="*/ 0 w 5760"/>
                <a:gd name="T11" fmla="*/ 0 h 2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60" h="2072">
                  <a:moveTo>
                    <a:pt x="0" y="0"/>
                  </a:moveTo>
                  <a:lnTo>
                    <a:pt x="0" y="2072"/>
                  </a:lnTo>
                  <a:lnTo>
                    <a:pt x="5760" y="2072"/>
                  </a:lnTo>
                  <a:lnTo>
                    <a:pt x="576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2860" y="3985"/>
              <a:ext cx="178" cy="194"/>
            </a:xfrm>
            <a:custGeom>
              <a:avLst/>
              <a:gdLst>
                <a:gd name="T0" fmla="*/ 0 w 178"/>
                <a:gd name="T1" fmla="*/ 0 h 194"/>
                <a:gd name="T2" fmla="*/ 52 w 178"/>
                <a:gd name="T3" fmla="*/ 0 h 194"/>
                <a:gd name="T4" fmla="*/ 52 w 178"/>
                <a:gd name="T5" fmla="*/ 80 h 194"/>
                <a:gd name="T6" fmla="*/ 52 w 178"/>
                <a:gd name="T7" fmla="*/ 80 h 194"/>
                <a:gd name="T8" fmla="*/ 110 w 178"/>
                <a:gd name="T9" fmla="*/ 0 h 194"/>
                <a:gd name="T10" fmla="*/ 172 w 178"/>
                <a:gd name="T11" fmla="*/ 0 h 194"/>
                <a:gd name="T12" fmla="*/ 100 w 178"/>
                <a:gd name="T13" fmla="*/ 90 h 194"/>
                <a:gd name="T14" fmla="*/ 178 w 178"/>
                <a:gd name="T15" fmla="*/ 194 h 194"/>
                <a:gd name="T16" fmla="*/ 112 w 178"/>
                <a:gd name="T17" fmla="*/ 194 h 194"/>
                <a:gd name="T18" fmla="*/ 52 w 178"/>
                <a:gd name="T19" fmla="*/ 106 h 194"/>
                <a:gd name="T20" fmla="*/ 52 w 178"/>
                <a:gd name="T21" fmla="*/ 106 h 194"/>
                <a:gd name="T22" fmla="*/ 52 w 178"/>
                <a:gd name="T23" fmla="*/ 194 h 194"/>
                <a:gd name="T24" fmla="*/ 0 w 178"/>
                <a:gd name="T25" fmla="*/ 194 h 194"/>
                <a:gd name="T26" fmla="*/ 0 w 178"/>
                <a:gd name="T2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8" h="194">
                  <a:moveTo>
                    <a:pt x="0" y="0"/>
                  </a:moveTo>
                  <a:lnTo>
                    <a:pt x="52" y="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110" y="0"/>
                  </a:lnTo>
                  <a:lnTo>
                    <a:pt x="172" y="0"/>
                  </a:lnTo>
                  <a:lnTo>
                    <a:pt x="100" y="90"/>
                  </a:lnTo>
                  <a:lnTo>
                    <a:pt x="178" y="194"/>
                  </a:lnTo>
                  <a:lnTo>
                    <a:pt x="112" y="194"/>
                  </a:lnTo>
                  <a:lnTo>
                    <a:pt x="52" y="106"/>
                  </a:lnTo>
                  <a:lnTo>
                    <a:pt x="52" y="106"/>
                  </a:lnTo>
                  <a:lnTo>
                    <a:pt x="52" y="194"/>
                  </a:lnTo>
                  <a:lnTo>
                    <a:pt x="0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3022" y="3985"/>
              <a:ext cx="212" cy="194"/>
            </a:xfrm>
            <a:custGeom>
              <a:avLst/>
              <a:gdLst>
                <a:gd name="T0" fmla="*/ 128 w 212"/>
                <a:gd name="T1" fmla="*/ 116 h 194"/>
                <a:gd name="T2" fmla="*/ 80 w 212"/>
                <a:gd name="T3" fmla="*/ 116 h 194"/>
                <a:gd name="T4" fmla="*/ 104 w 212"/>
                <a:gd name="T5" fmla="*/ 40 h 194"/>
                <a:gd name="T6" fmla="*/ 106 w 212"/>
                <a:gd name="T7" fmla="*/ 40 h 194"/>
                <a:gd name="T8" fmla="*/ 128 w 212"/>
                <a:gd name="T9" fmla="*/ 116 h 194"/>
                <a:gd name="T10" fmla="*/ 128 w 212"/>
                <a:gd name="T11" fmla="*/ 116 h 194"/>
                <a:gd name="T12" fmla="*/ 0 w 212"/>
                <a:gd name="T13" fmla="*/ 194 h 194"/>
                <a:gd name="T14" fmla="*/ 52 w 212"/>
                <a:gd name="T15" fmla="*/ 194 h 194"/>
                <a:gd name="T16" fmla="*/ 68 w 212"/>
                <a:gd name="T17" fmla="*/ 154 h 194"/>
                <a:gd name="T18" fmla="*/ 140 w 212"/>
                <a:gd name="T19" fmla="*/ 154 h 194"/>
                <a:gd name="T20" fmla="*/ 156 w 212"/>
                <a:gd name="T21" fmla="*/ 194 h 194"/>
                <a:gd name="T22" fmla="*/ 212 w 212"/>
                <a:gd name="T23" fmla="*/ 194 h 194"/>
                <a:gd name="T24" fmla="*/ 136 w 212"/>
                <a:gd name="T25" fmla="*/ 0 h 194"/>
                <a:gd name="T26" fmla="*/ 74 w 212"/>
                <a:gd name="T27" fmla="*/ 0 h 194"/>
                <a:gd name="T28" fmla="*/ 0 w 212"/>
                <a:gd name="T29" fmla="*/ 194 h 194"/>
                <a:gd name="T30" fmla="*/ 0 w 212"/>
                <a:gd name="T3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194">
                  <a:moveTo>
                    <a:pt x="128" y="116"/>
                  </a:moveTo>
                  <a:lnTo>
                    <a:pt x="80" y="116"/>
                  </a:lnTo>
                  <a:lnTo>
                    <a:pt x="104" y="40"/>
                  </a:lnTo>
                  <a:lnTo>
                    <a:pt x="106" y="40"/>
                  </a:lnTo>
                  <a:lnTo>
                    <a:pt x="128" y="116"/>
                  </a:lnTo>
                  <a:lnTo>
                    <a:pt x="128" y="116"/>
                  </a:lnTo>
                  <a:close/>
                  <a:moveTo>
                    <a:pt x="0" y="194"/>
                  </a:moveTo>
                  <a:lnTo>
                    <a:pt x="52" y="194"/>
                  </a:lnTo>
                  <a:lnTo>
                    <a:pt x="68" y="154"/>
                  </a:lnTo>
                  <a:lnTo>
                    <a:pt x="140" y="154"/>
                  </a:lnTo>
                  <a:lnTo>
                    <a:pt x="156" y="194"/>
                  </a:lnTo>
                  <a:lnTo>
                    <a:pt x="212" y="194"/>
                  </a:lnTo>
                  <a:lnTo>
                    <a:pt x="136" y="0"/>
                  </a:lnTo>
                  <a:lnTo>
                    <a:pt x="74" y="0"/>
                  </a:lnTo>
                  <a:lnTo>
                    <a:pt x="0" y="194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3234" y="3981"/>
              <a:ext cx="146" cy="202"/>
            </a:xfrm>
            <a:custGeom>
              <a:avLst/>
              <a:gdLst>
                <a:gd name="T0" fmla="*/ 12 w 146"/>
                <a:gd name="T1" fmla="*/ 154 h 202"/>
                <a:gd name="T2" fmla="*/ 32 w 146"/>
                <a:gd name="T3" fmla="*/ 160 h 202"/>
                <a:gd name="T4" fmla="*/ 52 w 146"/>
                <a:gd name="T5" fmla="*/ 164 h 202"/>
                <a:gd name="T6" fmla="*/ 66 w 146"/>
                <a:gd name="T7" fmla="*/ 164 h 202"/>
                <a:gd name="T8" fmla="*/ 84 w 146"/>
                <a:gd name="T9" fmla="*/ 160 h 202"/>
                <a:gd name="T10" fmla="*/ 88 w 146"/>
                <a:gd name="T11" fmla="*/ 156 h 202"/>
                <a:gd name="T12" fmla="*/ 92 w 146"/>
                <a:gd name="T13" fmla="*/ 150 h 202"/>
                <a:gd name="T14" fmla="*/ 92 w 146"/>
                <a:gd name="T15" fmla="*/ 144 h 202"/>
                <a:gd name="T16" fmla="*/ 90 w 146"/>
                <a:gd name="T17" fmla="*/ 136 h 202"/>
                <a:gd name="T18" fmla="*/ 84 w 146"/>
                <a:gd name="T19" fmla="*/ 130 h 202"/>
                <a:gd name="T20" fmla="*/ 72 w 146"/>
                <a:gd name="T21" fmla="*/ 122 h 202"/>
                <a:gd name="T22" fmla="*/ 38 w 146"/>
                <a:gd name="T23" fmla="*/ 112 h 202"/>
                <a:gd name="T24" fmla="*/ 22 w 146"/>
                <a:gd name="T25" fmla="*/ 104 h 202"/>
                <a:gd name="T26" fmla="*/ 12 w 146"/>
                <a:gd name="T27" fmla="*/ 94 h 202"/>
                <a:gd name="T28" fmla="*/ 4 w 146"/>
                <a:gd name="T29" fmla="*/ 82 h 202"/>
                <a:gd name="T30" fmla="*/ 0 w 146"/>
                <a:gd name="T31" fmla="*/ 66 h 202"/>
                <a:gd name="T32" fmla="*/ 0 w 146"/>
                <a:gd name="T33" fmla="*/ 56 h 202"/>
                <a:gd name="T34" fmla="*/ 2 w 146"/>
                <a:gd name="T35" fmla="*/ 44 h 202"/>
                <a:gd name="T36" fmla="*/ 6 w 146"/>
                <a:gd name="T37" fmla="*/ 34 h 202"/>
                <a:gd name="T38" fmla="*/ 12 w 146"/>
                <a:gd name="T39" fmla="*/ 24 h 202"/>
                <a:gd name="T40" fmla="*/ 28 w 146"/>
                <a:gd name="T41" fmla="*/ 12 h 202"/>
                <a:gd name="T42" fmla="*/ 48 w 146"/>
                <a:gd name="T43" fmla="*/ 4 h 202"/>
                <a:gd name="T44" fmla="*/ 70 w 146"/>
                <a:gd name="T45" fmla="*/ 0 h 202"/>
                <a:gd name="T46" fmla="*/ 86 w 146"/>
                <a:gd name="T47" fmla="*/ 0 h 202"/>
                <a:gd name="T48" fmla="*/ 106 w 146"/>
                <a:gd name="T49" fmla="*/ 2 h 202"/>
                <a:gd name="T50" fmla="*/ 124 w 146"/>
                <a:gd name="T51" fmla="*/ 4 h 202"/>
                <a:gd name="T52" fmla="*/ 132 w 146"/>
                <a:gd name="T53" fmla="*/ 48 h 202"/>
                <a:gd name="T54" fmla="*/ 122 w 146"/>
                <a:gd name="T55" fmla="*/ 44 h 202"/>
                <a:gd name="T56" fmla="*/ 106 w 146"/>
                <a:gd name="T57" fmla="*/ 40 h 202"/>
                <a:gd name="T58" fmla="*/ 88 w 146"/>
                <a:gd name="T59" fmla="*/ 40 h 202"/>
                <a:gd name="T60" fmla="*/ 78 w 146"/>
                <a:gd name="T61" fmla="*/ 40 h 202"/>
                <a:gd name="T62" fmla="*/ 64 w 146"/>
                <a:gd name="T63" fmla="*/ 44 h 202"/>
                <a:gd name="T64" fmla="*/ 58 w 146"/>
                <a:gd name="T65" fmla="*/ 46 h 202"/>
                <a:gd name="T66" fmla="*/ 54 w 146"/>
                <a:gd name="T67" fmla="*/ 54 h 202"/>
                <a:gd name="T68" fmla="*/ 54 w 146"/>
                <a:gd name="T69" fmla="*/ 60 h 202"/>
                <a:gd name="T70" fmla="*/ 58 w 146"/>
                <a:gd name="T71" fmla="*/ 68 h 202"/>
                <a:gd name="T72" fmla="*/ 66 w 146"/>
                <a:gd name="T73" fmla="*/ 72 h 202"/>
                <a:gd name="T74" fmla="*/ 84 w 146"/>
                <a:gd name="T75" fmla="*/ 78 h 202"/>
                <a:gd name="T76" fmla="*/ 110 w 146"/>
                <a:gd name="T77" fmla="*/ 86 h 202"/>
                <a:gd name="T78" fmla="*/ 124 w 146"/>
                <a:gd name="T79" fmla="*/ 94 h 202"/>
                <a:gd name="T80" fmla="*/ 136 w 146"/>
                <a:gd name="T81" fmla="*/ 104 h 202"/>
                <a:gd name="T82" fmla="*/ 142 w 146"/>
                <a:gd name="T83" fmla="*/ 116 h 202"/>
                <a:gd name="T84" fmla="*/ 146 w 146"/>
                <a:gd name="T85" fmla="*/ 132 h 202"/>
                <a:gd name="T86" fmla="*/ 146 w 146"/>
                <a:gd name="T87" fmla="*/ 142 h 202"/>
                <a:gd name="T88" fmla="*/ 144 w 146"/>
                <a:gd name="T89" fmla="*/ 156 h 202"/>
                <a:gd name="T90" fmla="*/ 140 w 146"/>
                <a:gd name="T91" fmla="*/ 166 h 202"/>
                <a:gd name="T92" fmla="*/ 136 w 146"/>
                <a:gd name="T93" fmla="*/ 176 h 202"/>
                <a:gd name="T94" fmla="*/ 120 w 146"/>
                <a:gd name="T95" fmla="*/ 188 h 202"/>
                <a:gd name="T96" fmla="*/ 100 w 146"/>
                <a:gd name="T97" fmla="*/ 198 h 202"/>
                <a:gd name="T98" fmla="*/ 76 w 146"/>
                <a:gd name="T99" fmla="*/ 202 h 202"/>
                <a:gd name="T100" fmla="*/ 62 w 146"/>
                <a:gd name="T101" fmla="*/ 202 h 202"/>
                <a:gd name="T102" fmla="*/ 40 w 146"/>
                <a:gd name="T103" fmla="*/ 200 h 202"/>
                <a:gd name="T104" fmla="*/ 16 w 146"/>
                <a:gd name="T105" fmla="*/ 198 h 202"/>
                <a:gd name="T106" fmla="*/ 8 w 146"/>
                <a:gd name="T107" fmla="*/ 15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6" h="202">
                  <a:moveTo>
                    <a:pt x="8" y="150"/>
                  </a:moveTo>
                  <a:lnTo>
                    <a:pt x="8" y="150"/>
                  </a:lnTo>
                  <a:lnTo>
                    <a:pt x="12" y="154"/>
                  </a:lnTo>
                  <a:lnTo>
                    <a:pt x="18" y="156"/>
                  </a:lnTo>
                  <a:lnTo>
                    <a:pt x="24" y="158"/>
                  </a:lnTo>
                  <a:lnTo>
                    <a:pt x="32" y="160"/>
                  </a:lnTo>
                  <a:lnTo>
                    <a:pt x="38" y="162"/>
                  </a:lnTo>
                  <a:lnTo>
                    <a:pt x="44" y="162"/>
                  </a:lnTo>
                  <a:lnTo>
                    <a:pt x="52" y="164"/>
                  </a:lnTo>
                  <a:lnTo>
                    <a:pt x="62" y="164"/>
                  </a:lnTo>
                  <a:lnTo>
                    <a:pt x="62" y="164"/>
                  </a:lnTo>
                  <a:lnTo>
                    <a:pt x="66" y="164"/>
                  </a:lnTo>
                  <a:lnTo>
                    <a:pt x="72" y="164"/>
                  </a:lnTo>
                  <a:lnTo>
                    <a:pt x="78" y="162"/>
                  </a:lnTo>
                  <a:lnTo>
                    <a:pt x="84" y="160"/>
                  </a:lnTo>
                  <a:lnTo>
                    <a:pt x="86" y="158"/>
                  </a:lnTo>
                  <a:lnTo>
                    <a:pt x="88" y="158"/>
                  </a:lnTo>
                  <a:lnTo>
                    <a:pt x="88" y="156"/>
                  </a:lnTo>
                  <a:lnTo>
                    <a:pt x="90" y="154"/>
                  </a:lnTo>
                  <a:lnTo>
                    <a:pt x="90" y="152"/>
                  </a:lnTo>
                  <a:lnTo>
                    <a:pt x="92" y="150"/>
                  </a:lnTo>
                  <a:lnTo>
                    <a:pt x="92" y="148"/>
                  </a:lnTo>
                  <a:lnTo>
                    <a:pt x="92" y="144"/>
                  </a:lnTo>
                  <a:lnTo>
                    <a:pt x="92" y="144"/>
                  </a:lnTo>
                  <a:lnTo>
                    <a:pt x="92" y="140"/>
                  </a:lnTo>
                  <a:lnTo>
                    <a:pt x="92" y="138"/>
                  </a:lnTo>
                  <a:lnTo>
                    <a:pt x="90" y="136"/>
                  </a:lnTo>
                  <a:lnTo>
                    <a:pt x="88" y="134"/>
                  </a:lnTo>
                  <a:lnTo>
                    <a:pt x="88" y="132"/>
                  </a:lnTo>
                  <a:lnTo>
                    <a:pt x="84" y="130"/>
                  </a:lnTo>
                  <a:lnTo>
                    <a:pt x="82" y="128"/>
                  </a:lnTo>
                  <a:lnTo>
                    <a:pt x="78" y="126"/>
                  </a:lnTo>
                  <a:lnTo>
                    <a:pt x="72" y="122"/>
                  </a:lnTo>
                  <a:lnTo>
                    <a:pt x="64" y="120"/>
                  </a:lnTo>
                  <a:lnTo>
                    <a:pt x="46" y="116"/>
                  </a:lnTo>
                  <a:lnTo>
                    <a:pt x="38" y="112"/>
                  </a:lnTo>
                  <a:lnTo>
                    <a:pt x="30" y="108"/>
                  </a:lnTo>
                  <a:lnTo>
                    <a:pt x="26" y="106"/>
                  </a:lnTo>
                  <a:lnTo>
                    <a:pt x="22" y="104"/>
                  </a:lnTo>
                  <a:lnTo>
                    <a:pt x="18" y="100"/>
                  </a:lnTo>
                  <a:lnTo>
                    <a:pt x="16" y="98"/>
                  </a:lnTo>
                  <a:lnTo>
                    <a:pt x="12" y="94"/>
                  </a:lnTo>
                  <a:lnTo>
                    <a:pt x="10" y="92"/>
                  </a:lnTo>
                  <a:lnTo>
                    <a:pt x="6" y="88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2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2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6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12" y="24"/>
                  </a:lnTo>
                  <a:lnTo>
                    <a:pt x="16" y="20"/>
                  </a:lnTo>
                  <a:lnTo>
                    <a:pt x="22" y="16"/>
                  </a:lnTo>
                  <a:lnTo>
                    <a:pt x="28" y="12"/>
                  </a:lnTo>
                  <a:lnTo>
                    <a:pt x="34" y="10"/>
                  </a:lnTo>
                  <a:lnTo>
                    <a:pt x="40" y="6"/>
                  </a:lnTo>
                  <a:lnTo>
                    <a:pt x="48" y="4"/>
                  </a:lnTo>
                  <a:lnTo>
                    <a:pt x="56" y="2"/>
                  </a:lnTo>
                  <a:lnTo>
                    <a:pt x="64" y="2"/>
                  </a:lnTo>
                  <a:lnTo>
                    <a:pt x="70" y="0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12" y="2"/>
                  </a:lnTo>
                  <a:lnTo>
                    <a:pt x="118" y="4"/>
                  </a:lnTo>
                  <a:lnTo>
                    <a:pt x="124" y="4"/>
                  </a:lnTo>
                  <a:lnTo>
                    <a:pt x="130" y="6"/>
                  </a:lnTo>
                  <a:lnTo>
                    <a:pt x="136" y="8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28" y="46"/>
                  </a:lnTo>
                  <a:lnTo>
                    <a:pt x="122" y="44"/>
                  </a:lnTo>
                  <a:lnTo>
                    <a:pt x="116" y="42"/>
                  </a:lnTo>
                  <a:lnTo>
                    <a:pt x="112" y="42"/>
                  </a:lnTo>
                  <a:lnTo>
                    <a:pt x="106" y="40"/>
                  </a:lnTo>
                  <a:lnTo>
                    <a:pt x="100" y="40"/>
                  </a:lnTo>
                  <a:lnTo>
                    <a:pt x="94" y="40"/>
                  </a:lnTo>
                  <a:lnTo>
                    <a:pt x="88" y="40"/>
                  </a:lnTo>
                  <a:lnTo>
                    <a:pt x="88" y="40"/>
                  </a:lnTo>
                  <a:lnTo>
                    <a:pt x="84" y="40"/>
                  </a:lnTo>
                  <a:lnTo>
                    <a:pt x="78" y="40"/>
                  </a:lnTo>
                  <a:lnTo>
                    <a:pt x="72" y="40"/>
                  </a:lnTo>
                  <a:lnTo>
                    <a:pt x="66" y="42"/>
                  </a:lnTo>
                  <a:lnTo>
                    <a:pt x="64" y="44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8"/>
                  </a:lnTo>
                  <a:lnTo>
                    <a:pt x="56" y="52"/>
                  </a:lnTo>
                  <a:lnTo>
                    <a:pt x="54" y="54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4" y="60"/>
                  </a:lnTo>
                  <a:lnTo>
                    <a:pt x="56" y="62"/>
                  </a:lnTo>
                  <a:lnTo>
                    <a:pt x="56" y="66"/>
                  </a:lnTo>
                  <a:lnTo>
                    <a:pt x="58" y="68"/>
                  </a:lnTo>
                  <a:lnTo>
                    <a:pt x="60" y="68"/>
                  </a:lnTo>
                  <a:lnTo>
                    <a:pt x="64" y="70"/>
                  </a:lnTo>
                  <a:lnTo>
                    <a:pt x="66" y="72"/>
                  </a:lnTo>
                  <a:lnTo>
                    <a:pt x="68" y="72"/>
                  </a:lnTo>
                  <a:lnTo>
                    <a:pt x="76" y="76"/>
                  </a:lnTo>
                  <a:lnTo>
                    <a:pt x="84" y="78"/>
                  </a:lnTo>
                  <a:lnTo>
                    <a:pt x="92" y="80"/>
                  </a:lnTo>
                  <a:lnTo>
                    <a:pt x="100" y="84"/>
                  </a:lnTo>
                  <a:lnTo>
                    <a:pt x="110" y="86"/>
                  </a:lnTo>
                  <a:lnTo>
                    <a:pt x="116" y="90"/>
                  </a:lnTo>
                  <a:lnTo>
                    <a:pt x="120" y="92"/>
                  </a:lnTo>
                  <a:lnTo>
                    <a:pt x="124" y="94"/>
                  </a:lnTo>
                  <a:lnTo>
                    <a:pt x="128" y="96"/>
                  </a:lnTo>
                  <a:lnTo>
                    <a:pt x="132" y="100"/>
                  </a:lnTo>
                  <a:lnTo>
                    <a:pt x="136" y="104"/>
                  </a:lnTo>
                  <a:lnTo>
                    <a:pt x="138" y="106"/>
                  </a:lnTo>
                  <a:lnTo>
                    <a:pt x="140" y="112"/>
                  </a:lnTo>
                  <a:lnTo>
                    <a:pt x="142" y="116"/>
                  </a:lnTo>
                  <a:lnTo>
                    <a:pt x="144" y="120"/>
                  </a:lnTo>
                  <a:lnTo>
                    <a:pt x="146" y="126"/>
                  </a:lnTo>
                  <a:lnTo>
                    <a:pt x="146" y="132"/>
                  </a:lnTo>
                  <a:lnTo>
                    <a:pt x="146" y="138"/>
                  </a:lnTo>
                  <a:lnTo>
                    <a:pt x="146" y="138"/>
                  </a:lnTo>
                  <a:lnTo>
                    <a:pt x="146" y="142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4" y="156"/>
                  </a:lnTo>
                  <a:lnTo>
                    <a:pt x="144" y="158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8" y="168"/>
                  </a:lnTo>
                  <a:lnTo>
                    <a:pt x="136" y="172"/>
                  </a:lnTo>
                  <a:lnTo>
                    <a:pt x="136" y="176"/>
                  </a:lnTo>
                  <a:lnTo>
                    <a:pt x="130" y="180"/>
                  </a:lnTo>
                  <a:lnTo>
                    <a:pt x="126" y="184"/>
                  </a:lnTo>
                  <a:lnTo>
                    <a:pt x="120" y="188"/>
                  </a:lnTo>
                  <a:lnTo>
                    <a:pt x="112" y="192"/>
                  </a:lnTo>
                  <a:lnTo>
                    <a:pt x="106" y="194"/>
                  </a:lnTo>
                  <a:lnTo>
                    <a:pt x="100" y="198"/>
                  </a:lnTo>
                  <a:lnTo>
                    <a:pt x="92" y="198"/>
                  </a:lnTo>
                  <a:lnTo>
                    <a:pt x="84" y="200"/>
                  </a:lnTo>
                  <a:lnTo>
                    <a:pt x="76" y="202"/>
                  </a:lnTo>
                  <a:lnTo>
                    <a:pt x="68" y="202"/>
                  </a:lnTo>
                  <a:lnTo>
                    <a:pt x="62" y="202"/>
                  </a:lnTo>
                  <a:lnTo>
                    <a:pt x="62" y="202"/>
                  </a:lnTo>
                  <a:lnTo>
                    <a:pt x="54" y="202"/>
                  </a:lnTo>
                  <a:lnTo>
                    <a:pt x="46" y="202"/>
                  </a:lnTo>
                  <a:lnTo>
                    <a:pt x="40" y="200"/>
                  </a:lnTo>
                  <a:lnTo>
                    <a:pt x="32" y="200"/>
                  </a:lnTo>
                  <a:lnTo>
                    <a:pt x="24" y="198"/>
                  </a:lnTo>
                  <a:lnTo>
                    <a:pt x="16" y="198"/>
                  </a:lnTo>
                  <a:lnTo>
                    <a:pt x="10" y="196"/>
                  </a:lnTo>
                  <a:lnTo>
                    <a:pt x="2" y="194"/>
                  </a:lnTo>
                  <a:lnTo>
                    <a:pt x="8" y="15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402" y="3985"/>
              <a:ext cx="140" cy="194"/>
            </a:xfrm>
            <a:custGeom>
              <a:avLst/>
              <a:gdLst>
                <a:gd name="T0" fmla="*/ 0 w 140"/>
                <a:gd name="T1" fmla="*/ 0 h 194"/>
                <a:gd name="T2" fmla="*/ 138 w 140"/>
                <a:gd name="T3" fmla="*/ 0 h 194"/>
                <a:gd name="T4" fmla="*/ 138 w 140"/>
                <a:gd name="T5" fmla="*/ 36 h 194"/>
                <a:gd name="T6" fmla="*/ 52 w 140"/>
                <a:gd name="T7" fmla="*/ 36 h 194"/>
                <a:gd name="T8" fmla="*/ 52 w 140"/>
                <a:gd name="T9" fmla="*/ 76 h 194"/>
                <a:gd name="T10" fmla="*/ 134 w 140"/>
                <a:gd name="T11" fmla="*/ 76 h 194"/>
                <a:gd name="T12" fmla="*/ 134 w 140"/>
                <a:gd name="T13" fmla="*/ 114 h 194"/>
                <a:gd name="T14" fmla="*/ 52 w 140"/>
                <a:gd name="T15" fmla="*/ 114 h 194"/>
                <a:gd name="T16" fmla="*/ 52 w 140"/>
                <a:gd name="T17" fmla="*/ 158 h 194"/>
                <a:gd name="T18" fmla="*/ 140 w 140"/>
                <a:gd name="T19" fmla="*/ 158 h 194"/>
                <a:gd name="T20" fmla="*/ 140 w 140"/>
                <a:gd name="T21" fmla="*/ 194 h 194"/>
                <a:gd name="T22" fmla="*/ 0 w 140"/>
                <a:gd name="T23" fmla="*/ 194 h 194"/>
                <a:gd name="T24" fmla="*/ 0 w 140"/>
                <a:gd name="T2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194">
                  <a:moveTo>
                    <a:pt x="0" y="0"/>
                  </a:moveTo>
                  <a:lnTo>
                    <a:pt x="138" y="0"/>
                  </a:lnTo>
                  <a:lnTo>
                    <a:pt x="138" y="36"/>
                  </a:lnTo>
                  <a:lnTo>
                    <a:pt x="52" y="36"/>
                  </a:lnTo>
                  <a:lnTo>
                    <a:pt x="52" y="76"/>
                  </a:lnTo>
                  <a:lnTo>
                    <a:pt x="134" y="76"/>
                  </a:lnTo>
                  <a:lnTo>
                    <a:pt x="134" y="114"/>
                  </a:lnTo>
                  <a:lnTo>
                    <a:pt x="52" y="114"/>
                  </a:lnTo>
                  <a:lnTo>
                    <a:pt x="52" y="158"/>
                  </a:lnTo>
                  <a:lnTo>
                    <a:pt x="140" y="158"/>
                  </a:lnTo>
                  <a:lnTo>
                    <a:pt x="140" y="194"/>
                  </a:lnTo>
                  <a:lnTo>
                    <a:pt x="0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3568" y="3985"/>
              <a:ext cx="52" cy="194"/>
            </a:xfrm>
            <a:custGeom>
              <a:avLst/>
              <a:gdLst>
                <a:gd name="T0" fmla="*/ 0 w 52"/>
                <a:gd name="T1" fmla="*/ 0 h 194"/>
                <a:gd name="T2" fmla="*/ 0 w 52"/>
                <a:gd name="T3" fmla="*/ 194 h 194"/>
                <a:gd name="T4" fmla="*/ 52 w 52"/>
                <a:gd name="T5" fmla="*/ 194 h 194"/>
                <a:gd name="T6" fmla="*/ 52 w 52"/>
                <a:gd name="T7" fmla="*/ 0 h 194"/>
                <a:gd name="T8" fmla="*/ 0 w 52"/>
                <a:gd name="T9" fmla="*/ 0 h 194"/>
                <a:gd name="T10" fmla="*/ 0 w 52"/>
                <a:gd name="T1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94">
                  <a:moveTo>
                    <a:pt x="0" y="0"/>
                  </a:moveTo>
                  <a:lnTo>
                    <a:pt x="0" y="194"/>
                  </a:lnTo>
                  <a:lnTo>
                    <a:pt x="52" y="194"/>
                  </a:lnTo>
                  <a:lnTo>
                    <a:pt x="5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2138" y="3985"/>
              <a:ext cx="194" cy="194"/>
            </a:xfrm>
            <a:custGeom>
              <a:avLst/>
              <a:gdLst>
                <a:gd name="T0" fmla="*/ 136 w 194"/>
                <a:gd name="T1" fmla="*/ 122 h 194"/>
                <a:gd name="T2" fmla="*/ 58 w 194"/>
                <a:gd name="T3" fmla="*/ 122 h 194"/>
                <a:gd name="T4" fmla="*/ 98 w 194"/>
                <a:gd name="T5" fmla="*/ 26 h 194"/>
                <a:gd name="T6" fmla="*/ 136 w 194"/>
                <a:gd name="T7" fmla="*/ 122 h 194"/>
                <a:gd name="T8" fmla="*/ 136 w 194"/>
                <a:gd name="T9" fmla="*/ 122 h 194"/>
                <a:gd name="T10" fmla="*/ 0 w 194"/>
                <a:gd name="T11" fmla="*/ 194 h 194"/>
                <a:gd name="T12" fmla="*/ 30 w 194"/>
                <a:gd name="T13" fmla="*/ 194 h 194"/>
                <a:gd name="T14" fmla="*/ 50 w 194"/>
                <a:gd name="T15" fmla="*/ 146 h 194"/>
                <a:gd name="T16" fmla="*/ 144 w 194"/>
                <a:gd name="T17" fmla="*/ 146 h 194"/>
                <a:gd name="T18" fmla="*/ 164 w 194"/>
                <a:gd name="T19" fmla="*/ 194 h 194"/>
                <a:gd name="T20" fmla="*/ 194 w 194"/>
                <a:gd name="T21" fmla="*/ 194 h 194"/>
                <a:gd name="T22" fmla="*/ 112 w 194"/>
                <a:gd name="T23" fmla="*/ 0 h 194"/>
                <a:gd name="T24" fmla="*/ 84 w 194"/>
                <a:gd name="T25" fmla="*/ 0 h 194"/>
                <a:gd name="T26" fmla="*/ 0 w 194"/>
                <a:gd name="T27" fmla="*/ 194 h 194"/>
                <a:gd name="T28" fmla="*/ 0 w 194"/>
                <a:gd name="T2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194">
                  <a:moveTo>
                    <a:pt x="136" y="122"/>
                  </a:moveTo>
                  <a:lnTo>
                    <a:pt x="58" y="122"/>
                  </a:lnTo>
                  <a:lnTo>
                    <a:pt x="98" y="26"/>
                  </a:lnTo>
                  <a:lnTo>
                    <a:pt x="136" y="122"/>
                  </a:lnTo>
                  <a:lnTo>
                    <a:pt x="136" y="122"/>
                  </a:lnTo>
                  <a:close/>
                  <a:moveTo>
                    <a:pt x="0" y="194"/>
                  </a:moveTo>
                  <a:lnTo>
                    <a:pt x="30" y="194"/>
                  </a:lnTo>
                  <a:lnTo>
                    <a:pt x="50" y="146"/>
                  </a:lnTo>
                  <a:lnTo>
                    <a:pt x="144" y="146"/>
                  </a:lnTo>
                  <a:lnTo>
                    <a:pt x="164" y="194"/>
                  </a:lnTo>
                  <a:lnTo>
                    <a:pt x="194" y="194"/>
                  </a:lnTo>
                  <a:lnTo>
                    <a:pt x="112" y="0"/>
                  </a:lnTo>
                  <a:lnTo>
                    <a:pt x="84" y="0"/>
                  </a:lnTo>
                  <a:lnTo>
                    <a:pt x="0" y="194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346" y="4033"/>
              <a:ext cx="90" cy="150"/>
            </a:xfrm>
            <a:custGeom>
              <a:avLst/>
              <a:gdLst>
                <a:gd name="T0" fmla="*/ 6 w 90"/>
                <a:gd name="T1" fmla="*/ 120 h 150"/>
                <a:gd name="T2" fmla="*/ 20 w 90"/>
                <a:gd name="T3" fmla="*/ 126 h 150"/>
                <a:gd name="T4" fmla="*/ 32 w 90"/>
                <a:gd name="T5" fmla="*/ 128 h 150"/>
                <a:gd name="T6" fmla="*/ 40 w 90"/>
                <a:gd name="T7" fmla="*/ 128 h 150"/>
                <a:gd name="T8" fmla="*/ 52 w 90"/>
                <a:gd name="T9" fmla="*/ 124 h 150"/>
                <a:gd name="T10" fmla="*/ 58 w 90"/>
                <a:gd name="T11" fmla="*/ 120 h 150"/>
                <a:gd name="T12" fmla="*/ 60 w 90"/>
                <a:gd name="T13" fmla="*/ 114 h 150"/>
                <a:gd name="T14" fmla="*/ 62 w 90"/>
                <a:gd name="T15" fmla="*/ 108 h 150"/>
                <a:gd name="T16" fmla="*/ 60 w 90"/>
                <a:gd name="T17" fmla="*/ 102 h 150"/>
                <a:gd name="T18" fmla="*/ 56 w 90"/>
                <a:gd name="T19" fmla="*/ 96 h 150"/>
                <a:gd name="T20" fmla="*/ 42 w 90"/>
                <a:gd name="T21" fmla="*/ 88 h 150"/>
                <a:gd name="T22" fmla="*/ 20 w 90"/>
                <a:gd name="T23" fmla="*/ 76 h 150"/>
                <a:gd name="T24" fmla="*/ 8 w 90"/>
                <a:gd name="T25" fmla="*/ 66 h 150"/>
                <a:gd name="T26" fmla="*/ 2 w 90"/>
                <a:gd name="T27" fmla="*/ 58 h 150"/>
                <a:gd name="T28" fmla="*/ 0 w 90"/>
                <a:gd name="T29" fmla="*/ 48 h 150"/>
                <a:gd name="T30" fmla="*/ 0 w 90"/>
                <a:gd name="T31" fmla="*/ 40 h 150"/>
                <a:gd name="T32" fmla="*/ 4 w 90"/>
                <a:gd name="T33" fmla="*/ 26 h 150"/>
                <a:gd name="T34" fmla="*/ 12 w 90"/>
                <a:gd name="T35" fmla="*/ 14 h 150"/>
                <a:gd name="T36" fmla="*/ 22 w 90"/>
                <a:gd name="T37" fmla="*/ 8 h 150"/>
                <a:gd name="T38" fmla="*/ 34 w 90"/>
                <a:gd name="T39" fmla="*/ 2 h 150"/>
                <a:gd name="T40" fmla="*/ 50 w 90"/>
                <a:gd name="T41" fmla="*/ 0 h 150"/>
                <a:gd name="T42" fmla="*/ 68 w 90"/>
                <a:gd name="T43" fmla="*/ 2 h 150"/>
                <a:gd name="T44" fmla="*/ 80 w 90"/>
                <a:gd name="T45" fmla="*/ 30 h 150"/>
                <a:gd name="T46" fmla="*/ 74 w 90"/>
                <a:gd name="T47" fmla="*/ 26 h 150"/>
                <a:gd name="T48" fmla="*/ 52 w 90"/>
                <a:gd name="T49" fmla="*/ 22 h 150"/>
                <a:gd name="T50" fmla="*/ 44 w 90"/>
                <a:gd name="T51" fmla="*/ 22 h 150"/>
                <a:gd name="T52" fmla="*/ 32 w 90"/>
                <a:gd name="T53" fmla="*/ 28 h 150"/>
                <a:gd name="T54" fmla="*/ 28 w 90"/>
                <a:gd name="T55" fmla="*/ 34 h 150"/>
                <a:gd name="T56" fmla="*/ 28 w 90"/>
                <a:gd name="T57" fmla="*/ 40 h 150"/>
                <a:gd name="T58" fmla="*/ 28 w 90"/>
                <a:gd name="T59" fmla="*/ 44 h 150"/>
                <a:gd name="T60" fmla="*/ 32 w 90"/>
                <a:gd name="T61" fmla="*/ 50 h 150"/>
                <a:gd name="T62" fmla="*/ 42 w 90"/>
                <a:gd name="T63" fmla="*/ 58 h 150"/>
                <a:gd name="T64" fmla="*/ 64 w 90"/>
                <a:gd name="T65" fmla="*/ 68 h 150"/>
                <a:gd name="T66" fmla="*/ 80 w 90"/>
                <a:gd name="T67" fmla="*/ 80 h 150"/>
                <a:gd name="T68" fmla="*/ 86 w 90"/>
                <a:gd name="T69" fmla="*/ 88 h 150"/>
                <a:gd name="T70" fmla="*/ 88 w 90"/>
                <a:gd name="T71" fmla="*/ 98 h 150"/>
                <a:gd name="T72" fmla="*/ 90 w 90"/>
                <a:gd name="T73" fmla="*/ 106 h 150"/>
                <a:gd name="T74" fmla="*/ 88 w 90"/>
                <a:gd name="T75" fmla="*/ 120 h 150"/>
                <a:gd name="T76" fmla="*/ 80 w 90"/>
                <a:gd name="T77" fmla="*/ 134 h 150"/>
                <a:gd name="T78" fmla="*/ 70 w 90"/>
                <a:gd name="T79" fmla="*/ 142 h 150"/>
                <a:gd name="T80" fmla="*/ 58 w 90"/>
                <a:gd name="T81" fmla="*/ 148 h 150"/>
                <a:gd name="T82" fmla="*/ 44 w 90"/>
                <a:gd name="T83" fmla="*/ 150 h 150"/>
                <a:gd name="T84" fmla="*/ 30 w 90"/>
                <a:gd name="T85" fmla="*/ 150 h 150"/>
                <a:gd name="T86" fmla="*/ 14 w 90"/>
                <a:gd name="T87" fmla="*/ 148 h 150"/>
                <a:gd name="T88" fmla="*/ 0 w 90"/>
                <a:gd name="T89" fmla="*/ 14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150">
                  <a:moveTo>
                    <a:pt x="2" y="118"/>
                  </a:moveTo>
                  <a:lnTo>
                    <a:pt x="2" y="118"/>
                  </a:lnTo>
                  <a:lnTo>
                    <a:pt x="6" y="120"/>
                  </a:lnTo>
                  <a:lnTo>
                    <a:pt x="10" y="124"/>
                  </a:lnTo>
                  <a:lnTo>
                    <a:pt x="16" y="124"/>
                  </a:lnTo>
                  <a:lnTo>
                    <a:pt x="20" y="126"/>
                  </a:lnTo>
                  <a:lnTo>
                    <a:pt x="24" y="128"/>
                  </a:lnTo>
                  <a:lnTo>
                    <a:pt x="28" y="128"/>
                  </a:lnTo>
                  <a:lnTo>
                    <a:pt x="32" y="128"/>
                  </a:lnTo>
                  <a:lnTo>
                    <a:pt x="34" y="130"/>
                  </a:lnTo>
                  <a:lnTo>
                    <a:pt x="34" y="130"/>
                  </a:lnTo>
                  <a:lnTo>
                    <a:pt x="40" y="128"/>
                  </a:lnTo>
                  <a:lnTo>
                    <a:pt x="44" y="128"/>
                  </a:lnTo>
                  <a:lnTo>
                    <a:pt x="48" y="126"/>
                  </a:lnTo>
                  <a:lnTo>
                    <a:pt x="52" y="124"/>
                  </a:lnTo>
                  <a:lnTo>
                    <a:pt x="54" y="124"/>
                  </a:lnTo>
                  <a:lnTo>
                    <a:pt x="56" y="122"/>
                  </a:lnTo>
                  <a:lnTo>
                    <a:pt x="58" y="120"/>
                  </a:lnTo>
                  <a:lnTo>
                    <a:pt x="60" y="118"/>
                  </a:lnTo>
                  <a:lnTo>
                    <a:pt x="60" y="116"/>
                  </a:lnTo>
                  <a:lnTo>
                    <a:pt x="60" y="114"/>
                  </a:lnTo>
                  <a:lnTo>
                    <a:pt x="62" y="112"/>
                  </a:lnTo>
                  <a:lnTo>
                    <a:pt x="62" y="108"/>
                  </a:lnTo>
                  <a:lnTo>
                    <a:pt x="62" y="108"/>
                  </a:lnTo>
                  <a:lnTo>
                    <a:pt x="62" y="106"/>
                  </a:lnTo>
                  <a:lnTo>
                    <a:pt x="60" y="104"/>
                  </a:lnTo>
                  <a:lnTo>
                    <a:pt x="60" y="102"/>
                  </a:lnTo>
                  <a:lnTo>
                    <a:pt x="58" y="100"/>
                  </a:lnTo>
                  <a:lnTo>
                    <a:pt x="58" y="98"/>
                  </a:lnTo>
                  <a:lnTo>
                    <a:pt x="56" y="96"/>
                  </a:lnTo>
                  <a:lnTo>
                    <a:pt x="52" y="92"/>
                  </a:lnTo>
                  <a:lnTo>
                    <a:pt x="46" y="90"/>
                  </a:lnTo>
                  <a:lnTo>
                    <a:pt x="42" y="88"/>
                  </a:lnTo>
                  <a:lnTo>
                    <a:pt x="30" y="82"/>
                  </a:lnTo>
                  <a:lnTo>
                    <a:pt x="24" y="78"/>
                  </a:lnTo>
                  <a:lnTo>
                    <a:pt x="20" y="76"/>
                  </a:lnTo>
                  <a:lnTo>
                    <a:pt x="14" y="72"/>
                  </a:lnTo>
                  <a:lnTo>
                    <a:pt x="10" y="68"/>
                  </a:lnTo>
                  <a:lnTo>
                    <a:pt x="8" y="66"/>
                  </a:lnTo>
                  <a:lnTo>
                    <a:pt x="6" y="64"/>
                  </a:lnTo>
                  <a:lnTo>
                    <a:pt x="4" y="60"/>
                  </a:lnTo>
                  <a:lnTo>
                    <a:pt x="2" y="58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2" y="30"/>
                  </a:lnTo>
                  <a:lnTo>
                    <a:pt x="4" y="26"/>
                  </a:lnTo>
                  <a:lnTo>
                    <a:pt x="6" y="22"/>
                  </a:lnTo>
                  <a:lnTo>
                    <a:pt x="8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8" y="10"/>
                  </a:lnTo>
                  <a:lnTo>
                    <a:pt x="22" y="8"/>
                  </a:lnTo>
                  <a:lnTo>
                    <a:pt x="26" y="6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0" y="2"/>
                  </a:lnTo>
                  <a:lnTo>
                    <a:pt x="68" y="2"/>
                  </a:lnTo>
                  <a:lnTo>
                    <a:pt x="74" y="4"/>
                  </a:lnTo>
                  <a:lnTo>
                    <a:pt x="82" y="6"/>
                  </a:lnTo>
                  <a:lnTo>
                    <a:pt x="80" y="30"/>
                  </a:lnTo>
                  <a:lnTo>
                    <a:pt x="80" y="30"/>
                  </a:lnTo>
                  <a:lnTo>
                    <a:pt x="78" y="28"/>
                  </a:lnTo>
                  <a:lnTo>
                    <a:pt x="74" y="26"/>
                  </a:lnTo>
                  <a:lnTo>
                    <a:pt x="68" y="24"/>
                  </a:lnTo>
                  <a:lnTo>
                    <a:pt x="60" y="22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48" y="22"/>
                  </a:lnTo>
                  <a:lnTo>
                    <a:pt x="44" y="22"/>
                  </a:lnTo>
                  <a:lnTo>
                    <a:pt x="40" y="24"/>
                  </a:lnTo>
                  <a:lnTo>
                    <a:pt x="36" y="26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30" y="32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42"/>
                  </a:lnTo>
                  <a:lnTo>
                    <a:pt x="28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8" y="56"/>
                  </a:lnTo>
                  <a:lnTo>
                    <a:pt x="42" y="58"/>
                  </a:lnTo>
                  <a:lnTo>
                    <a:pt x="46" y="62"/>
                  </a:lnTo>
                  <a:lnTo>
                    <a:pt x="58" y="66"/>
                  </a:lnTo>
                  <a:lnTo>
                    <a:pt x="64" y="68"/>
                  </a:lnTo>
                  <a:lnTo>
                    <a:pt x="70" y="72"/>
                  </a:lnTo>
                  <a:lnTo>
                    <a:pt x="74" y="76"/>
                  </a:lnTo>
                  <a:lnTo>
                    <a:pt x="80" y="80"/>
                  </a:lnTo>
                  <a:lnTo>
                    <a:pt x="82" y="82"/>
                  </a:lnTo>
                  <a:lnTo>
                    <a:pt x="84" y="86"/>
                  </a:lnTo>
                  <a:lnTo>
                    <a:pt x="86" y="88"/>
                  </a:lnTo>
                  <a:lnTo>
                    <a:pt x="86" y="90"/>
                  </a:lnTo>
                  <a:lnTo>
                    <a:pt x="88" y="94"/>
                  </a:lnTo>
                  <a:lnTo>
                    <a:pt x="88" y="98"/>
                  </a:lnTo>
                  <a:lnTo>
                    <a:pt x="90" y="102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12"/>
                  </a:lnTo>
                  <a:lnTo>
                    <a:pt x="88" y="116"/>
                  </a:lnTo>
                  <a:lnTo>
                    <a:pt x="88" y="120"/>
                  </a:lnTo>
                  <a:lnTo>
                    <a:pt x="86" y="126"/>
                  </a:lnTo>
                  <a:lnTo>
                    <a:pt x="82" y="130"/>
                  </a:lnTo>
                  <a:lnTo>
                    <a:pt x="80" y="134"/>
                  </a:lnTo>
                  <a:lnTo>
                    <a:pt x="78" y="136"/>
                  </a:lnTo>
                  <a:lnTo>
                    <a:pt x="74" y="138"/>
                  </a:lnTo>
                  <a:lnTo>
                    <a:pt x="70" y="142"/>
                  </a:lnTo>
                  <a:lnTo>
                    <a:pt x="66" y="144"/>
                  </a:lnTo>
                  <a:lnTo>
                    <a:pt x="62" y="146"/>
                  </a:lnTo>
                  <a:lnTo>
                    <a:pt x="58" y="148"/>
                  </a:lnTo>
                  <a:lnTo>
                    <a:pt x="54" y="148"/>
                  </a:lnTo>
                  <a:lnTo>
                    <a:pt x="48" y="150"/>
                  </a:lnTo>
                  <a:lnTo>
                    <a:pt x="44" y="150"/>
                  </a:lnTo>
                  <a:lnTo>
                    <a:pt x="40" y="150"/>
                  </a:lnTo>
                  <a:lnTo>
                    <a:pt x="40" y="150"/>
                  </a:lnTo>
                  <a:lnTo>
                    <a:pt x="30" y="150"/>
                  </a:lnTo>
                  <a:lnTo>
                    <a:pt x="24" y="150"/>
                  </a:lnTo>
                  <a:lnTo>
                    <a:pt x="20" y="148"/>
                  </a:lnTo>
                  <a:lnTo>
                    <a:pt x="14" y="148"/>
                  </a:lnTo>
                  <a:lnTo>
                    <a:pt x="10" y="146"/>
                  </a:lnTo>
                  <a:lnTo>
                    <a:pt x="4" y="144"/>
                  </a:lnTo>
                  <a:lnTo>
                    <a:pt x="0" y="142"/>
                  </a:lnTo>
                  <a:lnTo>
                    <a:pt x="2" y="11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2458" y="4033"/>
              <a:ext cx="122" cy="150"/>
            </a:xfrm>
            <a:custGeom>
              <a:avLst/>
              <a:gdLst>
                <a:gd name="T0" fmla="*/ 94 w 122"/>
                <a:gd name="T1" fmla="*/ 96 h 150"/>
                <a:gd name="T2" fmla="*/ 92 w 122"/>
                <a:gd name="T3" fmla="*/ 106 h 150"/>
                <a:gd name="T4" fmla="*/ 86 w 122"/>
                <a:gd name="T5" fmla="*/ 114 h 150"/>
                <a:gd name="T6" fmla="*/ 78 w 122"/>
                <a:gd name="T7" fmla="*/ 122 h 150"/>
                <a:gd name="T8" fmla="*/ 68 w 122"/>
                <a:gd name="T9" fmla="*/ 128 h 150"/>
                <a:gd name="T10" fmla="*/ 54 w 122"/>
                <a:gd name="T11" fmla="*/ 130 h 150"/>
                <a:gd name="T12" fmla="*/ 46 w 122"/>
                <a:gd name="T13" fmla="*/ 128 h 150"/>
                <a:gd name="T14" fmla="*/ 32 w 122"/>
                <a:gd name="T15" fmla="*/ 120 h 150"/>
                <a:gd name="T16" fmla="*/ 28 w 122"/>
                <a:gd name="T17" fmla="*/ 112 h 150"/>
                <a:gd name="T18" fmla="*/ 28 w 122"/>
                <a:gd name="T19" fmla="*/ 106 h 150"/>
                <a:gd name="T20" fmla="*/ 28 w 122"/>
                <a:gd name="T21" fmla="*/ 98 h 150"/>
                <a:gd name="T22" fmla="*/ 36 w 122"/>
                <a:gd name="T23" fmla="*/ 88 h 150"/>
                <a:gd name="T24" fmla="*/ 48 w 122"/>
                <a:gd name="T25" fmla="*/ 82 h 150"/>
                <a:gd name="T26" fmla="*/ 62 w 122"/>
                <a:gd name="T27" fmla="*/ 80 h 150"/>
                <a:gd name="T28" fmla="*/ 76 w 122"/>
                <a:gd name="T29" fmla="*/ 78 h 150"/>
                <a:gd name="T30" fmla="*/ 94 w 122"/>
                <a:gd name="T31" fmla="*/ 92 h 150"/>
                <a:gd name="T32" fmla="*/ 18 w 122"/>
                <a:gd name="T33" fmla="*/ 38 h 150"/>
                <a:gd name="T34" fmla="*/ 30 w 122"/>
                <a:gd name="T35" fmla="*/ 28 h 150"/>
                <a:gd name="T36" fmla="*/ 48 w 122"/>
                <a:gd name="T37" fmla="*/ 22 h 150"/>
                <a:gd name="T38" fmla="*/ 58 w 122"/>
                <a:gd name="T39" fmla="*/ 22 h 150"/>
                <a:gd name="T40" fmla="*/ 72 w 122"/>
                <a:gd name="T41" fmla="*/ 24 h 150"/>
                <a:gd name="T42" fmla="*/ 80 w 122"/>
                <a:gd name="T43" fmla="*/ 28 h 150"/>
                <a:gd name="T44" fmla="*/ 88 w 122"/>
                <a:gd name="T45" fmla="*/ 34 h 150"/>
                <a:gd name="T46" fmla="*/ 92 w 122"/>
                <a:gd name="T47" fmla="*/ 42 h 150"/>
                <a:gd name="T48" fmla="*/ 94 w 122"/>
                <a:gd name="T49" fmla="*/ 60 h 150"/>
                <a:gd name="T50" fmla="*/ 66 w 122"/>
                <a:gd name="T51" fmla="*/ 58 h 150"/>
                <a:gd name="T52" fmla="*/ 54 w 122"/>
                <a:gd name="T53" fmla="*/ 60 h 150"/>
                <a:gd name="T54" fmla="*/ 38 w 122"/>
                <a:gd name="T55" fmla="*/ 62 h 150"/>
                <a:gd name="T56" fmla="*/ 22 w 122"/>
                <a:gd name="T57" fmla="*/ 68 h 150"/>
                <a:gd name="T58" fmla="*/ 10 w 122"/>
                <a:gd name="T59" fmla="*/ 78 h 150"/>
                <a:gd name="T60" fmla="*/ 2 w 122"/>
                <a:gd name="T61" fmla="*/ 92 h 150"/>
                <a:gd name="T62" fmla="*/ 0 w 122"/>
                <a:gd name="T63" fmla="*/ 106 h 150"/>
                <a:gd name="T64" fmla="*/ 2 w 122"/>
                <a:gd name="T65" fmla="*/ 120 h 150"/>
                <a:gd name="T66" fmla="*/ 8 w 122"/>
                <a:gd name="T67" fmla="*/ 134 h 150"/>
                <a:gd name="T68" fmla="*/ 18 w 122"/>
                <a:gd name="T69" fmla="*/ 142 h 150"/>
                <a:gd name="T70" fmla="*/ 30 w 122"/>
                <a:gd name="T71" fmla="*/ 148 h 150"/>
                <a:gd name="T72" fmla="*/ 46 w 122"/>
                <a:gd name="T73" fmla="*/ 150 h 150"/>
                <a:gd name="T74" fmla="*/ 56 w 122"/>
                <a:gd name="T75" fmla="*/ 150 h 150"/>
                <a:gd name="T76" fmla="*/ 68 w 122"/>
                <a:gd name="T77" fmla="*/ 148 h 150"/>
                <a:gd name="T78" fmla="*/ 80 w 122"/>
                <a:gd name="T79" fmla="*/ 142 h 150"/>
                <a:gd name="T80" fmla="*/ 94 w 122"/>
                <a:gd name="T81" fmla="*/ 132 h 150"/>
                <a:gd name="T82" fmla="*/ 96 w 122"/>
                <a:gd name="T83" fmla="*/ 146 h 150"/>
                <a:gd name="T84" fmla="*/ 120 w 122"/>
                <a:gd name="T85" fmla="*/ 142 h 150"/>
                <a:gd name="T86" fmla="*/ 120 w 122"/>
                <a:gd name="T87" fmla="*/ 118 h 150"/>
                <a:gd name="T88" fmla="*/ 120 w 122"/>
                <a:gd name="T89" fmla="*/ 52 h 150"/>
                <a:gd name="T90" fmla="*/ 116 w 122"/>
                <a:gd name="T91" fmla="*/ 34 h 150"/>
                <a:gd name="T92" fmla="*/ 110 w 122"/>
                <a:gd name="T93" fmla="*/ 20 h 150"/>
                <a:gd name="T94" fmla="*/ 100 w 122"/>
                <a:gd name="T95" fmla="*/ 10 h 150"/>
                <a:gd name="T96" fmla="*/ 82 w 122"/>
                <a:gd name="T97" fmla="*/ 2 h 150"/>
                <a:gd name="T98" fmla="*/ 62 w 122"/>
                <a:gd name="T99" fmla="*/ 0 h 150"/>
                <a:gd name="T100" fmla="*/ 50 w 122"/>
                <a:gd name="T101" fmla="*/ 2 h 150"/>
                <a:gd name="T102" fmla="*/ 32 w 122"/>
                <a:gd name="T103" fmla="*/ 6 h 150"/>
                <a:gd name="T104" fmla="*/ 16 w 122"/>
                <a:gd name="T105" fmla="*/ 1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2" h="150">
                  <a:moveTo>
                    <a:pt x="94" y="92"/>
                  </a:moveTo>
                  <a:lnTo>
                    <a:pt x="94" y="92"/>
                  </a:lnTo>
                  <a:lnTo>
                    <a:pt x="94" y="96"/>
                  </a:lnTo>
                  <a:lnTo>
                    <a:pt x="94" y="98"/>
                  </a:lnTo>
                  <a:lnTo>
                    <a:pt x="92" y="102"/>
                  </a:lnTo>
                  <a:lnTo>
                    <a:pt x="92" y="106"/>
                  </a:lnTo>
                  <a:lnTo>
                    <a:pt x="90" y="110"/>
                  </a:lnTo>
                  <a:lnTo>
                    <a:pt x="88" y="112"/>
                  </a:lnTo>
                  <a:lnTo>
                    <a:pt x="86" y="114"/>
                  </a:lnTo>
                  <a:lnTo>
                    <a:pt x="84" y="118"/>
                  </a:lnTo>
                  <a:lnTo>
                    <a:pt x="80" y="120"/>
                  </a:lnTo>
                  <a:lnTo>
                    <a:pt x="78" y="122"/>
                  </a:lnTo>
                  <a:lnTo>
                    <a:pt x="76" y="124"/>
                  </a:lnTo>
                  <a:lnTo>
                    <a:pt x="72" y="126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58" y="128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50" y="128"/>
                  </a:lnTo>
                  <a:lnTo>
                    <a:pt x="46" y="128"/>
                  </a:lnTo>
                  <a:lnTo>
                    <a:pt x="40" y="126"/>
                  </a:lnTo>
                  <a:lnTo>
                    <a:pt x="36" y="122"/>
                  </a:lnTo>
                  <a:lnTo>
                    <a:pt x="32" y="120"/>
                  </a:lnTo>
                  <a:lnTo>
                    <a:pt x="30" y="118"/>
                  </a:lnTo>
                  <a:lnTo>
                    <a:pt x="30" y="11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08"/>
                  </a:lnTo>
                  <a:lnTo>
                    <a:pt x="28" y="106"/>
                  </a:lnTo>
                  <a:lnTo>
                    <a:pt x="28" y="106"/>
                  </a:lnTo>
                  <a:lnTo>
                    <a:pt x="28" y="100"/>
                  </a:lnTo>
                  <a:lnTo>
                    <a:pt x="28" y="98"/>
                  </a:lnTo>
                  <a:lnTo>
                    <a:pt x="30" y="94"/>
                  </a:lnTo>
                  <a:lnTo>
                    <a:pt x="34" y="90"/>
                  </a:lnTo>
                  <a:lnTo>
                    <a:pt x="36" y="88"/>
                  </a:lnTo>
                  <a:lnTo>
                    <a:pt x="40" y="86"/>
                  </a:lnTo>
                  <a:lnTo>
                    <a:pt x="42" y="84"/>
                  </a:lnTo>
                  <a:lnTo>
                    <a:pt x="48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62" y="80"/>
                  </a:lnTo>
                  <a:lnTo>
                    <a:pt x="70" y="78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84" y="78"/>
                  </a:lnTo>
                  <a:lnTo>
                    <a:pt x="94" y="78"/>
                  </a:lnTo>
                  <a:lnTo>
                    <a:pt x="94" y="92"/>
                  </a:lnTo>
                  <a:lnTo>
                    <a:pt x="94" y="92"/>
                  </a:lnTo>
                  <a:close/>
                  <a:moveTo>
                    <a:pt x="18" y="38"/>
                  </a:moveTo>
                  <a:lnTo>
                    <a:pt x="18" y="38"/>
                  </a:lnTo>
                  <a:lnTo>
                    <a:pt x="22" y="34"/>
                  </a:lnTo>
                  <a:lnTo>
                    <a:pt x="26" y="30"/>
                  </a:lnTo>
                  <a:lnTo>
                    <a:pt x="30" y="28"/>
                  </a:lnTo>
                  <a:lnTo>
                    <a:pt x="36" y="26"/>
                  </a:lnTo>
                  <a:lnTo>
                    <a:pt x="42" y="24"/>
                  </a:lnTo>
                  <a:lnTo>
                    <a:pt x="48" y="22"/>
                  </a:lnTo>
                  <a:lnTo>
                    <a:pt x="52" y="22"/>
                  </a:lnTo>
                  <a:lnTo>
                    <a:pt x="58" y="22"/>
                  </a:lnTo>
                  <a:lnTo>
                    <a:pt x="58" y="22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2" y="24"/>
                  </a:lnTo>
                  <a:lnTo>
                    <a:pt x="76" y="24"/>
                  </a:lnTo>
                  <a:lnTo>
                    <a:pt x="78" y="26"/>
                  </a:lnTo>
                  <a:lnTo>
                    <a:pt x="80" y="28"/>
                  </a:lnTo>
                  <a:lnTo>
                    <a:pt x="84" y="30"/>
                  </a:lnTo>
                  <a:lnTo>
                    <a:pt x="86" y="32"/>
                  </a:lnTo>
                  <a:lnTo>
                    <a:pt x="88" y="34"/>
                  </a:lnTo>
                  <a:lnTo>
                    <a:pt x="90" y="38"/>
                  </a:lnTo>
                  <a:lnTo>
                    <a:pt x="92" y="40"/>
                  </a:lnTo>
                  <a:lnTo>
                    <a:pt x="92" y="42"/>
                  </a:lnTo>
                  <a:lnTo>
                    <a:pt x="92" y="46"/>
                  </a:lnTo>
                  <a:lnTo>
                    <a:pt x="94" y="50"/>
                  </a:lnTo>
                  <a:lnTo>
                    <a:pt x="94" y="60"/>
                  </a:lnTo>
                  <a:lnTo>
                    <a:pt x="94" y="60"/>
                  </a:lnTo>
                  <a:lnTo>
                    <a:pt x="80" y="58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60"/>
                  </a:lnTo>
                  <a:lnTo>
                    <a:pt x="54" y="60"/>
                  </a:lnTo>
                  <a:lnTo>
                    <a:pt x="50" y="60"/>
                  </a:lnTo>
                  <a:lnTo>
                    <a:pt x="44" y="62"/>
                  </a:lnTo>
                  <a:lnTo>
                    <a:pt x="38" y="62"/>
                  </a:lnTo>
                  <a:lnTo>
                    <a:pt x="32" y="64"/>
                  </a:lnTo>
                  <a:lnTo>
                    <a:pt x="28" y="66"/>
                  </a:lnTo>
                  <a:lnTo>
                    <a:pt x="22" y="68"/>
                  </a:lnTo>
                  <a:lnTo>
                    <a:pt x="18" y="72"/>
                  </a:lnTo>
                  <a:lnTo>
                    <a:pt x="14" y="74"/>
                  </a:lnTo>
                  <a:lnTo>
                    <a:pt x="10" y="78"/>
                  </a:lnTo>
                  <a:lnTo>
                    <a:pt x="6" y="84"/>
                  </a:lnTo>
                  <a:lnTo>
                    <a:pt x="4" y="88"/>
                  </a:lnTo>
                  <a:lnTo>
                    <a:pt x="2" y="92"/>
                  </a:lnTo>
                  <a:lnTo>
                    <a:pt x="0" y="100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2" y="120"/>
                  </a:lnTo>
                  <a:lnTo>
                    <a:pt x="4" y="126"/>
                  </a:lnTo>
                  <a:lnTo>
                    <a:pt x="4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4" y="138"/>
                  </a:lnTo>
                  <a:lnTo>
                    <a:pt x="18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8"/>
                  </a:lnTo>
                  <a:lnTo>
                    <a:pt x="36" y="148"/>
                  </a:lnTo>
                  <a:lnTo>
                    <a:pt x="40" y="150"/>
                  </a:lnTo>
                  <a:lnTo>
                    <a:pt x="46" y="150"/>
                  </a:lnTo>
                  <a:lnTo>
                    <a:pt x="52" y="150"/>
                  </a:lnTo>
                  <a:lnTo>
                    <a:pt x="52" y="150"/>
                  </a:lnTo>
                  <a:lnTo>
                    <a:pt x="56" y="150"/>
                  </a:lnTo>
                  <a:lnTo>
                    <a:pt x="60" y="150"/>
                  </a:lnTo>
                  <a:lnTo>
                    <a:pt x="64" y="148"/>
                  </a:lnTo>
                  <a:lnTo>
                    <a:pt x="68" y="148"/>
                  </a:lnTo>
                  <a:lnTo>
                    <a:pt x="72" y="146"/>
                  </a:lnTo>
                  <a:lnTo>
                    <a:pt x="74" y="146"/>
                  </a:lnTo>
                  <a:lnTo>
                    <a:pt x="80" y="142"/>
                  </a:lnTo>
                  <a:lnTo>
                    <a:pt x="86" y="138"/>
                  </a:lnTo>
                  <a:lnTo>
                    <a:pt x="90" y="136"/>
                  </a:lnTo>
                  <a:lnTo>
                    <a:pt x="94" y="132"/>
                  </a:lnTo>
                  <a:lnTo>
                    <a:pt x="96" y="128"/>
                  </a:lnTo>
                  <a:lnTo>
                    <a:pt x="96" y="128"/>
                  </a:lnTo>
                  <a:lnTo>
                    <a:pt x="96" y="146"/>
                  </a:lnTo>
                  <a:lnTo>
                    <a:pt x="122" y="146"/>
                  </a:lnTo>
                  <a:lnTo>
                    <a:pt x="122" y="146"/>
                  </a:lnTo>
                  <a:lnTo>
                    <a:pt x="120" y="142"/>
                  </a:lnTo>
                  <a:lnTo>
                    <a:pt x="120" y="136"/>
                  </a:lnTo>
                  <a:lnTo>
                    <a:pt x="120" y="130"/>
                  </a:lnTo>
                  <a:lnTo>
                    <a:pt x="120" y="11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20" y="52"/>
                  </a:lnTo>
                  <a:lnTo>
                    <a:pt x="120" y="46"/>
                  </a:lnTo>
                  <a:lnTo>
                    <a:pt x="118" y="40"/>
                  </a:lnTo>
                  <a:lnTo>
                    <a:pt x="116" y="34"/>
                  </a:lnTo>
                  <a:lnTo>
                    <a:pt x="114" y="28"/>
                  </a:lnTo>
                  <a:lnTo>
                    <a:pt x="112" y="24"/>
                  </a:lnTo>
                  <a:lnTo>
                    <a:pt x="110" y="20"/>
                  </a:lnTo>
                  <a:lnTo>
                    <a:pt x="106" y="16"/>
                  </a:lnTo>
                  <a:lnTo>
                    <a:pt x="102" y="12"/>
                  </a:lnTo>
                  <a:lnTo>
                    <a:pt x="100" y="10"/>
                  </a:lnTo>
                  <a:lnTo>
                    <a:pt x="94" y="6"/>
                  </a:lnTo>
                  <a:lnTo>
                    <a:pt x="88" y="4"/>
                  </a:lnTo>
                  <a:lnTo>
                    <a:pt x="82" y="2"/>
                  </a:lnTo>
                  <a:lnTo>
                    <a:pt x="76" y="2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6" y="2"/>
                  </a:lnTo>
                  <a:lnTo>
                    <a:pt x="50" y="2"/>
                  </a:lnTo>
                  <a:lnTo>
                    <a:pt x="44" y="2"/>
                  </a:lnTo>
                  <a:lnTo>
                    <a:pt x="38" y="4"/>
                  </a:lnTo>
                  <a:lnTo>
                    <a:pt x="32" y="6"/>
                  </a:lnTo>
                  <a:lnTo>
                    <a:pt x="26" y="8"/>
                  </a:lnTo>
                  <a:lnTo>
                    <a:pt x="22" y="12"/>
                  </a:lnTo>
                  <a:lnTo>
                    <a:pt x="16" y="14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2616" y="3985"/>
              <a:ext cx="126" cy="194"/>
            </a:xfrm>
            <a:custGeom>
              <a:avLst/>
              <a:gdLst>
                <a:gd name="T0" fmla="*/ 26 w 126"/>
                <a:gd name="T1" fmla="*/ 0 h 194"/>
                <a:gd name="T2" fmla="*/ 28 w 126"/>
                <a:gd name="T3" fmla="*/ 72 h 194"/>
                <a:gd name="T4" fmla="*/ 32 w 126"/>
                <a:gd name="T5" fmla="*/ 66 h 194"/>
                <a:gd name="T6" fmla="*/ 40 w 126"/>
                <a:gd name="T7" fmla="*/ 58 h 194"/>
                <a:gd name="T8" fmla="*/ 52 w 126"/>
                <a:gd name="T9" fmla="*/ 52 h 194"/>
                <a:gd name="T10" fmla="*/ 66 w 126"/>
                <a:gd name="T11" fmla="*/ 50 h 194"/>
                <a:gd name="T12" fmla="*/ 72 w 126"/>
                <a:gd name="T13" fmla="*/ 48 h 194"/>
                <a:gd name="T14" fmla="*/ 86 w 126"/>
                <a:gd name="T15" fmla="*/ 50 h 194"/>
                <a:gd name="T16" fmla="*/ 96 w 126"/>
                <a:gd name="T17" fmla="*/ 54 h 194"/>
                <a:gd name="T18" fmla="*/ 106 w 126"/>
                <a:gd name="T19" fmla="*/ 58 h 194"/>
                <a:gd name="T20" fmla="*/ 114 w 126"/>
                <a:gd name="T21" fmla="*/ 64 h 194"/>
                <a:gd name="T22" fmla="*/ 118 w 126"/>
                <a:gd name="T23" fmla="*/ 74 h 194"/>
                <a:gd name="T24" fmla="*/ 122 w 126"/>
                <a:gd name="T25" fmla="*/ 84 h 194"/>
                <a:gd name="T26" fmla="*/ 126 w 126"/>
                <a:gd name="T27" fmla="*/ 96 h 194"/>
                <a:gd name="T28" fmla="*/ 126 w 126"/>
                <a:gd name="T29" fmla="*/ 110 h 194"/>
                <a:gd name="T30" fmla="*/ 100 w 126"/>
                <a:gd name="T31" fmla="*/ 194 h 194"/>
                <a:gd name="T32" fmla="*/ 100 w 126"/>
                <a:gd name="T33" fmla="*/ 120 h 194"/>
                <a:gd name="T34" fmla="*/ 100 w 126"/>
                <a:gd name="T35" fmla="*/ 104 h 194"/>
                <a:gd name="T36" fmla="*/ 98 w 126"/>
                <a:gd name="T37" fmla="*/ 94 h 194"/>
                <a:gd name="T38" fmla="*/ 94 w 126"/>
                <a:gd name="T39" fmla="*/ 88 h 194"/>
                <a:gd name="T40" fmla="*/ 92 w 126"/>
                <a:gd name="T41" fmla="*/ 80 h 194"/>
                <a:gd name="T42" fmla="*/ 86 w 126"/>
                <a:gd name="T43" fmla="*/ 76 h 194"/>
                <a:gd name="T44" fmla="*/ 82 w 126"/>
                <a:gd name="T45" fmla="*/ 72 h 194"/>
                <a:gd name="T46" fmla="*/ 74 w 126"/>
                <a:gd name="T47" fmla="*/ 70 h 194"/>
                <a:gd name="T48" fmla="*/ 70 w 126"/>
                <a:gd name="T49" fmla="*/ 70 h 194"/>
                <a:gd name="T50" fmla="*/ 60 w 126"/>
                <a:gd name="T51" fmla="*/ 70 h 194"/>
                <a:gd name="T52" fmla="*/ 50 w 126"/>
                <a:gd name="T53" fmla="*/ 74 h 194"/>
                <a:gd name="T54" fmla="*/ 42 w 126"/>
                <a:gd name="T55" fmla="*/ 80 h 194"/>
                <a:gd name="T56" fmla="*/ 36 w 126"/>
                <a:gd name="T57" fmla="*/ 86 h 194"/>
                <a:gd name="T58" fmla="*/ 32 w 126"/>
                <a:gd name="T59" fmla="*/ 94 h 194"/>
                <a:gd name="T60" fmla="*/ 30 w 126"/>
                <a:gd name="T61" fmla="*/ 104 h 194"/>
                <a:gd name="T62" fmla="*/ 28 w 126"/>
                <a:gd name="T63" fmla="*/ 116 h 194"/>
                <a:gd name="T64" fmla="*/ 26 w 126"/>
                <a:gd name="T65" fmla="*/ 128 h 194"/>
                <a:gd name="T66" fmla="*/ 0 w 126"/>
                <a:gd name="T6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6" h="194">
                  <a:moveTo>
                    <a:pt x="0" y="0"/>
                  </a:moveTo>
                  <a:lnTo>
                    <a:pt x="26" y="0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28" y="72"/>
                  </a:lnTo>
                  <a:lnTo>
                    <a:pt x="32" y="66"/>
                  </a:lnTo>
                  <a:lnTo>
                    <a:pt x="36" y="62"/>
                  </a:lnTo>
                  <a:lnTo>
                    <a:pt x="40" y="58"/>
                  </a:lnTo>
                  <a:lnTo>
                    <a:pt x="46" y="56"/>
                  </a:lnTo>
                  <a:lnTo>
                    <a:pt x="52" y="52"/>
                  </a:lnTo>
                  <a:lnTo>
                    <a:pt x="60" y="50"/>
                  </a:lnTo>
                  <a:lnTo>
                    <a:pt x="66" y="50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6" y="50"/>
                  </a:lnTo>
                  <a:lnTo>
                    <a:pt x="92" y="52"/>
                  </a:lnTo>
                  <a:lnTo>
                    <a:pt x="96" y="54"/>
                  </a:lnTo>
                  <a:lnTo>
                    <a:pt x="102" y="56"/>
                  </a:lnTo>
                  <a:lnTo>
                    <a:pt x="106" y="58"/>
                  </a:lnTo>
                  <a:lnTo>
                    <a:pt x="110" y="62"/>
                  </a:lnTo>
                  <a:lnTo>
                    <a:pt x="114" y="64"/>
                  </a:lnTo>
                  <a:lnTo>
                    <a:pt x="116" y="68"/>
                  </a:lnTo>
                  <a:lnTo>
                    <a:pt x="118" y="74"/>
                  </a:lnTo>
                  <a:lnTo>
                    <a:pt x="122" y="80"/>
                  </a:lnTo>
                  <a:lnTo>
                    <a:pt x="122" y="84"/>
                  </a:lnTo>
                  <a:lnTo>
                    <a:pt x="124" y="90"/>
                  </a:lnTo>
                  <a:lnTo>
                    <a:pt x="126" y="96"/>
                  </a:lnTo>
                  <a:lnTo>
                    <a:pt x="126" y="102"/>
                  </a:lnTo>
                  <a:lnTo>
                    <a:pt x="126" y="110"/>
                  </a:lnTo>
                  <a:lnTo>
                    <a:pt x="126" y="194"/>
                  </a:lnTo>
                  <a:lnTo>
                    <a:pt x="100" y="194"/>
                  </a:lnTo>
                  <a:lnTo>
                    <a:pt x="100" y="120"/>
                  </a:lnTo>
                  <a:lnTo>
                    <a:pt x="100" y="120"/>
                  </a:lnTo>
                  <a:lnTo>
                    <a:pt x="100" y="110"/>
                  </a:lnTo>
                  <a:lnTo>
                    <a:pt x="100" y="104"/>
                  </a:lnTo>
                  <a:lnTo>
                    <a:pt x="98" y="100"/>
                  </a:lnTo>
                  <a:lnTo>
                    <a:pt x="98" y="94"/>
                  </a:lnTo>
                  <a:lnTo>
                    <a:pt x="96" y="90"/>
                  </a:lnTo>
                  <a:lnTo>
                    <a:pt x="94" y="88"/>
                  </a:lnTo>
                  <a:lnTo>
                    <a:pt x="94" y="84"/>
                  </a:lnTo>
                  <a:lnTo>
                    <a:pt x="92" y="80"/>
                  </a:lnTo>
                  <a:lnTo>
                    <a:pt x="88" y="78"/>
                  </a:lnTo>
                  <a:lnTo>
                    <a:pt x="86" y="76"/>
                  </a:lnTo>
                  <a:lnTo>
                    <a:pt x="84" y="74"/>
                  </a:lnTo>
                  <a:lnTo>
                    <a:pt x="82" y="72"/>
                  </a:lnTo>
                  <a:lnTo>
                    <a:pt x="78" y="70"/>
                  </a:lnTo>
                  <a:lnTo>
                    <a:pt x="74" y="70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64" y="70"/>
                  </a:lnTo>
                  <a:lnTo>
                    <a:pt x="60" y="70"/>
                  </a:lnTo>
                  <a:lnTo>
                    <a:pt x="54" y="72"/>
                  </a:lnTo>
                  <a:lnTo>
                    <a:pt x="50" y="74"/>
                  </a:lnTo>
                  <a:lnTo>
                    <a:pt x="46" y="76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6" y="86"/>
                  </a:lnTo>
                  <a:lnTo>
                    <a:pt x="34" y="90"/>
                  </a:lnTo>
                  <a:lnTo>
                    <a:pt x="32" y="94"/>
                  </a:lnTo>
                  <a:lnTo>
                    <a:pt x="30" y="100"/>
                  </a:lnTo>
                  <a:lnTo>
                    <a:pt x="30" y="104"/>
                  </a:lnTo>
                  <a:lnTo>
                    <a:pt x="28" y="112"/>
                  </a:lnTo>
                  <a:lnTo>
                    <a:pt x="28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94"/>
                  </a:lnTo>
                  <a:lnTo>
                    <a:pt x="0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Freeform 16"/>
            <p:cNvSpPr>
              <a:spLocks noEditPoints="1"/>
            </p:cNvSpPr>
            <p:nvPr userDrawn="1"/>
          </p:nvSpPr>
          <p:spPr bwMode="auto">
            <a:xfrm>
              <a:off x="2778" y="3985"/>
              <a:ext cx="30" cy="194"/>
            </a:xfrm>
            <a:custGeom>
              <a:avLst/>
              <a:gdLst>
                <a:gd name="T0" fmla="*/ 2 w 30"/>
                <a:gd name="T1" fmla="*/ 52 h 194"/>
                <a:gd name="T2" fmla="*/ 30 w 30"/>
                <a:gd name="T3" fmla="*/ 52 h 194"/>
                <a:gd name="T4" fmla="*/ 30 w 30"/>
                <a:gd name="T5" fmla="*/ 194 h 194"/>
                <a:gd name="T6" fmla="*/ 2 w 30"/>
                <a:gd name="T7" fmla="*/ 194 h 194"/>
                <a:gd name="T8" fmla="*/ 2 w 30"/>
                <a:gd name="T9" fmla="*/ 52 h 194"/>
                <a:gd name="T10" fmla="*/ 2 w 30"/>
                <a:gd name="T11" fmla="*/ 52 h 194"/>
                <a:gd name="T12" fmla="*/ 30 w 30"/>
                <a:gd name="T13" fmla="*/ 30 h 194"/>
                <a:gd name="T14" fmla="*/ 0 w 30"/>
                <a:gd name="T15" fmla="*/ 30 h 194"/>
                <a:gd name="T16" fmla="*/ 0 w 30"/>
                <a:gd name="T17" fmla="*/ 0 h 194"/>
                <a:gd name="T18" fmla="*/ 30 w 30"/>
                <a:gd name="T19" fmla="*/ 0 h 194"/>
                <a:gd name="T20" fmla="*/ 30 w 30"/>
                <a:gd name="T21" fmla="*/ 30 h 194"/>
                <a:gd name="T22" fmla="*/ 30 w 30"/>
                <a:gd name="T23" fmla="*/ 3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194">
                  <a:moveTo>
                    <a:pt x="2" y="52"/>
                  </a:moveTo>
                  <a:lnTo>
                    <a:pt x="30" y="52"/>
                  </a:lnTo>
                  <a:lnTo>
                    <a:pt x="30" y="194"/>
                  </a:lnTo>
                  <a:lnTo>
                    <a:pt x="2" y="194"/>
                  </a:lnTo>
                  <a:lnTo>
                    <a:pt x="2" y="52"/>
                  </a:lnTo>
                  <a:lnTo>
                    <a:pt x="2" y="52"/>
                  </a:lnTo>
                  <a:close/>
                  <a:moveTo>
                    <a:pt x="3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472" y="1623"/>
              <a:ext cx="132" cy="232"/>
            </a:xfrm>
            <a:custGeom>
              <a:avLst/>
              <a:gdLst>
                <a:gd name="T0" fmla="*/ 132 w 132"/>
                <a:gd name="T1" fmla="*/ 4 h 232"/>
                <a:gd name="T2" fmla="*/ 132 w 132"/>
                <a:gd name="T3" fmla="*/ 4 h 232"/>
                <a:gd name="T4" fmla="*/ 120 w 132"/>
                <a:gd name="T5" fmla="*/ 2 h 232"/>
                <a:gd name="T6" fmla="*/ 108 w 132"/>
                <a:gd name="T7" fmla="*/ 0 h 232"/>
                <a:gd name="T8" fmla="*/ 108 w 132"/>
                <a:gd name="T9" fmla="*/ 0 h 232"/>
                <a:gd name="T10" fmla="*/ 92 w 132"/>
                <a:gd name="T11" fmla="*/ 2 h 232"/>
                <a:gd name="T12" fmla="*/ 78 w 132"/>
                <a:gd name="T13" fmla="*/ 8 h 232"/>
                <a:gd name="T14" fmla="*/ 68 w 132"/>
                <a:gd name="T15" fmla="*/ 14 h 232"/>
                <a:gd name="T16" fmla="*/ 60 w 132"/>
                <a:gd name="T17" fmla="*/ 24 h 232"/>
                <a:gd name="T18" fmla="*/ 54 w 132"/>
                <a:gd name="T19" fmla="*/ 34 h 232"/>
                <a:gd name="T20" fmla="*/ 50 w 132"/>
                <a:gd name="T21" fmla="*/ 44 h 232"/>
                <a:gd name="T22" fmla="*/ 46 w 132"/>
                <a:gd name="T23" fmla="*/ 62 h 232"/>
                <a:gd name="T24" fmla="*/ 42 w 132"/>
                <a:gd name="T25" fmla="*/ 76 h 232"/>
                <a:gd name="T26" fmla="*/ 6 w 132"/>
                <a:gd name="T27" fmla="*/ 76 h 232"/>
                <a:gd name="T28" fmla="*/ 0 w 132"/>
                <a:gd name="T29" fmla="*/ 102 h 232"/>
                <a:gd name="T30" fmla="*/ 36 w 132"/>
                <a:gd name="T31" fmla="*/ 102 h 232"/>
                <a:gd name="T32" fmla="*/ 8 w 132"/>
                <a:gd name="T33" fmla="*/ 232 h 232"/>
                <a:gd name="T34" fmla="*/ 42 w 132"/>
                <a:gd name="T35" fmla="*/ 232 h 232"/>
                <a:gd name="T36" fmla="*/ 70 w 132"/>
                <a:gd name="T37" fmla="*/ 102 h 232"/>
                <a:gd name="T38" fmla="*/ 110 w 132"/>
                <a:gd name="T39" fmla="*/ 102 h 232"/>
                <a:gd name="T40" fmla="*/ 116 w 132"/>
                <a:gd name="T41" fmla="*/ 76 h 232"/>
                <a:gd name="T42" fmla="*/ 76 w 132"/>
                <a:gd name="T43" fmla="*/ 76 h 232"/>
                <a:gd name="T44" fmla="*/ 78 w 132"/>
                <a:gd name="T45" fmla="*/ 64 h 232"/>
                <a:gd name="T46" fmla="*/ 78 w 132"/>
                <a:gd name="T47" fmla="*/ 64 h 232"/>
                <a:gd name="T48" fmla="*/ 80 w 132"/>
                <a:gd name="T49" fmla="*/ 50 h 232"/>
                <a:gd name="T50" fmla="*/ 86 w 132"/>
                <a:gd name="T51" fmla="*/ 38 h 232"/>
                <a:gd name="T52" fmla="*/ 90 w 132"/>
                <a:gd name="T53" fmla="*/ 34 h 232"/>
                <a:gd name="T54" fmla="*/ 96 w 132"/>
                <a:gd name="T55" fmla="*/ 30 h 232"/>
                <a:gd name="T56" fmla="*/ 102 w 132"/>
                <a:gd name="T57" fmla="*/ 28 h 232"/>
                <a:gd name="T58" fmla="*/ 110 w 132"/>
                <a:gd name="T59" fmla="*/ 26 h 232"/>
                <a:gd name="T60" fmla="*/ 110 w 132"/>
                <a:gd name="T61" fmla="*/ 26 h 232"/>
                <a:gd name="T62" fmla="*/ 116 w 132"/>
                <a:gd name="T63" fmla="*/ 28 h 232"/>
                <a:gd name="T64" fmla="*/ 126 w 132"/>
                <a:gd name="T65" fmla="*/ 30 h 232"/>
                <a:gd name="T66" fmla="*/ 132 w 132"/>
                <a:gd name="T67" fmla="*/ 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2" h="232">
                  <a:moveTo>
                    <a:pt x="132" y="4"/>
                  </a:moveTo>
                  <a:lnTo>
                    <a:pt x="132" y="4"/>
                  </a:lnTo>
                  <a:lnTo>
                    <a:pt x="120" y="2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92" y="2"/>
                  </a:lnTo>
                  <a:lnTo>
                    <a:pt x="78" y="8"/>
                  </a:lnTo>
                  <a:lnTo>
                    <a:pt x="68" y="14"/>
                  </a:lnTo>
                  <a:lnTo>
                    <a:pt x="60" y="24"/>
                  </a:lnTo>
                  <a:lnTo>
                    <a:pt x="54" y="34"/>
                  </a:lnTo>
                  <a:lnTo>
                    <a:pt x="50" y="44"/>
                  </a:lnTo>
                  <a:lnTo>
                    <a:pt x="46" y="62"/>
                  </a:lnTo>
                  <a:lnTo>
                    <a:pt x="42" y="76"/>
                  </a:lnTo>
                  <a:lnTo>
                    <a:pt x="6" y="76"/>
                  </a:lnTo>
                  <a:lnTo>
                    <a:pt x="0" y="102"/>
                  </a:lnTo>
                  <a:lnTo>
                    <a:pt x="36" y="102"/>
                  </a:lnTo>
                  <a:lnTo>
                    <a:pt x="8" y="232"/>
                  </a:lnTo>
                  <a:lnTo>
                    <a:pt x="42" y="232"/>
                  </a:lnTo>
                  <a:lnTo>
                    <a:pt x="70" y="102"/>
                  </a:lnTo>
                  <a:lnTo>
                    <a:pt x="110" y="102"/>
                  </a:lnTo>
                  <a:lnTo>
                    <a:pt x="116" y="76"/>
                  </a:lnTo>
                  <a:lnTo>
                    <a:pt x="76" y="76"/>
                  </a:lnTo>
                  <a:lnTo>
                    <a:pt x="78" y="64"/>
                  </a:lnTo>
                  <a:lnTo>
                    <a:pt x="78" y="64"/>
                  </a:lnTo>
                  <a:lnTo>
                    <a:pt x="80" y="50"/>
                  </a:lnTo>
                  <a:lnTo>
                    <a:pt x="86" y="38"/>
                  </a:lnTo>
                  <a:lnTo>
                    <a:pt x="90" y="34"/>
                  </a:lnTo>
                  <a:lnTo>
                    <a:pt x="96" y="30"/>
                  </a:lnTo>
                  <a:lnTo>
                    <a:pt x="102" y="28"/>
                  </a:lnTo>
                  <a:lnTo>
                    <a:pt x="110" y="26"/>
                  </a:lnTo>
                  <a:lnTo>
                    <a:pt x="110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3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1190" y="1695"/>
              <a:ext cx="172" cy="226"/>
            </a:xfrm>
            <a:custGeom>
              <a:avLst/>
              <a:gdLst>
                <a:gd name="T0" fmla="*/ 138 w 172"/>
                <a:gd name="T1" fmla="*/ 26 h 226"/>
                <a:gd name="T2" fmla="*/ 130 w 172"/>
                <a:gd name="T3" fmla="*/ 16 h 226"/>
                <a:gd name="T4" fmla="*/ 104 w 172"/>
                <a:gd name="T5" fmla="*/ 2 h 226"/>
                <a:gd name="T6" fmla="*/ 88 w 172"/>
                <a:gd name="T7" fmla="*/ 0 h 226"/>
                <a:gd name="T8" fmla="*/ 62 w 172"/>
                <a:gd name="T9" fmla="*/ 4 h 226"/>
                <a:gd name="T10" fmla="*/ 38 w 172"/>
                <a:gd name="T11" fmla="*/ 20 h 226"/>
                <a:gd name="T12" fmla="*/ 26 w 172"/>
                <a:gd name="T13" fmla="*/ 36 h 226"/>
                <a:gd name="T14" fmla="*/ 12 w 172"/>
                <a:gd name="T15" fmla="*/ 74 h 226"/>
                <a:gd name="T16" fmla="*/ 10 w 172"/>
                <a:gd name="T17" fmla="*/ 96 h 226"/>
                <a:gd name="T18" fmla="*/ 16 w 172"/>
                <a:gd name="T19" fmla="*/ 124 h 226"/>
                <a:gd name="T20" fmla="*/ 28 w 172"/>
                <a:gd name="T21" fmla="*/ 142 h 226"/>
                <a:gd name="T22" fmla="*/ 48 w 172"/>
                <a:gd name="T23" fmla="*/ 156 h 226"/>
                <a:gd name="T24" fmla="*/ 68 w 172"/>
                <a:gd name="T25" fmla="*/ 160 h 226"/>
                <a:gd name="T26" fmla="*/ 84 w 172"/>
                <a:gd name="T27" fmla="*/ 158 h 226"/>
                <a:gd name="T28" fmla="*/ 104 w 172"/>
                <a:gd name="T29" fmla="*/ 152 h 226"/>
                <a:gd name="T30" fmla="*/ 108 w 172"/>
                <a:gd name="T31" fmla="*/ 156 h 226"/>
                <a:gd name="T32" fmla="*/ 104 w 172"/>
                <a:gd name="T33" fmla="*/ 170 h 226"/>
                <a:gd name="T34" fmla="*/ 94 w 172"/>
                <a:gd name="T35" fmla="*/ 184 h 226"/>
                <a:gd name="T36" fmla="*/ 78 w 172"/>
                <a:gd name="T37" fmla="*/ 194 h 226"/>
                <a:gd name="T38" fmla="*/ 58 w 172"/>
                <a:gd name="T39" fmla="*/ 198 h 226"/>
                <a:gd name="T40" fmla="*/ 46 w 172"/>
                <a:gd name="T41" fmla="*/ 198 h 226"/>
                <a:gd name="T42" fmla="*/ 20 w 172"/>
                <a:gd name="T43" fmla="*/ 190 h 226"/>
                <a:gd name="T44" fmla="*/ 0 w 172"/>
                <a:gd name="T45" fmla="*/ 214 h 226"/>
                <a:gd name="T46" fmla="*/ 14 w 172"/>
                <a:gd name="T47" fmla="*/ 218 h 226"/>
                <a:gd name="T48" fmla="*/ 54 w 172"/>
                <a:gd name="T49" fmla="*/ 226 h 226"/>
                <a:gd name="T50" fmla="*/ 70 w 172"/>
                <a:gd name="T51" fmla="*/ 224 h 226"/>
                <a:gd name="T52" fmla="*/ 98 w 172"/>
                <a:gd name="T53" fmla="*/ 216 h 226"/>
                <a:gd name="T54" fmla="*/ 118 w 172"/>
                <a:gd name="T55" fmla="*/ 202 h 226"/>
                <a:gd name="T56" fmla="*/ 134 w 172"/>
                <a:gd name="T57" fmla="*/ 180 h 226"/>
                <a:gd name="T58" fmla="*/ 172 w 172"/>
                <a:gd name="T59" fmla="*/ 4 h 226"/>
                <a:gd name="T60" fmla="*/ 126 w 172"/>
                <a:gd name="T61" fmla="*/ 66 h 226"/>
                <a:gd name="T62" fmla="*/ 124 w 172"/>
                <a:gd name="T63" fmla="*/ 82 h 226"/>
                <a:gd name="T64" fmla="*/ 116 w 172"/>
                <a:gd name="T65" fmla="*/ 108 h 226"/>
                <a:gd name="T66" fmla="*/ 102 w 172"/>
                <a:gd name="T67" fmla="*/ 124 h 226"/>
                <a:gd name="T68" fmla="*/ 84 w 172"/>
                <a:gd name="T69" fmla="*/ 132 h 226"/>
                <a:gd name="T70" fmla="*/ 76 w 172"/>
                <a:gd name="T71" fmla="*/ 132 h 226"/>
                <a:gd name="T72" fmla="*/ 62 w 172"/>
                <a:gd name="T73" fmla="*/ 130 h 226"/>
                <a:gd name="T74" fmla="*/ 52 w 172"/>
                <a:gd name="T75" fmla="*/ 120 h 226"/>
                <a:gd name="T76" fmla="*/ 46 w 172"/>
                <a:gd name="T77" fmla="*/ 108 h 226"/>
                <a:gd name="T78" fmla="*/ 44 w 172"/>
                <a:gd name="T79" fmla="*/ 94 h 226"/>
                <a:gd name="T80" fmla="*/ 46 w 172"/>
                <a:gd name="T81" fmla="*/ 72 h 226"/>
                <a:gd name="T82" fmla="*/ 56 w 172"/>
                <a:gd name="T83" fmla="*/ 50 h 226"/>
                <a:gd name="T84" fmla="*/ 70 w 172"/>
                <a:gd name="T85" fmla="*/ 34 h 226"/>
                <a:gd name="T86" fmla="*/ 90 w 172"/>
                <a:gd name="T87" fmla="*/ 26 h 226"/>
                <a:gd name="T88" fmla="*/ 98 w 172"/>
                <a:gd name="T89" fmla="*/ 28 h 226"/>
                <a:gd name="T90" fmla="*/ 112 w 172"/>
                <a:gd name="T91" fmla="*/ 34 h 226"/>
                <a:gd name="T92" fmla="*/ 120 w 172"/>
                <a:gd name="T93" fmla="*/ 44 h 226"/>
                <a:gd name="T94" fmla="*/ 126 w 172"/>
                <a:gd name="T95" fmla="*/ 6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" h="226">
                  <a:moveTo>
                    <a:pt x="142" y="4"/>
                  </a:moveTo>
                  <a:lnTo>
                    <a:pt x="138" y="26"/>
                  </a:lnTo>
                  <a:lnTo>
                    <a:pt x="138" y="26"/>
                  </a:lnTo>
                  <a:lnTo>
                    <a:pt x="130" y="16"/>
                  </a:lnTo>
                  <a:lnTo>
                    <a:pt x="118" y="6"/>
                  </a:lnTo>
                  <a:lnTo>
                    <a:pt x="104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4" y="0"/>
                  </a:lnTo>
                  <a:lnTo>
                    <a:pt x="62" y="4"/>
                  </a:lnTo>
                  <a:lnTo>
                    <a:pt x="48" y="1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6" y="36"/>
                  </a:lnTo>
                  <a:lnTo>
                    <a:pt x="18" y="54"/>
                  </a:lnTo>
                  <a:lnTo>
                    <a:pt x="12" y="74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12" y="110"/>
                  </a:lnTo>
                  <a:lnTo>
                    <a:pt x="16" y="124"/>
                  </a:lnTo>
                  <a:lnTo>
                    <a:pt x="20" y="134"/>
                  </a:lnTo>
                  <a:lnTo>
                    <a:pt x="28" y="142"/>
                  </a:lnTo>
                  <a:lnTo>
                    <a:pt x="38" y="150"/>
                  </a:lnTo>
                  <a:lnTo>
                    <a:pt x="48" y="156"/>
                  </a:lnTo>
                  <a:lnTo>
                    <a:pt x="58" y="158"/>
                  </a:lnTo>
                  <a:lnTo>
                    <a:pt x="68" y="160"/>
                  </a:lnTo>
                  <a:lnTo>
                    <a:pt x="68" y="160"/>
                  </a:lnTo>
                  <a:lnTo>
                    <a:pt x="84" y="158"/>
                  </a:lnTo>
                  <a:lnTo>
                    <a:pt x="94" y="156"/>
                  </a:lnTo>
                  <a:lnTo>
                    <a:pt x="104" y="152"/>
                  </a:lnTo>
                  <a:lnTo>
                    <a:pt x="110" y="146"/>
                  </a:lnTo>
                  <a:lnTo>
                    <a:pt x="108" y="156"/>
                  </a:lnTo>
                  <a:lnTo>
                    <a:pt x="108" y="156"/>
                  </a:lnTo>
                  <a:lnTo>
                    <a:pt x="104" y="170"/>
                  </a:lnTo>
                  <a:lnTo>
                    <a:pt x="100" y="178"/>
                  </a:lnTo>
                  <a:lnTo>
                    <a:pt x="94" y="184"/>
                  </a:lnTo>
                  <a:lnTo>
                    <a:pt x="88" y="190"/>
                  </a:lnTo>
                  <a:lnTo>
                    <a:pt x="78" y="194"/>
                  </a:lnTo>
                  <a:lnTo>
                    <a:pt x="70" y="198"/>
                  </a:lnTo>
                  <a:lnTo>
                    <a:pt x="58" y="198"/>
                  </a:lnTo>
                  <a:lnTo>
                    <a:pt x="58" y="198"/>
                  </a:lnTo>
                  <a:lnTo>
                    <a:pt x="46" y="198"/>
                  </a:lnTo>
                  <a:lnTo>
                    <a:pt x="34" y="194"/>
                  </a:lnTo>
                  <a:lnTo>
                    <a:pt x="20" y="190"/>
                  </a:lnTo>
                  <a:lnTo>
                    <a:pt x="8" y="184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14" y="218"/>
                  </a:lnTo>
                  <a:lnTo>
                    <a:pt x="30" y="222"/>
                  </a:lnTo>
                  <a:lnTo>
                    <a:pt x="54" y="226"/>
                  </a:lnTo>
                  <a:lnTo>
                    <a:pt x="54" y="226"/>
                  </a:lnTo>
                  <a:lnTo>
                    <a:pt x="70" y="224"/>
                  </a:lnTo>
                  <a:lnTo>
                    <a:pt x="84" y="222"/>
                  </a:lnTo>
                  <a:lnTo>
                    <a:pt x="98" y="216"/>
                  </a:lnTo>
                  <a:lnTo>
                    <a:pt x="108" y="210"/>
                  </a:lnTo>
                  <a:lnTo>
                    <a:pt x="118" y="202"/>
                  </a:lnTo>
                  <a:lnTo>
                    <a:pt x="128" y="192"/>
                  </a:lnTo>
                  <a:lnTo>
                    <a:pt x="134" y="180"/>
                  </a:lnTo>
                  <a:lnTo>
                    <a:pt x="138" y="168"/>
                  </a:lnTo>
                  <a:lnTo>
                    <a:pt x="172" y="4"/>
                  </a:lnTo>
                  <a:lnTo>
                    <a:pt x="142" y="4"/>
                  </a:lnTo>
                  <a:close/>
                  <a:moveTo>
                    <a:pt x="126" y="66"/>
                  </a:moveTo>
                  <a:lnTo>
                    <a:pt x="126" y="66"/>
                  </a:lnTo>
                  <a:lnTo>
                    <a:pt x="124" y="82"/>
                  </a:lnTo>
                  <a:lnTo>
                    <a:pt x="122" y="96"/>
                  </a:lnTo>
                  <a:lnTo>
                    <a:pt x="116" y="108"/>
                  </a:lnTo>
                  <a:lnTo>
                    <a:pt x="110" y="118"/>
                  </a:lnTo>
                  <a:lnTo>
                    <a:pt x="102" y="124"/>
                  </a:lnTo>
                  <a:lnTo>
                    <a:pt x="94" y="128"/>
                  </a:lnTo>
                  <a:lnTo>
                    <a:pt x="84" y="132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68" y="132"/>
                  </a:lnTo>
                  <a:lnTo>
                    <a:pt x="62" y="130"/>
                  </a:lnTo>
                  <a:lnTo>
                    <a:pt x="56" y="126"/>
                  </a:lnTo>
                  <a:lnTo>
                    <a:pt x="52" y="120"/>
                  </a:lnTo>
                  <a:lnTo>
                    <a:pt x="48" y="114"/>
                  </a:lnTo>
                  <a:lnTo>
                    <a:pt x="46" y="108"/>
                  </a:lnTo>
                  <a:lnTo>
                    <a:pt x="44" y="94"/>
                  </a:lnTo>
                  <a:lnTo>
                    <a:pt x="44" y="94"/>
                  </a:lnTo>
                  <a:lnTo>
                    <a:pt x="44" y="84"/>
                  </a:lnTo>
                  <a:lnTo>
                    <a:pt x="46" y="72"/>
                  </a:lnTo>
                  <a:lnTo>
                    <a:pt x="50" y="62"/>
                  </a:lnTo>
                  <a:lnTo>
                    <a:pt x="56" y="50"/>
                  </a:lnTo>
                  <a:lnTo>
                    <a:pt x="62" y="40"/>
                  </a:lnTo>
                  <a:lnTo>
                    <a:pt x="70" y="34"/>
                  </a:lnTo>
                  <a:lnTo>
                    <a:pt x="78" y="28"/>
                  </a:lnTo>
                  <a:lnTo>
                    <a:pt x="90" y="26"/>
                  </a:lnTo>
                  <a:lnTo>
                    <a:pt x="90" y="26"/>
                  </a:lnTo>
                  <a:lnTo>
                    <a:pt x="98" y="28"/>
                  </a:lnTo>
                  <a:lnTo>
                    <a:pt x="106" y="30"/>
                  </a:lnTo>
                  <a:lnTo>
                    <a:pt x="112" y="34"/>
                  </a:lnTo>
                  <a:lnTo>
                    <a:pt x="116" y="38"/>
                  </a:lnTo>
                  <a:lnTo>
                    <a:pt x="120" y="44"/>
                  </a:lnTo>
                  <a:lnTo>
                    <a:pt x="124" y="52"/>
                  </a:lnTo>
                  <a:lnTo>
                    <a:pt x="126" y="66"/>
                  </a:lnTo>
                  <a:lnTo>
                    <a:pt x="126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12" y="1695"/>
              <a:ext cx="160" cy="160"/>
            </a:xfrm>
            <a:custGeom>
              <a:avLst/>
              <a:gdLst>
                <a:gd name="T0" fmla="*/ 108 w 160"/>
                <a:gd name="T1" fmla="*/ 0 h 160"/>
                <a:gd name="T2" fmla="*/ 108 w 160"/>
                <a:gd name="T3" fmla="*/ 0 h 160"/>
                <a:gd name="T4" fmla="*/ 90 w 160"/>
                <a:gd name="T5" fmla="*/ 2 h 160"/>
                <a:gd name="T6" fmla="*/ 76 w 160"/>
                <a:gd name="T7" fmla="*/ 6 h 160"/>
                <a:gd name="T8" fmla="*/ 66 w 160"/>
                <a:gd name="T9" fmla="*/ 14 h 160"/>
                <a:gd name="T10" fmla="*/ 58 w 160"/>
                <a:gd name="T11" fmla="*/ 22 h 160"/>
                <a:gd name="T12" fmla="*/ 62 w 160"/>
                <a:gd name="T13" fmla="*/ 4 h 160"/>
                <a:gd name="T14" fmla="*/ 32 w 160"/>
                <a:gd name="T15" fmla="*/ 4 h 160"/>
                <a:gd name="T16" fmla="*/ 32 w 160"/>
                <a:gd name="T17" fmla="*/ 4 h 160"/>
                <a:gd name="T18" fmla="*/ 28 w 160"/>
                <a:gd name="T19" fmla="*/ 24 h 160"/>
                <a:gd name="T20" fmla="*/ 0 w 160"/>
                <a:gd name="T21" fmla="*/ 160 h 160"/>
                <a:gd name="T22" fmla="*/ 32 w 160"/>
                <a:gd name="T23" fmla="*/ 160 h 160"/>
                <a:gd name="T24" fmla="*/ 48 w 160"/>
                <a:gd name="T25" fmla="*/ 80 h 160"/>
                <a:gd name="T26" fmla="*/ 48 w 160"/>
                <a:gd name="T27" fmla="*/ 80 h 160"/>
                <a:gd name="T28" fmla="*/ 54 w 160"/>
                <a:gd name="T29" fmla="*/ 66 h 160"/>
                <a:gd name="T30" fmla="*/ 58 w 160"/>
                <a:gd name="T31" fmla="*/ 58 h 160"/>
                <a:gd name="T32" fmla="*/ 64 w 160"/>
                <a:gd name="T33" fmla="*/ 48 h 160"/>
                <a:gd name="T34" fmla="*/ 70 w 160"/>
                <a:gd name="T35" fmla="*/ 40 h 160"/>
                <a:gd name="T36" fmla="*/ 80 w 160"/>
                <a:gd name="T37" fmla="*/ 32 h 160"/>
                <a:gd name="T38" fmla="*/ 90 w 160"/>
                <a:gd name="T39" fmla="*/ 28 h 160"/>
                <a:gd name="T40" fmla="*/ 102 w 160"/>
                <a:gd name="T41" fmla="*/ 26 h 160"/>
                <a:gd name="T42" fmla="*/ 102 w 160"/>
                <a:gd name="T43" fmla="*/ 26 h 160"/>
                <a:gd name="T44" fmla="*/ 112 w 160"/>
                <a:gd name="T45" fmla="*/ 28 h 160"/>
                <a:gd name="T46" fmla="*/ 120 w 160"/>
                <a:gd name="T47" fmla="*/ 34 h 160"/>
                <a:gd name="T48" fmla="*/ 126 w 160"/>
                <a:gd name="T49" fmla="*/ 42 h 160"/>
                <a:gd name="T50" fmla="*/ 128 w 160"/>
                <a:gd name="T51" fmla="*/ 52 h 160"/>
                <a:gd name="T52" fmla="*/ 128 w 160"/>
                <a:gd name="T53" fmla="*/ 52 h 160"/>
                <a:gd name="T54" fmla="*/ 126 w 160"/>
                <a:gd name="T55" fmla="*/ 66 h 160"/>
                <a:gd name="T56" fmla="*/ 106 w 160"/>
                <a:gd name="T57" fmla="*/ 160 h 160"/>
                <a:gd name="T58" fmla="*/ 140 w 160"/>
                <a:gd name="T59" fmla="*/ 160 h 160"/>
                <a:gd name="T60" fmla="*/ 156 w 160"/>
                <a:gd name="T61" fmla="*/ 78 h 160"/>
                <a:gd name="T62" fmla="*/ 156 w 160"/>
                <a:gd name="T63" fmla="*/ 78 h 160"/>
                <a:gd name="T64" fmla="*/ 158 w 160"/>
                <a:gd name="T65" fmla="*/ 64 h 160"/>
                <a:gd name="T66" fmla="*/ 160 w 160"/>
                <a:gd name="T67" fmla="*/ 50 h 160"/>
                <a:gd name="T68" fmla="*/ 160 w 160"/>
                <a:gd name="T69" fmla="*/ 50 h 160"/>
                <a:gd name="T70" fmla="*/ 158 w 160"/>
                <a:gd name="T71" fmla="*/ 38 h 160"/>
                <a:gd name="T72" fmla="*/ 156 w 160"/>
                <a:gd name="T73" fmla="*/ 28 h 160"/>
                <a:gd name="T74" fmla="*/ 152 w 160"/>
                <a:gd name="T75" fmla="*/ 20 h 160"/>
                <a:gd name="T76" fmla="*/ 146 w 160"/>
                <a:gd name="T77" fmla="*/ 12 h 160"/>
                <a:gd name="T78" fmla="*/ 138 w 160"/>
                <a:gd name="T79" fmla="*/ 8 h 160"/>
                <a:gd name="T80" fmla="*/ 130 w 160"/>
                <a:gd name="T81" fmla="*/ 4 h 160"/>
                <a:gd name="T82" fmla="*/ 118 w 160"/>
                <a:gd name="T83" fmla="*/ 0 h 160"/>
                <a:gd name="T84" fmla="*/ 108 w 160"/>
                <a:gd name="T85" fmla="*/ 0 h 160"/>
                <a:gd name="T86" fmla="*/ 108 w 160"/>
                <a:gd name="T8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0" h="160">
                  <a:moveTo>
                    <a:pt x="108" y="0"/>
                  </a:moveTo>
                  <a:lnTo>
                    <a:pt x="108" y="0"/>
                  </a:lnTo>
                  <a:lnTo>
                    <a:pt x="90" y="2"/>
                  </a:lnTo>
                  <a:lnTo>
                    <a:pt x="76" y="6"/>
                  </a:lnTo>
                  <a:lnTo>
                    <a:pt x="66" y="14"/>
                  </a:lnTo>
                  <a:lnTo>
                    <a:pt x="58" y="22"/>
                  </a:lnTo>
                  <a:lnTo>
                    <a:pt x="62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28" y="24"/>
                  </a:lnTo>
                  <a:lnTo>
                    <a:pt x="0" y="160"/>
                  </a:lnTo>
                  <a:lnTo>
                    <a:pt x="32" y="16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54" y="66"/>
                  </a:lnTo>
                  <a:lnTo>
                    <a:pt x="58" y="58"/>
                  </a:lnTo>
                  <a:lnTo>
                    <a:pt x="64" y="48"/>
                  </a:lnTo>
                  <a:lnTo>
                    <a:pt x="70" y="40"/>
                  </a:lnTo>
                  <a:lnTo>
                    <a:pt x="80" y="32"/>
                  </a:lnTo>
                  <a:lnTo>
                    <a:pt x="90" y="2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12" y="28"/>
                  </a:lnTo>
                  <a:lnTo>
                    <a:pt x="120" y="34"/>
                  </a:lnTo>
                  <a:lnTo>
                    <a:pt x="126" y="4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26" y="66"/>
                  </a:lnTo>
                  <a:lnTo>
                    <a:pt x="106" y="160"/>
                  </a:lnTo>
                  <a:lnTo>
                    <a:pt x="140" y="160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158" y="64"/>
                  </a:lnTo>
                  <a:lnTo>
                    <a:pt x="160" y="50"/>
                  </a:lnTo>
                  <a:lnTo>
                    <a:pt x="160" y="50"/>
                  </a:lnTo>
                  <a:lnTo>
                    <a:pt x="158" y="38"/>
                  </a:lnTo>
                  <a:lnTo>
                    <a:pt x="156" y="28"/>
                  </a:lnTo>
                  <a:lnTo>
                    <a:pt x="152" y="20"/>
                  </a:lnTo>
                  <a:lnTo>
                    <a:pt x="146" y="12"/>
                  </a:lnTo>
                  <a:lnTo>
                    <a:pt x="138" y="8"/>
                  </a:lnTo>
                  <a:lnTo>
                    <a:pt x="130" y="4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08" y="1651"/>
              <a:ext cx="112" cy="206"/>
            </a:xfrm>
            <a:custGeom>
              <a:avLst/>
              <a:gdLst>
                <a:gd name="T0" fmla="*/ 64 w 112"/>
                <a:gd name="T1" fmla="*/ 74 h 206"/>
                <a:gd name="T2" fmla="*/ 106 w 112"/>
                <a:gd name="T3" fmla="*/ 74 h 206"/>
                <a:gd name="T4" fmla="*/ 112 w 112"/>
                <a:gd name="T5" fmla="*/ 48 h 206"/>
                <a:gd name="T6" fmla="*/ 70 w 112"/>
                <a:gd name="T7" fmla="*/ 48 h 206"/>
                <a:gd name="T8" fmla="*/ 80 w 112"/>
                <a:gd name="T9" fmla="*/ 0 h 206"/>
                <a:gd name="T10" fmla="*/ 46 w 112"/>
                <a:gd name="T11" fmla="*/ 12 h 206"/>
                <a:gd name="T12" fmla="*/ 38 w 112"/>
                <a:gd name="T13" fmla="*/ 48 h 206"/>
                <a:gd name="T14" fmla="*/ 4 w 112"/>
                <a:gd name="T15" fmla="*/ 48 h 206"/>
                <a:gd name="T16" fmla="*/ 0 w 112"/>
                <a:gd name="T17" fmla="*/ 74 h 206"/>
                <a:gd name="T18" fmla="*/ 32 w 112"/>
                <a:gd name="T19" fmla="*/ 74 h 206"/>
                <a:gd name="T20" fmla="*/ 20 w 112"/>
                <a:gd name="T21" fmla="*/ 134 h 206"/>
                <a:gd name="T22" fmla="*/ 20 w 112"/>
                <a:gd name="T23" fmla="*/ 134 h 206"/>
                <a:gd name="T24" fmla="*/ 16 w 112"/>
                <a:gd name="T25" fmla="*/ 154 h 206"/>
                <a:gd name="T26" fmla="*/ 14 w 112"/>
                <a:gd name="T27" fmla="*/ 170 h 206"/>
                <a:gd name="T28" fmla="*/ 14 w 112"/>
                <a:gd name="T29" fmla="*/ 170 h 206"/>
                <a:gd name="T30" fmla="*/ 16 w 112"/>
                <a:gd name="T31" fmla="*/ 184 h 206"/>
                <a:gd name="T32" fmla="*/ 20 w 112"/>
                <a:gd name="T33" fmla="*/ 190 h 206"/>
                <a:gd name="T34" fmla="*/ 24 w 112"/>
                <a:gd name="T35" fmla="*/ 194 h 206"/>
                <a:gd name="T36" fmla="*/ 28 w 112"/>
                <a:gd name="T37" fmla="*/ 200 h 206"/>
                <a:gd name="T38" fmla="*/ 36 w 112"/>
                <a:gd name="T39" fmla="*/ 204 h 206"/>
                <a:gd name="T40" fmla="*/ 44 w 112"/>
                <a:gd name="T41" fmla="*/ 206 h 206"/>
                <a:gd name="T42" fmla="*/ 52 w 112"/>
                <a:gd name="T43" fmla="*/ 206 h 206"/>
                <a:gd name="T44" fmla="*/ 52 w 112"/>
                <a:gd name="T45" fmla="*/ 206 h 206"/>
                <a:gd name="T46" fmla="*/ 68 w 112"/>
                <a:gd name="T47" fmla="*/ 206 h 206"/>
                <a:gd name="T48" fmla="*/ 82 w 112"/>
                <a:gd name="T49" fmla="*/ 202 h 206"/>
                <a:gd name="T50" fmla="*/ 88 w 112"/>
                <a:gd name="T51" fmla="*/ 174 h 206"/>
                <a:gd name="T52" fmla="*/ 84 w 112"/>
                <a:gd name="T53" fmla="*/ 176 h 206"/>
                <a:gd name="T54" fmla="*/ 84 w 112"/>
                <a:gd name="T55" fmla="*/ 176 h 206"/>
                <a:gd name="T56" fmla="*/ 74 w 112"/>
                <a:gd name="T57" fmla="*/ 178 h 206"/>
                <a:gd name="T58" fmla="*/ 64 w 112"/>
                <a:gd name="T59" fmla="*/ 180 h 206"/>
                <a:gd name="T60" fmla="*/ 64 w 112"/>
                <a:gd name="T61" fmla="*/ 180 h 206"/>
                <a:gd name="T62" fmla="*/ 56 w 112"/>
                <a:gd name="T63" fmla="*/ 178 h 206"/>
                <a:gd name="T64" fmla="*/ 50 w 112"/>
                <a:gd name="T65" fmla="*/ 176 h 206"/>
                <a:gd name="T66" fmla="*/ 48 w 112"/>
                <a:gd name="T67" fmla="*/ 170 h 206"/>
                <a:gd name="T68" fmla="*/ 46 w 112"/>
                <a:gd name="T69" fmla="*/ 166 h 206"/>
                <a:gd name="T70" fmla="*/ 46 w 112"/>
                <a:gd name="T71" fmla="*/ 166 h 206"/>
                <a:gd name="T72" fmla="*/ 52 w 112"/>
                <a:gd name="T73" fmla="*/ 138 h 206"/>
                <a:gd name="T74" fmla="*/ 64 w 112"/>
                <a:gd name="T75" fmla="*/ 7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206">
                  <a:moveTo>
                    <a:pt x="64" y="74"/>
                  </a:moveTo>
                  <a:lnTo>
                    <a:pt x="106" y="74"/>
                  </a:lnTo>
                  <a:lnTo>
                    <a:pt x="112" y="48"/>
                  </a:lnTo>
                  <a:lnTo>
                    <a:pt x="70" y="48"/>
                  </a:lnTo>
                  <a:lnTo>
                    <a:pt x="80" y="0"/>
                  </a:lnTo>
                  <a:lnTo>
                    <a:pt x="46" y="12"/>
                  </a:lnTo>
                  <a:lnTo>
                    <a:pt x="38" y="48"/>
                  </a:lnTo>
                  <a:lnTo>
                    <a:pt x="4" y="48"/>
                  </a:lnTo>
                  <a:lnTo>
                    <a:pt x="0" y="74"/>
                  </a:lnTo>
                  <a:lnTo>
                    <a:pt x="32" y="74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16" y="154"/>
                  </a:lnTo>
                  <a:lnTo>
                    <a:pt x="14" y="170"/>
                  </a:lnTo>
                  <a:lnTo>
                    <a:pt x="14" y="170"/>
                  </a:lnTo>
                  <a:lnTo>
                    <a:pt x="16" y="184"/>
                  </a:lnTo>
                  <a:lnTo>
                    <a:pt x="20" y="190"/>
                  </a:lnTo>
                  <a:lnTo>
                    <a:pt x="24" y="194"/>
                  </a:lnTo>
                  <a:lnTo>
                    <a:pt x="28" y="200"/>
                  </a:lnTo>
                  <a:lnTo>
                    <a:pt x="36" y="204"/>
                  </a:lnTo>
                  <a:lnTo>
                    <a:pt x="44" y="206"/>
                  </a:lnTo>
                  <a:lnTo>
                    <a:pt x="52" y="206"/>
                  </a:lnTo>
                  <a:lnTo>
                    <a:pt x="52" y="206"/>
                  </a:lnTo>
                  <a:lnTo>
                    <a:pt x="68" y="206"/>
                  </a:lnTo>
                  <a:lnTo>
                    <a:pt x="82" y="202"/>
                  </a:lnTo>
                  <a:lnTo>
                    <a:pt x="88" y="174"/>
                  </a:lnTo>
                  <a:lnTo>
                    <a:pt x="84" y="176"/>
                  </a:lnTo>
                  <a:lnTo>
                    <a:pt x="84" y="176"/>
                  </a:lnTo>
                  <a:lnTo>
                    <a:pt x="74" y="178"/>
                  </a:lnTo>
                  <a:lnTo>
                    <a:pt x="64" y="180"/>
                  </a:lnTo>
                  <a:lnTo>
                    <a:pt x="64" y="180"/>
                  </a:lnTo>
                  <a:lnTo>
                    <a:pt x="56" y="178"/>
                  </a:lnTo>
                  <a:lnTo>
                    <a:pt x="50" y="176"/>
                  </a:lnTo>
                  <a:lnTo>
                    <a:pt x="48" y="170"/>
                  </a:lnTo>
                  <a:lnTo>
                    <a:pt x="46" y="166"/>
                  </a:lnTo>
                  <a:lnTo>
                    <a:pt x="46" y="166"/>
                  </a:lnTo>
                  <a:lnTo>
                    <a:pt x="52" y="138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640" y="1695"/>
              <a:ext cx="142" cy="162"/>
            </a:xfrm>
            <a:custGeom>
              <a:avLst/>
              <a:gdLst>
                <a:gd name="T0" fmla="*/ 80 w 142"/>
                <a:gd name="T1" fmla="*/ 0 h 162"/>
                <a:gd name="T2" fmla="*/ 36 w 142"/>
                <a:gd name="T3" fmla="*/ 8 h 162"/>
                <a:gd name="T4" fmla="*/ 34 w 142"/>
                <a:gd name="T5" fmla="*/ 38 h 162"/>
                <a:gd name="T6" fmla="*/ 44 w 142"/>
                <a:gd name="T7" fmla="*/ 34 h 162"/>
                <a:gd name="T8" fmla="*/ 68 w 142"/>
                <a:gd name="T9" fmla="*/ 28 h 162"/>
                <a:gd name="T10" fmla="*/ 78 w 142"/>
                <a:gd name="T11" fmla="*/ 26 h 162"/>
                <a:gd name="T12" fmla="*/ 98 w 142"/>
                <a:gd name="T13" fmla="*/ 30 h 162"/>
                <a:gd name="T14" fmla="*/ 106 w 142"/>
                <a:gd name="T15" fmla="*/ 38 h 162"/>
                <a:gd name="T16" fmla="*/ 112 w 142"/>
                <a:gd name="T17" fmla="*/ 54 h 162"/>
                <a:gd name="T18" fmla="*/ 110 w 142"/>
                <a:gd name="T19" fmla="*/ 62 h 162"/>
                <a:gd name="T20" fmla="*/ 106 w 142"/>
                <a:gd name="T21" fmla="*/ 62 h 162"/>
                <a:gd name="T22" fmla="*/ 92 w 142"/>
                <a:gd name="T23" fmla="*/ 62 h 162"/>
                <a:gd name="T24" fmla="*/ 70 w 142"/>
                <a:gd name="T25" fmla="*/ 62 h 162"/>
                <a:gd name="T26" fmla="*/ 36 w 142"/>
                <a:gd name="T27" fmla="*/ 70 h 162"/>
                <a:gd name="T28" fmla="*/ 12 w 142"/>
                <a:gd name="T29" fmla="*/ 84 h 162"/>
                <a:gd name="T30" fmla="*/ 2 w 142"/>
                <a:gd name="T31" fmla="*/ 106 h 162"/>
                <a:gd name="T32" fmla="*/ 0 w 142"/>
                <a:gd name="T33" fmla="*/ 118 h 162"/>
                <a:gd name="T34" fmla="*/ 4 w 142"/>
                <a:gd name="T35" fmla="*/ 140 h 162"/>
                <a:gd name="T36" fmla="*/ 16 w 142"/>
                <a:gd name="T37" fmla="*/ 152 h 162"/>
                <a:gd name="T38" fmla="*/ 32 w 142"/>
                <a:gd name="T39" fmla="*/ 160 h 162"/>
                <a:gd name="T40" fmla="*/ 50 w 142"/>
                <a:gd name="T41" fmla="*/ 162 h 162"/>
                <a:gd name="T42" fmla="*/ 64 w 142"/>
                <a:gd name="T43" fmla="*/ 162 h 162"/>
                <a:gd name="T44" fmla="*/ 88 w 142"/>
                <a:gd name="T45" fmla="*/ 150 h 162"/>
                <a:gd name="T46" fmla="*/ 96 w 142"/>
                <a:gd name="T47" fmla="*/ 140 h 162"/>
                <a:gd name="T48" fmla="*/ 124 w 142"/>
                <a:gd name="T49" fmla="*/ 160 h 162"/>
                <a:gd name="T50" fmla="*/ 128 w 142"/>
                <a:gd name="T51" fmla="*/ 126 h 162"/>
                <a:gd name="T52" fmla="*/ 136 w 142"/>
                <a:gd name="T53" fmla="*/ 92 h 162"/>
                <a:gd name="T54" fmla="*/ 140 w 142"/>
                <a:gd name="T55" fmla="*/ 74 h 162"/>
                <a:gd name="T56" fmla="*/ 142 w 142"/>
                <a:gd name="T57" fmla="*/ 50 h 162"/>
                <a:gd name="T58" fmla="*/ 138 w 142"/>
                <a:gd name="T59" fmla="*/ 28 h 162"/>
                <a:gd name="T60" fmla="*/ 126 w 142"/>
                <a:gd name="T61" fmla="*/ 12 h 162"/>
                <a:gd name="T62" fmla="*/ 106 w 142"/>
                <a:gd name="T63" fmla="*/ 2 h 162"/>
                <a:gd name="T64" fmla="*/ 80 w 142"/>
                <a:gd name="T65" fmla="*/ 0 h 162"/>
                <a:gd name="T66" fmla="*/ 104 w 142"/>
                <a:gd name="T67" fmla="*/ 86 h 162"/>
                <a:gd name="T68" fmla="*/ 102 w 142"/>
                <a:gd name="T69" fmla="*/ 96 h 162"/>
                <a:gd name="T70" fmla="*/ 94 w 142"/>
                <a:gd name="T71" fmla="*/ 112 h 162"/>
                <a:gd name="T72" fmla="*/ 82 w 142"/>
                <a:gd name="T73" fmla="*/ 126 h 162"/>
                <a:gd name="T74" fmla="*/ 66 w 142"/>
                <a:gd name="T75" fmla="*/ 134 h 162"/>
                <a:gd name="T76" fmla="*/ 56 w 142"/>
                <a:gd name="T77" fmla="*/ 136 h 162"/>
                <a:gd name="T78" fmla="*/ 40 w 142"/>
                <a:gd name="T79" fmla="*/ 132 h 162"/>
                <a:gd name="T80" fmla="*/ 34 w 142"/>
                <a:gd name="T81" fmla="*/ 118 h 162"/>
                <a:gd name="T82" fmla="*/ 36 w 142"/>
                <a:gd name="T83" fmla="*/ 108 h 162"/>
                <a:gd name="T84" fmla="*/ 46 w 142"/>
                <a:gd name="T85" fmla="*/ 96 h 162"/>
                <a:gd name="T86" fmla="*/ 70 w 142"/>
                <a:gd name="T87" fmla="*/ 88 h 162"/>
                <a:gd name="T88" fmla="*/ 104 w 142"/>
                <a:gd name="T89" fmla="*/ 8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2" h="162">
                  <a:moveTo>
                    <a:pt x="80" y="0"/>
                  </a:moveTo>
                  <a:lnTo>
                    <a:pt x="80" y="0"/>
                  </a:lnTo>
                  <a:lnTo>
                    <a:pt x="58" y="2"/>
                  </a:lnTo>
                  <a:lnTo>
                    <a:pt x="36" y="8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44" y="34"/>
                  </a:lnTo>
                  <a:lnTo>
                    <a:pt x="56" y="30"/>
                  </a:lnTo>
                  <a:lnTo>
                    <a:pt x="68" y="28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92" y="28"/>
                  </a:lnTo>
                  <a:lnTo>
                    <a:pt x="98" y="30"/>
                  </a:lnTo>
                  <a:lnTo>
                    <a:pt x="104" y="34"/>
                  </a:lnTo>
                  <a:lnTo>
                    <a:pt x="106" y="38"/>
                  </a:lnTo>
                  <a:lnTo>
                    <a:pt x="110" y="42"/>
                  </a:lnTo>
                  <a:lnTo>
                    <a:pt x="112" y="54"/>
                  </a:lnTo>
                  <a:lnTo>
                    <a:pt x="112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06" y="62"/>
                  </a:lnTo>
                  <a:lnTo>
                    <a:pt x="106" y="62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70" y="62"/>
                  </a:lnTo>
                  <a:lnTo>
                    <a:pt x="52" y="64"/>
                  </a:lnTo>
                  <a:lnTo>
                    <a:pt x="36" y="70"/>
                  </a:lnTo>
                  <a:lnTo>
                    <a:pt x="22" y="76"/>
                  </a:lnTo>
                  <a:lnTo>
                    <a:pt x="12" y="84"/>
                  </a:lnTo>
                  <a:lnTo>
                    <a:pt x="6" y="94"/>
                  </a:lnTo>
                  <a:lnTo>
                    <a:pt x="2" y="106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30"/>
                  </a:lnTo>
                  <a:lnTo>
                    <a:pt x="4" y="140"/>
                  </a:lnTo>
                  <a:lnTo>
                    <a:pt x="10" y="146"/>
                  </a:lnTo>
                  <a:lnTo>
                    <a:pt x="16" y="152"/>
                  </a:lnTo>
                  <a:lnTo>
                    <a:pt x="24" y="158"/>
                  </a:lnTo>
                  <a:lnTo>
                    <a:pt x="32" y="160"/>
                  </a:lnTo>
                  <a:lnTo>
                    <a:pt x="42" y="162"/>
                  </a:lnTo>
                  <a:lnTo>
                    <a:pt x="50" y="162"/>
                  </a:lnTo>
                  <a:lnTo>
                    <a:pt x="50" y="162"/>
                  </a:lnTo>
                  <a:lnTo>
                    <a:pt x="64" y="162"/>
                  </a:lnTo>
                  <a:lnTo>
                    <a:pt x="76" y="156"/>
                  </a:lnTo>
                  <a:lnTo>
                    <a:pt x="88" y="150"/>
                  </a:lnTo>
                  <a:lnTo>
                    <a:pt x="96" y="140"/>
                  </a:lnTo>
                  <a:lnTo>
                    <a:pt x="96" y="140"/>
                  </a:lnTo>
                  <a:lnTo>
                    <a:pt x="92" y="160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8" y="126"/>
                  </a:lnTo>
                  <a:lnTo>
                    <a:pt x="136" y="92"/>
                  </a:lnTo>
                  <a:lnTo>
                    <a:pt x="136" y="92"/>
                  </a:lnTo>
                  <a:lnTo>
                    <a:pt x="140" y="74"/>
                  </a:lnTo>
                  <a:lnTo>
                    <a:pt x="140" y="74"/>
                  </a:lnTo>
                  <a:lnTo>
                    <a:pt x="142" y="50"/>
                  </a:lnTo>
                  <a:lnTo>
                    <a:pt x="142" y="50"/>
                  </a:lnTo>
                  <a:lnTo>
                    <a:pt x="140" y="38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26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4" y="0"/>
                  </a:lnTo>
                  <a:lnTo>
                    <a:pt x="80" y="0"/>
                  </a:lnTo>
                  <a:lnTo>
                    <a:pt x="80" y="0"/>
                  </a:lnTo>
                  <a:close/>
                  <a:moveTo>
                    <a:pt x="104" y="86"/>
                  </a:moveTo>
                  <a:lnTo>
                    <a:pt x="104" y="86"/>
                  </a:lnTo>
                  <a:lnTo>
                    <a:pt x="102" y="96"/>
                  </a:lnTo>
                  <a:lnTo>
                    <a:pt x="98" y="104"/>
                  </a:lnTo>
                  <a:lnTo>
                    <a:pt x="94" y="112"/>
                  </a:lnTo>
                  <a:lnTo>
                    <a:pt x="88" y="120"/>
                  </a:lnTo>
                  <a:lnTo>
                    <a:pt x="82" y="126"/>
                  </a:lnTo>
                  <a:lnTo>
                    <a:pt x="74" y="132"/>
                  </a:lnTo>
                  <a:lnTo>
                    <a:pt x="66" y="134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48" y="134"/>
                  </a:lnTo>
                  <a:lnTo>
                    <a:pt x="40" y="132"/>
                  </a:lnTo>
                  <a:lnTo>
                    <a:pt x="36" y="126"/>
                  </a:lnTo>
                  <a:lnTo>
                    <a:pt x="34" y="118"/>
                  </a:lnTo>
                  <a:lnTo>
                    <a:pt x="34" y="118"/>
                  </a:lnTo>
                  <a:lnTo>
                    <a:pt x="36" y="108"/>
                  </a:lnTo>
                  <a:lnTo>
                    <a:pt x="40" y="100"/>
                  </a:lnTo>
                  <a:lnTo>
                    <a:pt x="46" y="96"/>
                  </a:lnTo>
                  <a:lnTo>
                    <a:pt x="54" y="92"/>
                  </a:lnTo>
                  <a:lnTo>
                    <a:pt x="70" y="88"/>
                  </a:lnTo>
                  <a:lnTo>
                    <a:pt x="84" y="86"/>
                  </a:lnTo>
                  <a:lnTo>
                    <a:pt x="104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" name="Freeform 22"/>
            <p:cNvSpPr>
              <a:spLocks noEditPoints="1"/>
            </p:cNvSpPr>
            <p:nvPr userDrawn="1"/>
          </p:nvSpPr>
          <p:spPr bwMode="auto">
            <a:xfrm>
              <a:off x="476" y="1695"/>
              <a:ext cx="144" cy="162"/>
            </a:xfrm>
            <a:custGeom>
              <a:avLst/>
              <a:gdLst>
                <a:gd name="T0" fmla="*/ 86 w 144"/>
                <a:gd name="T1" fmla="*/ 0 h 162"/>
                <a:gd name="T2" fmla="*/ 54 w 144"/>
                <a:gd name="T3" fmla="*/ 6 h 162"/>
                <a:gd name="T4" fmla="*/ 26 w 144"/>
                <a:gd name="T5" fmla="*/ 24 h 162"/>
                <a:gd name="T6" fmla="*/ 8 w 144"/>
                <a:gd name="T7" fmla="*/ 54 h 162"/>
                <a:gd name="T8" fmla="*/ 0 w 144"/>
                <a:gd name="T9" fmla="*/ 92 h 162"/>
                <a:gd name="T10" fmla="*/ 2 w 144"/>
                <a:gd name="T11" fmla="*/ 108 h 162"/>
                <a:gd name="T12" fmla="*/ 10 w 144"/>
                <a:gd name="T13" fmla="*/ 134 h 162"/>
                <a:gd name="T14" fmla="*/ 28 w 144"/>
                <a:gd name="T15" fmla="*/ 152 h 162"/>
                <a:gd name="T16" fmla="*/ 56 w 144"/>
                <a:gd name="T17" fmla="*/ 162 h 162"/>
                <a:gd name="T18" fmla="*/ 72 w 144"/>
                <a:gd name="T19" fmla="*/ 162 h 162"/>
                <a:gd name="T20" fmla="*/ 118 w 144"/>
                <a:gd name="T21" fmla="*/ 156 h 162"/>
                <a:gd name="T22" fmla="*/ 124 w 144"/>
                <a:gd name="T23" fmla="*/ 126 h 162"/>
                <a:gd name="T24" fmla="*/ 90 w 144"/>
                <a:gd name="T25" fmla="*/ 136 h 162"/>
                <a:gd name="T26" fmla="*/ 78 w 144"/>
                <a:gd name="T27" fmla="*/ 136 h 162"/>
                <a:gd name="T28" fmla="*/ 58 w 144"/>
                <a:gd name="T29" fmla="*/ 134 h 162"/>
                <a:gd name="T30" fmla="*/ 44 w 144"/>
                <a:gd name="T31" fmla="*/ 126 h 162"/>
                <a:gd name="T32" fmla="*/ 36 w 144"/>
                <a:gd name="T33" fmla="*/ 114 h 162"/>
                <a:gd name="T34" fmla="*/ 34 w 144"/>
                <a:gd name="T35" fmla="*/ 96 h 162"/>
                <a:gd name="T36" fmla="*/ 34 w 144"/>
                <a:gd name="T37" fmla="*/ 90 h 162"/>
                <a:gd name="T38" fmla="*/ 142 w 144"/>
                <a:gd name="T39" fmla="*/ 90 h 162"/>
                <a:gd name="T40" fmla="*/ 144 w 144"/>
                <a:gd name="T41" fmla="*/ 60 h 162"/>
                <a:gd name="T42" fmla="*/ 144 w 144"/>
                <a:gd name="T43" fmla="*/ 46 h 162"/>
                <a:gd name="T44" fmla="*/ 136 w 144"/>
                <a:gd name="T45" fmla="*/ 24 h 162"/>
                <a:gd name="T46" fmla="*/ 120 w 144"/>
                <a:gd name="T47" fmla="*/ 8 h 162"/>
                <a:gd name="T48" fmla="*/ 98 w 144"/>
                <a:gd name="T49" fmla="*/ 0 h 162"/>
                <a:gd name="T50" fmla="*/ 86 w 144"/>
                <a:gd name="T51" fmla="*/ 0 h 162"/>
                <a:gd name="T52" fmla="*/ 38 w 144"/>
                <a:gd name="T53" fmla="*/ 64 h 162"/>
                <a:gd name="T54" fmla="*/ 54 w 144"/>
                <a:gd name="T55" fmla="*/ 38 h 162"/>
                <a:gd name="T56" fmla="*/ 66 w 144"/>
                <a:gd name="T57" fmla="*/ 30 h 162"/>
                <a:gd name="T58" fmla="*/ 82 w 144"/>
                <a:gd name="T59" fmla="*/ 26 h 162"/>
                <a:gd name="T60" fmla="*/ 94 w 144"/>
                <a:gd name="T61" fmla="*/ 28 h 162"/>
                <a:gd name="T62" fmla="*/ 108 w 144"/>
                <a:gd name="T63" fmla="*/ 38 h 162"/>
                <a:gd name="T64" fmla="*/ 112 w 144"/>
                <a:gd name="T65" fmla="*/ 54 h 162"/>
                <a:gd name="T66" fmla="*/ 112 w 144"/>
                <a:gd name="T67" fmla="*/ 6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4" h="162">
                  <a:moveTo>
                    <a:pt x="86" y="0"/>
                  </a:moveTo>
                  <a:lnTo>
                    <a:pt x="86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40" y="14"/>
                  </a:lnTo>
                  <a:lnTo>
                    <a:pt x="26" y="24"/>
                  </a:lnTo>
                  <a:lnTo>
                    <a:pt x="16" y="38"/>
                  </a:lnTo>
                  <a:lnTo>
                    <a:pt x="8" y="54"/>
                  </a:lnTo>
                  <a:lnTo>
                    <a:pt x="2" y="7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2" y="108"/>
                  </a:lnTo>
                  <a:lnTo>
                    <a:pt x="4" y="122"/>
                  </a:lnTo>
                  <a:lnTo>
                    <a:pt x="10" y="134"/>
                  </a:lnTo>
                  <a:lnTo>
                    <a:pt x="18" y="144"/>
                  </a:lnTo>
                  <a:lnTo>
                    <a:pt x="28" y="152"/>
                  </a:lnTo>
                  <a:lnTo>
                    <a:pt x="40" y="158"/>
                  </a:lnTo>
                  <a:lnTo>
                    <a:pt x="56" y="162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94" y="160"/>
                  </a:lnTo>
                  <a:lnTo>
                    <a:pt x="118" y="156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00" y="134"/>
                  </a:lnTo>
                  <a:lnTo>
                    <a:pt x="90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68" y="136"/>
                  </a:lnTo>
                  <a:lnTo>
                    <a:pt x="58" y="134"/>
                  </a:lnTo>
                  <a:lnTo>
                    <a:pt x="50" y="130"/>
                  </a:lnTo>
                  <a:lnTo>
                    <a:pt x="44" y="126"/>
                  </a:lnTo>
                  <a:lnTo>
                    <a:pt x="40" y="122"/>
                  </a:lnTo>
                  <a:lnTo>
                    <a:pt x="36" y="114"/>
                  </a:lnTo>
                  <a:lnTo>
                    <a:pt x="34" y="106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4" y="90"/>
                  </a:lnTo>
                  <a:lnTo>
                    <a:pt x="142" y="90"/>
                  </a:lnTo>
                  <a:lnTo>
                    <a:pt x="142" y="90"/>
                  </a:lnTo>
                  <a:lnTo>
                    <a:pt x="144" y="76"/>
                  </a:lnTo>
                  <a:lnTo>
                    <a:pt x="144" y="60"/>
                  </a:lnTo>
                  <a:lnTo>
                    <a:pt x="144" y="60"/>
                  </a:lnTo>
                  <a:lnTo>
                    <a:pt x="144" y="46"/>
                  </a:lnTo>
                  <a:lnTo>
                    <a:pt x="140" y="34"/>
                  </a:lnTo>
                  <a:lnTo>
                    <a:pt x="136" y="24"/>
                  </a:lnTo>
                  <a:lnTo>
                    <a:pt x="128" y="16"/>
                  </a:lnTo>
                  <a:lnTo>
                    <a:pt x="120" y="8"/>
                  </a:lnTo>
                  <a:lnTo>
                    <a:pt x="110" y="4"/>
                  </a:lnTo>
                  <a:lnTo>
                    <a:pt x="98" y="0"/>
                  </a:lnTo>
                  <a:lnTo>
                    <a:pt x="86" y="0"/>
                  </a:lnTo>
                  <a:lnTo>
                    <a:pt x="86" y="0"/>
                  </a:lnTo>
                  <a:close/>
                  <a:moveTo>
                    <a:pt x="38" y="64"/>
                  </a:moveTo>
                  <a:lnTo>
                    <a:pt x="38" y="64"/>
                  </a:lnTo>
                  <a:lnTo>
                    <a:pt x="44" y="50"/>
                  </a:lnTo>
                  <a:lnTo>
                    <a:pt x="54" y="38"/>
                  </a:lnTo>
                  <a:lnTo>
                    <a:pt x="60" y="34"/>
                  </a:lnTo>
                  <a:lnTo>
                    <a:pt x="66" y="30"/>
                  </a:lnTo>
                  <a:lnTo>
                    <a:pt x="74" y="28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94" y="28"/>
                  </a:lnTo>
                  <a:lnTo>
                    <a:pt x="104" y="34"/>
                  </a:lnTo>
                  <a:lnTo>
                    <a:pt x="108" y="38"/>
                  </a:lnTo>
                  <a:lnTo>
                    <a:pt x="110" y="42"/>
                  </a:lnTo>
                  <a:lnTo>
                    <a:pt x="112" y="54"/>
                  </a:lnTo>
                  <a:lnTo>
                    <a:pt x="112" y="54"/>
                  </a:lnTo>
                  <a:lnTo>
                    <a:pt x="112" y="64"/>
                  </a:lnTo>
                  <a:lnTo>
                    <a:pt x="38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348" y="1695"/>
              <a:ext cx="122" cy="160"/>
            </a:xfrm>
            <a:custGeom>
              <a:avLst/>
              <a:gdLst>
                <a:gd name="T0" fmla="*/ 122 w 122"/>
                <a:gd name="T1" fmla="*/ 4 h 160"/>
                <a:gd name="T2" fmla="*/ 122 w 122"/>
                <a:gd name="T3" fmla="*/ 4 h 160"/>
                <a:gd name="T4" fmla="*/ 112 w 122"/>
                <a:gd name="T5" fmla="*/ 0 h 160"/>
                <a:gd name="T6" fmla="*/ 106 w 122"/>
                <a:gd name="T7" fmla="*/ 0 h 160"/>
                <a:gd name="T8" fmla="*/ 106 w 122"/>
                <a:gd name="T9" fmla="*/ 0 h 160"/>
                <a:gd name="T10" fmla="*/ 90 w 122"/>
                <a:gd name="T11" fmla="*/ 2 h 160"/>
                <a:gd name="T12" fmla="*/ 76 w 122"/>
                <a:gd name="T13" fmla="*/ 6 h 160"/>
                <a:gd name="T14" fmla="*/ 66 w 122"/>
                <a:gd name="T15" fmla="*/ 14 h 160"/>
                <a:gd name="T16" fmla="*/ 58 w 122"/>
                <a:gd name="T17" fmla="*/ 22 h 160"/>
                <a:gd name="T18" fmla="*/ 62 w 122"/>
                <a:gd name="T19" fmla="*/ 4 h 160"/>
                <a:gd name="T20" fmla="*/ 32 w 122"/>
                <a:gd name="T21" fmla="*/ 4 h 160"/>
                <a:gd name="T22" fmla="*/ 32 w 122"/>
                <a:gd name="T23" fmla="*/ 4 h 160"/>
                <a:gd name="T24" fmla="*/ 28 w 122"/>
                <a:gd name="T25" fmla="*/ 24 h 160"/>
                <a:gd name="T26" fmla="*/ 0 w 122"/>
                <a:gd name="T27" fmla="*/ 160 h 160"/>
                <a:gd name="T28" fmla="*/ 32 w 122"/>
                <a:gd name="T29" fmla="*/ 160 h 160"/>
                <a:gd name="T30" fmla="*/ 48 w 122"/>
                <a:gd name="T31" fmla="*/ 82 h 160"/>
                <a:gd name="T32" fmla="*/ 48 w 122"/>
                <a:gd name="T33" fmla="*/ 82 h 160"/>
                <a:gd name="T34" fmla="*/ 54 w 122"/>
                <a:gd name="T35" fmla="*/ 68 h 160"/>
                <a:gd name="T36" fmla="*/ 58 w 122"/>
                <a:gd name="T37" fmla="*/ 58 h 160"/>
                <a:gd name="T38" fmla="*/ 64 w 122"/>
                <a:gd name="T39" fmla="*/ 50 h 160"/>
                <a:gd name="T40" fmla="*/ 70 w 122"/>
                <a:gd name="T41" fmla="*/ 42 h 160"/>
                <a:gd name="T42" fmla="*/ 80 w 122"/>
                <a:gd name="T43" fmla="*/ 34 h 160"/>
                <a:gd name="T44" fmla="*/ 90 w 122"/>
                <a:gd name="T45" fmla="*/ 30 h 160"/>
                <a:gd name="T46" fmla="*/ 102 w 122"/>
                <a:gd name="T47" fmla="*/ 28 h 160"/>
                <a:gd name="T48" fmla="*/ 102 w 122"/>
                <a:gd name="T49" fmla="*/ 28 h 160"/>
                <a:gd name="T50" fmla="*/ 108 w 122"/>
                <a:gd name="T51" fmla="*/ 28 h 160"/>
                <a:gd name="T52" fmla="*/ 114 w 122"/>
                <a:gd name="T53" fmla="*/ 32 h 160"/>
                <a:gd name="T54" fmla="*/ 122 w 122"/>
                <a:gd name="T5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2" h="160">
                  <a:moveTo>
                    <a:pt x="122" y="4"/>
                  </a:moveTo>
                  <a:lnTo>
                    <a:pt x="122" y="4"/>
                  </a:lnTo>
                  <a:lnTo>
                    <a:pt x="112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0" y="2"/>
                  </a:lnTo>
                  <a:lnTo>
                    <a:pt x="76" y="6"/>
                  </a:lnTo>
                  <a:lnTo>
                    <a:pt x="66" y="14"/>
                  </a:lnTo>
                  <a:lnTo>
                    <a:pt x="58" y="22"/>
                  </a:lnTo>
                  <a:lnTo>
                    <a:pt x="62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28" y="24"/>
                  </a:lnTo>
                  <a:lnTo>
                    <a:pt x="0" y="160"/>
                  </a:lnTo>
                  <a:lnTo>
                    <a:pt x="32" y="160"/>
                  </a:lnTo>
                  <a:lnTo>
                    <a:pt x="48" y="82"/>
                  </a:lnTo>
                  <a:lnTo>
                    <a:pt x="48" y="82"/>
                  </a:lnTo>
                  <a:lnTo>
                    <a:pt x="54" y="68"/>
                  </a:lnTo>
                  <a:lnTo>
                    <a:pt x="58" y="58"/>
                  </a:lnTo>
                  <a:lnTo>
                    <a:pt x="64" y="50"/>
                  </a:lnTo>
                  <a:lnTo>
                    <a:pt x="70" y="42"/>
                  </a:lnTo>
                  <a:lnTo>
                    <a:pt x="80" y="34"/>
                  </a:lnTo>
                  <a:lnTo>
                    <a:pt x="90" y="30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8" y="28"/>
                  </a:lnTo>
                  <a:lnTo>
                    <a:pt x="114" y="32"/>
                  </a:lnTo>
                  <a:lnTo>
                    <a:pt x="12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774" y="1695"/>
              <a:ext cx="122" cy="160"/>
            </a:xfrm>
            <a:custGeom>
              <a:avLst/>
              <a:gdLst>
                <a:gd name="T0" fmla="*/ 122 w 122"/>
                <a:gd name="T1" fmla="*/ 4 h 160"/>
                <a:gd name="T2" fmla="*/ 122 w 122"/>
                <a:gd name="T3" fmla="*/ 4 h 160"/>
                <a:gd name="T4" fmla="*/ 112 w 122"/>
                <a:gd name="T5" fmla="*/ 0 h 160"/>
                <a:gd name="T6" fmla="*/ 106 w 122"/>
                <a:gd name="T7" fmla="*/ 0 h 160"/>
                <a:gd name="T8" fmla="*/ 106 w 122"/>
                <a:gd name="T9" fmla="*/ 0 h 160"/>
                <a:gd name="T10" fmla="*/ 90 w 122"/>
                <a:gd name="T11" fmla="*/ 2 h 160"/>
                <a:gd name="T12" fmla="*/ 76 w 122"/>
                <a:gd name="T13" fmla="*/ 6 h 160"/>
                <a:gd name="T14" fmla="*/ 66 w 122"/>
                <a:gd name="T15" fmla="*/ 14 h 160"/>
                <a:gd name="T16" fmla="*/ 58 w 122"/>
                <a:gd name="T17" fmla="*/ 22 h 160"/>
                <a:gd name="T18" fmla="*/ 62 w 122"/>
                <a:gd name="T19" fmla="*/ 4 h 160"/>
                <a:gd name="T20" fmla="*/ 30 w 122"/>
                <a:gd name="T21" fmla="*/ 4 h 160"/>
                <a:gd name="T22" fmla="*/ 30 w 122"/>
                <a:gd name="T23" fmla="*/ 4 h 160"/>
                <a:gd name="T24" fmla="*/ 28 w 122"/>
                <a:gd name="T25" fmla="*/ 24 h 160"/>
                <a:gd name="T26" fmla="*/ 0 w 122"/>
                <a:gd name="T27" fmla="*/ 160 h 160"/>
                <a:gd name="T28" fmla="*/ 32 w 122"/>
                <a:gd name="T29" fmla="*/ 160 h 160"/>
                <a:gd name="T30" fmla="*/ 48 w 122"/>
                <a:gd name="T31" fmla="*/ 82 h 160"/>
                <a:gd name="T32" fmla="*/ 48 w 122"/>
                <a:gd name="T33" fmla="*/ 82 h 160"/>
                <a:gd name="T34" fmla="*/ 52 w 122"/>
                <a:gd name="T35" fmla="*/ 68 h 160"/>
                <a:gd name="T36" fmla="*/ 58 w 122"/>
                <a:gd name="T37" fmla="*/ 58 h 160"/>
                <a:gd name="T38" fmla="*/ 62 w 122"/>
                <a:gd name="T39" fmla="*/ 50 h 160"/>
                <a:gd name="T40" fmla="*/ 70 w 122"/>
                <a:gd name="T41" fmla="*/ 42 h 160"/>
                <a:gd name="T42" fmla="*/ 78 w 122"/>
                <a:gd name="T43" fmla="*/ 34 h 160"/>
                <a:gd name="T44" fmla="*/ 90 w 122"/>
                <a:gd name="T45" fmla="*/ 30 h 160"/>
                <a:gd name="T46" fmla="*/ 102 w 122"/>
                <a:gd name="T47" fmla="*/ 28 h 160"/>
                <a:gd name="T48" fmla="*/ 102 w 122"/>
                <a:gd name="T49" fmla="*/ 28 h 160"/>
                <a:gd name="T50" fmla="*/ 106 w 122"/>
                <a:gd name="T51" fmla="*/ 28 h 160"/>
                <a:gd name="T52" fmla="*/ 114 w 122"/>
                <a:gd name="T53" fmla="*/ 32 h 160"/>
                <a:gd name="T54" fmla="*/ 122 w 122"/>
                <a:gd name="T5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2" h="160">
                  <a:moveTo>
                    <a:pt x="122" y="4"/>
                  </a:moveTo>
                  <a:lnTo>
                    <a:pt x="122" y="4"/>
                  </a:lnTo>
                  <a:lnTo>
                    <a:pt x="112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0" y="2"/>
                  </a:lnTo>
                  <a:lnTo>
                    <a:pt x="76" y="6"/>
                  </a:lnTo>
                  <a:lnTo>
                    <a:pt x="66" y="14"/>
                  </a:lnTo>
                  <a:lnTo>
                    <a:pt x="58" y="22"/>
                  </a:lnTo>
                  <a:lnTo>
                    <a:pt x="62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8" y="24"/>
                  </a:lnTo>
                  <a:lnTo>
                    <a:pt x="0" y="160"/>
                  </a:lnTo>
                  <a:lnTo>
                    <a:pt x="32" y="160"/>
                  </a:lnTo>
                  <a:lnTo>
                    <a:pt x="48" y="82"/>
                  </a:lnTo>
                  <a:lnTo>
                    <a:pt x="48" y="82"/>
                  </a:lnTo>
                  <a:lnTo>
                    <a:pt x="52" y="68"/>
                  </a:lnTo>
                  <a:lnTo>
                    <a:pt x="58" y="58"/>
                  </a:lnTo>
                  <a:lnTo>
                    <a:pt x="62" y="50"/>
                  </a:lnTo>
                  <a:lnTo>
                    <a:pt x="70" y="42"/>
                  </a:lnTo>
                  <a:lnTo>
                    <a:pt x="78" y="34"/>
                  </a:lnTo>
                  <a:lnTo>
                    <a:pt x="90" y="30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6" y="28"/>
                  </a:lnTo>
                  <a:lnTo>
                    <a:pt x="114" y="32"/>
                  </a:lnTo>
                  <a:lnTo>
                    <a:pt x="12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758" y="1695"/>
              <a:ext cx="122" cy="160"/>
            </a:xfrm>
            <a:custGeom>
              <a:avLst/>
              <a:gdLst>
                <a:gd name="T0" fmla="*/ 122 w 122"/>
                <a:gd name="T1" fmla="*/ 4 h 160"/>
                <a:gd name="T2" fmla="*/ 122 w 122"/>
                <a:gd name="T3" fmla="*/ 4 h 160"/>
                <a:gd name="T4" fmla="*/ 112 w 122"/>
                <a:gd name="T5" fmla="*/ 0 h 160"/>
                <a:gd name="T6" fmla="*/ 106 w 122"/>
                <a:gd name="T7" fmla="*/ 0 h 160"/>
                <a:gd name="T8" fmla="*/ 106 w 122"/>
                <a:gd name="T9" fmla="*/ 0 h 160"/>
                <a:gd name="T10" fmla="*/ 90 w 122"/>
                <a:gd name="T11" fmla="*/ 2 h 160"/>
                <a:gd name="T12" fmla="*/ 76 w 122"/>
                <a:gd name="T13" fmla="*/ 6 h 160"/>
                <a:gd name="T14" fmla="*/ 66 w 122"/>
                <a:gd name="T15" fmla="*/ 14 h 160"/>
                <a:gd name="T16" fmla="*/ 58 w 122"/>
                <a:gd name="T17" fmla="*/ 22 h 160"/>
                <a:gd name="T18" fmla="*/ 62 w 122"/>
                <a:gd name="T19" fmla="*/ 4 h 160"/>
                <a:gd name="T20" fmla="*/ 32 w 122"/>
                <a:gd name="T21" fmla="*/ 4 h 160"/>
                <a:gd name="T22" fmla="*/ 32 w 122"/>
                <a:gd name="T23" fmla="*/ 4 h 160"/>
                <a:gd name="T24" fmla="*/ 28 w 122"/>
                <a:gd name="T25" fmla="*/ 24 h 160"/>
                <a:gd name="T26" fmla="*/ 0 w 122"/>
                <a:gd name="T27" fmla="*/ 160 h 160"/>
                <a:gd name="T28" fmla="*/ 32 w 122"/>
                <a:gd name="T29" fmla="*/ 160 h 160"/>
                <a:gd name="T30" fmla="*/ 48 w 122"/>
                <a:gd name="T31" fmla="*/ 82 h 160"/>
                <a:gd name="T32" fmla="*/ 48 w 122"/>
                <a:gd name="T33" fmla="*/ 82 h 160"/>
                <a:gd name="T34" fmla="*/ 52 w 122"/>
                <a:gd name="T35" fmla="*/ 68 h 160"/>
                <a:gd name="T36" fmla="*/ 58 w 122"/>
                <a:gd name="T37" fmla="*/ 58 h 160"/>
                <a:gd name="T38" fmla="*/ 62 w 122"/>
                <a:gd name="T39" fmla="*/ 50 h 160"/>
                <a:gd name="T40" fmla="*/ 70 w 122"/>
                <a:gd name="T41" fmla="*/ 42 h 160"/>
                <a:gd name="T42" fmla="*/ 78 w 122"/>
                <a:gd name="T43" fmla="*/ 34 h 160"/>
                <a:gd name="T44" fmla="*/ 90 w 122"/>
                <a:gd name="T45" fmla="*/ 30 h 160"/>
                <a:gd name="T46" fmla="*/ 102 w 122"/>
                <a:gd name="T47" fmla="*/ 28 h 160"/>
                <a:gd name="T48" fmla="*/ 102 w 122"/>
                <a:gd name="T49" fmla="*/ 28 h 160"/>
                <a:gd name="T50" fmla="*/ 106 w 122"/>
                <a:gd name="T51" fmla="*/ 28 h 160"/>
                <a:gd name="T52" fmla="*/ 114 w 122"/>
                <a:gd name="T53" fmla="*/ 32 h 160"/>
                <a:gd name="T54" fmla="*/ 122 w 122"/>
                <a:gd name="T5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2" h="160">
                  <a:moveTo>
                    <a:pt x="122" y="4"/>
                  </a:moveTo>
                  <a:lnTo>
                    <a:pt x="122" y="4"/>
                  </a:lnTo>
                  <a:lnTo>
                    <a:pt x="112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0" y="2"/>
                  </a:lnTo>
                  <a:lnTo>
                    <a:pt x="76" y="6"/>
                  </a:lnTo>
                  <a:lnTo>
                    <a:pt x="66" y="14"/>
                  </a:lnTo>
                  <a:lnTo>
                    <a:pt x="58" y="22"/>
                  </a:lnTo>
                  <a:lnTo>
                    <a:pt x="62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28" y="24"/>
                  </a:lnTo>
                  <a:lnTo>
                    <a:pt x="0" y="160"/>
                  </a:lnTo>
                  <a:lnTo>
                    <a:pt x="32" y="160"/>
                  </a:lnTo>
                  <a:lnTo>
                    <a:pt x="48" y="82"/>
                  </a:lnTo>
                  <a:lnTo>
                    <a:pt x="48" y="82"/>
                  </a:lnTo>
                  <a:lnTo>
                    <a:pt x="52" y="68"/>
                  </a:lnTo>
                  <a:lnTo>
                    <a:pt x="58" y="58"/>
                  </a:lnTo>
                  <a:lnTo>
                    <a:pt x="62" y="50"/>
                  </a:lnTo>
                  <a:lnTo>
                    <a:pt x="70" y="42"/>
                  </a:lnTo>
                  <a:lnTo>
                    <a:pt x="78" y="34"/>
                  </a:lnTo>
                  <a:lnTo>
                    <a:pt x="90" y="30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6" y="28"/>
                  </a:lnTo>
                  <a:lnTo>
                    <a:pt x="114" y="32"/>
                  </a:lnTo>
                  <a:lnTo>
                    <a:pt x="12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884" y="1695"/>
              <a:ext cx="122" cy="160"/>
            </a:xfrm>
            <a:custGeom>
              <a:avLst/>
              <a:gdLst>
                <a:gd name="T0" fmla="*/ 122 w 122"/>
                <a:gd name="T1" fmla="*/ 4 h 160"/>
                <a:gd name="T2" fmla="*/ 122 w 122"/>
                <a:gd name="T3" fmla="*/ 4 h 160"/>
                <a:gd name="T4" fmla="*/ 114 w 122"/>
                <a:gd name="T5" fmla="*/ 0 h 160"/>
                <a:gd name="T6" fmla="*/ 108 w 122"/>
                <a:gd name="T7" fmla="*/ 0 h 160"/>
                <a:gd name="T8" fmla="*/ 108 w 122"/>
                <a:gd name="T9" fmla="*/ 0 h 160"/>
                <a:gd name="T10" fmla="*/ 90 w 122"/>
                <a:gd name="T11" fmla="*/ 2 h 160"/>
                <a:gd name="T12" fmla="*/ 76 w 122"/>
                <a:gd name="T13" fmla="*/ 6 h 160"/>
                <a:gd name="T14" fmla="*/ 66 w 122"/>
                <a:gd name="T15" fmla="*/ 14 h 160"/>
                <a:gd name="T16" fmla="*/ 58 w 122"/>
                <a:gd name="T17" fmla="*/ 22 h 160"/>
                <a:gd name="T18" fmla="*/ 62 w 122"/>
                <a:gd name="T19" fmla="*/ 4 h 160"/>
                <a:gd name="T20" fmla="*/ 32 w 122"/>
                <a:gd name="T21" fmla="*/ 4 h 160"/>
                <a:gd name="T22" fmla="*/ 32 w 122"/>
                <a:gd name="T23" fmla="*/ 4 h 160"/>
                <a:gd name="T24" fmla="*/ 28 w 122"/>
                <a:gd name="T25" fmla="*/ 24 h 160"/>
                <a:gd name="T26" fmla="*/ 0 w 122"/>
                <a:gd name="T27" fmla="*/ 160 h 160"/>
                <a:gd name="T28" fmla="*/ 32 w 122"/>
                <a:gd name="T29" fmla="*/ 160 h 160"/>
                <a:gd name="T30" fmla="*/ 48 w 122"/>
                <a:gd name="T31" fmla="*/ 82 h 160"/>
                <a:gd name="T32" fmla="*/ 48 w 122"/>
                <a:gd name="T33" fmla="*/ 82 h 160"/>
                <a:gd name="T34" fmla="*/ 54 w 122"/>
                <a:gd name="T35" fmla="*/ 68 h 160"/>
                <a:gd name="T36" fmla="*/ 58 w 122"/>
                <a:gd name="T37" fmla="*/ 58 h 160"/>
                <a:gd name="T38" fmla="*/ 64 w 122"/>
                <a:gd name="T39" fmla="*/ 50 h 160"/>
                <a:gd name="T40" fmla="*/ 70 w 122"/>
                <a:gd name="T41" fmla="*/ 42 h 160"/>
                <a:gd name="T42" fmla="*/ 80 w 122"/>
                <a:gd name="T43" fmla="*/ 34 h 160"/>
                <a:gd name="T44" fmla="*/ 90 w 122"/>
                <a:gd name="T45" fmla="*/ 30 h 160"/>
                <a:gd name="T46" fmla="*/ 102 w 122"/>
                <a:gd name="T47" fmla="*/ 28 h 160"/>
                <a:gd name="T48" fmla="*/ 102 w 122"/>
                <a:gd name="T49" fmla="*/ 28 h 160"/>
                <a:gd name="T50" fmla="*/ 108 w 122"/>
                <a:gd name="T51" fmla="*/ 28 h 160"/>
                <a:gd name="T52" fmla="*/ 116 w 122"/>
                <a:gd name="T53" fmla="*/ 32 h 160"/>
                <a:gd name="T54" fmla="*/ 122 w 122"/>
                <a:gd name="T5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2" h="160">
                  <a:moveTo>
                    <a:pt x="122" y="4"/>
                  </a:moveTo>
                  <a:lnTo>
                    <a:pt x="122" y="4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90" y="2"/>
                  </a:lnTo>
                  <a:lnTo>
                    <a:pt x="76" y="6"/>
                  </a:lnTo>
                  <a:lnTo>
                    <a:pt x="66" y="14"/>
                  </a:lnTo>
                  <a:lnTo>
                    <a:pt x="58" y="22"/>
                  </a:lnTo>
                  <a:lnTo>
                    <a:pt x="62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28" y="24"/>
                  </a:lnTo>
                  <a:lnTo>
                    <a:pt x="0" y="160"/>
                  </a:lnTo>
                  <a:lnTo>
                    <a:pt x="32" y="160"/>
                  </a:lnTo>
                  <a:lnTo>
                    <a:pt x="48" y="82"/>
                  </a:lnTo>
                  <a:lnTo>
                    <a:pt x="48" y="82"/>
                  </a:lnTo>
                  <a:lnTo>
                    <a:pt x="54" y="68"/>
                  </a:lnTo>
                  <a:lnTo>
                    <a:pt x="58" y="58"/>
                  </a:lnTo>
                  <a:lnTo>
                    <a:pt x="64" y="50"/>
                  </a:lnTo>
                  <a:lnTo>
                    <a:pt x="70" y="42"/>
                  </a:lnTo>
                  <a:lnTo>
                    <a:pt x="80" y="34"/>
                  </a:lnTo>
                  <a:lnTo>
                    <a:pt x="90" y="30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8" y="28"/>
                  </a:lnTo>
                  <a:lnTo>
                    <a:pt x="116" y="32"/>
                  </a:lnTo>
                  <a:lnTo>
                    <a:pt x="12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68" y="1639"/>
              <a:ext cx="178" cy="218"/>
            </a:xfrm>
            <a:custGeom>
              <a:avLst/>
              <a:gdLst>
                <a:gd name="T0" fmla="*/ 178 w 178"/>
                <a:gd name="T1" fmla="*/ 10 h 218"/>
                <a:gd name="T2" fmla="*/ 178 w 178"/>
                <a:gd name="T3" fmla="*/ 10 h 218"/>
                <a:gd name="T4" fmla="*/ 168 w 178"/>
                <a:gd name="T5" fmla="*/ 6 h 218"/>
                <a:gd name="T6" fmla="*/ 154 w 178"/>
                <a:gd name="T7" fmla="*/ 2 h 218"/>
                <a:gd name="T8" fmla="*/ 140 w 178"/>
                <a:gd name="T9" fmla="*/ 0 h 218"/>
                <a:gd name="T10" fmla="*/ 126 w 178"/>
                <a:gd name="T11" fmla="*/ 0 h 218"/>
                <a:gd name="T12" fmla="*/ 126 w 178"/>
                <a:gd name="T13" fmla="*/ 0 h 218"/>
                <a:gd name="T14" fmla="*/ 110 w 178"/>
                <a:gd name="T15" fmla="*/ 0 h 218"/>
                <a:gd name="T16" fmla="*/ 94 w 178"/>
                <a:gd name="T17" fmla="*/ 2 h 218"/>
                <a:gd name="T18" fmla="*/ 80 w 178"/>
                <a:gd name="T19" fmla="*/ 6 h 218"/>
                <a:gd name="T20" fmla="*/ 68 w 178"/>
                <a:gd name="T21" fmla="*/ 12 h 218"/>
                <a:gd name="T22" fmla="*/ 56 w 178"/>
                <a:gd name="T23" fmla="*/ 18 h 218"/>
                <a:gd name="T24" fmla="*/ 46 w 178"/>
                <a:gd name="T25" fmla="*/ 26 h 218"/>
                <a:gd name="T26" fmla="*/ 36 w 178"/>
                <a:gd name="T27" fmla="*/ 34 h 218"/>
                <a:gd name="T28" fmla="*/ 28 w 178"/>
                <a:gd name="T29" fmla="*/ 42 h 218"/>
                <a:gd name="T30" fmla="*/ 16 w 178"/>
                <a:gd name="T31" fmla="*/ 62 h 218"/>
                <a:gd name="T32" fmla="*/ 6 w 178"/>
                <a:gd name="T33" fmla="*/ 82 h 218"/>
                <a:gd name="T34" fmla="*/ 2 w 178"/>
                <a:gd name="T35" fmla="*/ 102 h 218"/>
                <a:gd name="T36" fmla="*/ 0 w 178"/>
                <a:gd name="T37" fmla="*/ 122 h 218"/>
                <a:gd name="T38" fmla="*/ 0 w 178"/>
                <a:gd name="T39" fmla="*/ 122 h 218"/>
                <a:gd name="T40" fmla="*/ 2 w 178"/>
                <a:gd name="T41" fmla="*/ 144 h 218"/>
                <a:gd name="T42" fmla="*/ 6 w 178"/>
                <a:gd name="T43" fmla="*/ 162 h 218"/>
                <a:gd name="T44" fmla="*/ 16 w 178"/>
                <a:gd name="T45" fmla="*/ 180 h 218"/>
                <a:gd name="T46" fmla="*/ 26 w 178"/>
                <a:gd name="T47" fmla="*/ 192 h 218"/>
                <a:gd name="T48" fmla="*/ 40 w 178"/>
                <a:gd name="T49" fmla="*/ 204 h 218"/>
                <a:gd name="T50" fmla="*/ 58 w 178"/>
                <a:gd name="T51" fmla="*/ 212 h 218"/>
                <a:gd name="T52" fmla="*/ 78 w 178"/>
                <a:gd name="T53" fmla="*/ 216 h 218"/>
                <a:gd name="T54" fmla="*/ 100 w 178"/>
                <a:gd name="T55" fmla="*/ 218 h 218"/>
                <a:gd name="T56" fmla="*/ 100 w 178"/>
                <a:gd name="T57" fmla="*/ 218 h 218"/>
                <a:gd name="T58" fmla="*/ 120 w 178"/>
                <a:gd name="T59" fmla="*/ 218 h 218"/>
                <a:gd name="T60" fmla="*/ 138 w 178"/>
                <a:gd name="T61" fmla="*/ 212 h 218"/>
                <a:gd name="T62" fmla="*/ 140 w 178"/>
                <a:gd name="T63" fmla="*/ 212 h 218"/>
                <a:gd name="T64" fmla="*/ 144 w 178"/>
                <a:gd name="T65" fmla="*/ 180 h 218"/>
                <a:gd name="T66" fmla="*/ 144 w 178"/>
                <a:gd name="T67" fmla="*/ 180 h 218"/>
                <a:gd name="T68" fmla="*/ 134 w 178"/>
                <a:gd name="T69" fmla="*/ 184 h 218"/>
                <a:gd name="T70" fmla="*/ 124 w 178"/>
                <a:gd name="T71" fmla="*/ 186 h 218"/>
                <a:gd name="T72" fmla="*/ 104 w 178"/>
                <a:gd name="T73" fmla="*/ 188 h 218"/>
                <a:gd name="T74" fmla="*/ 104 w 178"/>
                <a:gd name="T75" fmla="*/ 188 h 218"/>
                <a:gd name="T76" fmla="*/ 90 w 178"/>
                <a:gd name="T77" fmla="*/ 188 h 218"/>
                <a:gd name="T78" fmla="*/ 76 w 178"/>
                <a:gd name="T79" fmla="*/ 184 h 218"/>
                <a:gd name="T80" fmla="*/ 64 w 178"/>
                <a:gd name="T81" fmla="*/ 178 h 218"/>
                <a:gd name="T82" fmla="*/ 54 w 178"/>
                <a:gd name="T83" fmla="*/ 172 h 218"/>
                <a:gd name="T84" fmla="*/ 46 w 178"/>
                <a:gd name="T85" fmla="*/ 162 h 218"/>
                <a:gd name="T86" fmla="*/ 40 w 178"/>
                <a:gd name="T87" fmla="*/ 150 h 218"/>
                <a:gd name="T88" fmla="*/ 36 w 178"/>
                <a:gd name="T89" fmla="*/ 138 h 218"/>
                <a:gd name="T90" fmla="*/ 36 w 178"/>
                <a:gd name="T91" fmla="*/ 124 h 218"/>
                <a:gd name="T92" fmla="*/ 36 w 178"/>
                <a:gd name="T93" fmla="*/ 124 h 218"/>
                <a:gd name="T94" fmla="*/ 38 w 178"/>
                <a:gd name="T95" fmla="*/ 106 h 218"/>
                <a:gd name="T96" fmla="*/ 42 w 178"/>
                <a:gd name="T97" fmla="*/ 90 h 218"/>
                <a:gd name="T98" fmla="*/ 48 w 178"/>
                <a:gd name="T99" fmla="*/ 74 h 218"/>
                <a:gd name="T100" fmla="*/ 58 w 178"/>
                <a:gd name="T101" fmla="*/ 60 h 218"/>
                <a:gd name="T102" fmla="*/ 70 w 178"/>
                <a:gd name="T103" fmla="*/ 48 h 218"/>
                <a:gd name="T104" fmla="*/ 86 w 178"/>
                <a:gd name="T105" fmla="*/ 38 h 218"/>
                <a:gd name="T106" fmla="*/ 106 w 178"/>
                <a:gd name="T107" fmla="*/ 32 h 218"/>
                <a:gd name="T108" fmla="*/ 128 w 178"/>
                <a:gd name="T109" fmla="*/ 30 h 218"/>
                <a:gd name="T110" fmla="*/ 128 w 178"/>
                <a:gd name="T111" fmla="*/ 30 h 218"/>
                <a:gd name="T112" fmla="*/ 148 w 178"/>
                <a:gd name="T113" fmla="*/ 32 h 218"/>
                <a:gd name="T114" fmla="*/ 160 w 178"/>
                <a:gd name="T115" fmla="*/ 36 h 218"/>
                <a:gd name="T116" fmla="*/ 168 w 178"/>
                <a:gd name="T117" fmla="*/ 40 h 218"/>
                <a:gd name="T118" fmla="*/ 178 w 178"/>
                <a:gd name="T119" fmla="*/ 1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8" h="218">
                  <a:moveTo>
                    <a:pt x="178" y="10"/>
                  </a:moveTo>
                  <a:lnTo>
                    <a:pt x="178" y="10"/>
                  </a:lnTo>
                  <a:lnTo>
                    <a:pt x="168" y="6"/>
                  </a:lnTo>
                  <a:lnTo>
                    <a:pt x="154" y="2"/>
                  </a:lnTo>
                  <a:lnTo>
                    <a:pt x="14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94" y="2"/>
                  </a:lnTo>
                  <a:lnTo>
                    <a:pt x="80" y="6"/>
                  </a:lnTo>
                  <a:lnTo>
                    <a:pt x="68" y="12"/>
                  </a:lnTo>
                  <a:lnTo>
                    <a:pt x="56" y="18"/>
                  </a:lnTo>
                  <a:lnTo>
                    <a:pt x="46" y="26"/>
                  </a:lnTo>
                  <a:lnTo>
                    <a:pt x="36" y="34"/>
                  </a:lnTo>
                  <a:lnTo>
                    <a:pt x="28" y="42"/>
                  </a:lnTo>
                  <a:lnTo>
                    <a:pt x="16" y="62"/>
                  </a:lnTo>
                  <a:lnTo>
                    <a:pt x="6" y="82"/>
                  </a:lnTo>
                  <a:lnTo>
                    <a:pt x="2" y="102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144"/>
                  </a:lnTo>
                  <a:lnTo>
                    <a:pt x="6" y="162"/>
                  </a:lnTo>
                  <a:lnTo>
                    <a:pt x="16" y="180"/>
                  </a:lnTo>
                  <a:lnTo>
                    <a:pt x="26" y="192"/>
                  </a:lnTo>
                  <a:lnTo>
                    <a:pt x="40" y="204"/>
                  </a:lnTo>
                  <a:lnTo>
                    <a:pt x="58" y="212"/>
                  </a:lnTo>
                  <a:lnTo>
                    <a:pt x="78" y="216"/>
                  </a:lnTo>
                  <a:lnTo>
                    <a:pt x="100" y="218"/>
                  </a:lnTo>
                  <a:lnTo>
                    <a:pt x="100" y="218"/>
                  </a:lnTo>
                  <a:lnTo>
                    <a:pt x="120" y="218"/>
                  </a:lnTo>
                  <a:lnTo>
                    <a:pt x="138" y="212"/>
                  </a:lnTo>
                  <a:lnTo>
                    <a:pt x="140" y="212"/>
                  </a:lnTo>
                  <a:lnTo>
                    <a:pt x="144" y="180"/>
                  </a:lnTo>
                  <a:lnTo>
                    <a:pt x="144" y="180"/>
                  </a:lnTo>
                  <a:lnTo>
                    <a:pt x="134" y="184"/>
                  </a:lnTo>
                  <a:lnTo>
                    <a:pt x="124" y="186"/>
                  </a:lnTo>
                  <a:lnTo>
                    <a:pt x="104" y="188"/>
                  </a:lnTo>
                  <a:lnTo>
                    <a:pt x="104" y="188"/>
                  </a:lnTo>
                  <a:lnTo>
                    <a:pt x="90" y="188"/>
                  </a:lnTo>
                  <a:lnTo>
                    <a:pt x="76" y="184"/>
                  </a:lnTo>
                  <a:lnTo>
                    <a:pt x="64" y="178"/>
                  </a:lnTo>
                  <a:lnTo>
                    <a:pt x="54" y="172"/>
                  </a:lnTo>
                  <a:lnTo>
                    <a:pt x="46" y="162"/>
                  </a:lnTo>
                  <a:lnTo>
                    <a:pt x="40" y="150"/>
                  </a:lnTo>
                  <a:lnTo>
                    <a:pt x="36" y="138"/>
                  </a:lnTo>
                  <a:lnTo>
                    <a:pt x="36" y="124"/>
                  </a:lnTo>
                  <a:lnTo>
                    <a:pt x="36" y="124"/>
                  </a:lnTo>
                  <a:lnTo>
                    <a:pt x="38" y="106"/>
                  </a:lnTo>
                  <a:lnTo>
                    <a:pt x="42" y="90"/>
                  </a:lnTo>
                  <a:lnTo>
                    <a:pt x="48" y="74"/>
                  </a:lnTo>
                  <a:lnTo>
                    <a:pt x="58" y="60"/>
                  </a:lnTo>
                  <a:lnTo>
                    <a:pt x="70" y="48"/>
                  </a:lnTo>
                  <a:lnTo>
                    <a:pt x="86" y="38"/>
                  </a:lnTo>
                  <a:lnTo>
                    <a:pt x="106" y="32"/>
                  </a:lnTo>
                  <a:lnTo>
                    <a:pt x="128" y="30"/>
                  </a:lnTo>
                  <a:lnTo>
                    <a:pt x="128" y="30"/>
                  </a:lnTo>
                  <a:lnTo>
                    <a:pt x="148" y="32"/>
                  </a:lnTo>
                  <a:lnTo>
                    <a:pt x="160" y="36"/>
                  </a:lnTo>
                  <a:lnTo>
                    <a:pt x="168" y="40"/>
                  </a:lnTo>
                  <a:lnTo>
                    <a:pt x="178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932" y="1699"/>
              <a:ext cx="64" cy="156"/>
            </a:xfrm>
            <a:custGeom>
              <a:avLst/>
              <a:gdLst>
                <a:gd name="T0" fmla="*/ 0 w 64"/>
                <a:gd name="T1" fmla="*/ 156 h 156"/>
                <a:gd name="T2" fmla="*/ 32 w 64"/>
                <a:gd name="T3" fmla="*/ 156 h 156"/>
                <a:gd name="T4" fmla="*/ 64 w 64"/>
                <a:gd name="T5" fmla="*/ 0 h 156"/>
                <a:gd name="T6" fmla="*/ 32 w 64"/>
                <a:gd name="T7" fmla="*/ 0 h 156"/>
                <a:gd name="T8" fmla="*/ 0 w 64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56">
                  <a:moveTo>
                    <a:pt x="0" y="156"/>
                  </a:moveTo>
                  <a:lnTo>
                    <a:pt x="32" y="156"/>
                  </a:lnTo>
                  <a:lnTo>
                    <a:pt x="64" y="0"/>
                  </a:lnTo>
                  <a:lnTo>
                    <a:pt x="32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970" y="1633"/>
              <a:ext cx="42" cy="36"/>
            </a:xfrm>
            <a:custGeom>
              <a:avLst/>
              <a:gdLst>
                <a:gd name="T0" fmla="*/ 6 w 42"/>
                <a:gd name="T1" fmla="*/ 0 h 36"/>
                <a:gd name="T2" fmla="*/ 0 w 42"/>
                <a:gd name="T3" fmla="*/ 36 h 36"/>
                <a:gd name="T4" fmla="*/ 36 w 42"/>
                <a:gd name="T5" fmla="*/ 36 h 36"/>
                <a:gd name="T6" fmla="*/ 42 w 42"/>
                <a:gd name="T7" fmla="*/ 0 h 36"/>
                <a:gd name="T8" fmla="*/ 6 w 4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6">
                  <a:moveTo>
                    <a:pt x="6" y="0"/>
                  </a:moveTo>
                  <a:lnTo>
                    <a:pt x="0" y="36"/>
                  </a:lnTo>
                  <a:lnTo>
                    <a:pt x="36" y="36"/>
                  </a:lnTo>
                  <a:lnTo>
                    <a:pt x="4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auto">
            <a:xfrm>
              <a:off x="1594" y="1695"/>
              <a:ext cx="158" cy="162"/>
            </a:xfrm>
            <a:custGeom>
              <a:avLst/>
              <a:gdLst>
                <a:gd name="T0" fmla="*/ 88 w 158"/>
                <a:gd name="T1" fmla="*/ 0 h 162"/>
                <a:gd name="T2" fmla="*/ 52 w 158"/>
                <a:gd name="T3" fmla="*/ 6 h 162"/>
                <a:gd name="T4" fmla="*/ 24 w 158"/>
                <a:gd name="T5" fmla="*/ 26 h 162"/>
                <a:gd name="T6" fmla="*/ 6 w 158"/>
                <a:gd name="T7" fmla="*/ 54 h 162"/>
                <a:gd name="T8" fmla="*/ 0 w 158"/>
                <a:gd name="T9" fmla="*/ 94 h 162"/>
                <a:gd name="T10" fmla="*/ 0 w 158"/>
                <a:gd name="T11" fmla="*/ 108 h 162"/>
                <a:gd name="T12" fmla="*/ 10 w 158"/>
                <a:gd name="T13" fmla="*/ 134 h 162"/>
                <a:gd name="T14" fmla="*/ 28 w 158"/>
                <a:gd name="T15" fmla="*/ 152 h 162"/>
                <a:gd name="T16" fmla="*/ 54 w 158"/>
                <a:gd name="T17" fmla="*/ 162 h 162"/>
                <a:gd name="T18" fmla="*/ 70 w 158"/>
                <a:gd name="T19" fmla="*/ 162 h 162"/>
                <a:gd name="T20" fmla="*/ 106 w 158"/>
                <a:gd name="T21" fmla="*/ 156 h 162"/>
                <a:gd name="T22" fmla="*/ 134 w 158"/>
                <a:gd name="T23" fmla="*/ 136 h 162"/>
                <a:gd name="T24" fmla="*/ 152 w 158"/>
                <a:gd name="T25" fmla="*/ 106 h 162"/>
                <a:gd name="T26" fmla="*/ 158 w 158"/>
                <a:gd name="T27" fmla="*/ 68 h 162"/>
                <a:gd name="T28" fmla="*/ 156 w 158"/>
                <a:gd name="T29" fmla="*/ 52 h 162"/>
                <a:gd name="T30" fmla="*/ 146 w 158"/>
                <a:gd name="T31" fmla="*/ 28 h 162"/>
                <a:gd name="T32" fmla="*/ 128 w 158"/>
                <a:gd name="T33" fmla="*/ 10 h 162"/>
                <a:gd name="T34" fmla="*/ 104 w 158"/>
                <a:gd name="T35" fmla="*/ 0 h 162"/>
                <a:gd name="T36" fmla="*/ 88 w 158"/>
                <a:gd name="T37" fmla="*/ 0 h 162"/>
                <a:gd name="T38" fmla="*/ 124 w 158"/>
                <a:gd name="T39" fmla="*/ 68 h 162"/>
                <a:gd name="T40" fmla="*/ 120 w 158"/>
                <a:gd name="T41" fmla="*/ 92 h 162"/>
                <a:gd name="T42" fmla="*/ 108 w 158"/>
                <a:gd name="T43" fmla="*/ 114 h 162"/>
                <a:gd name="T44" fmla="*/ 92 w 158"/>
                <a:gd name="T45" fmla="*/ 130 h 162"/>
                <a:gd name="T46" fmla="*/ 70 w 158"/>
                <a:gd name="T47" fmla="*/ 136 h 162"/>
                <a:gd name="T48" fmla="*/ 62 w 158"/>
                <a:gd name="T49" fmla="*/ 136 h 162"/>
                <a:gd name="T50" fmla="*/ 48 w 158"/>
                <a:gd name="T51" fmla="*/ 130 h 162"/>
                <a:gd name="T52" fmla="*/ 38 w 158"/>
                <a:gd name="T53" fmla="*/ 120 h 162"/>
                <a:gd name="T54" fmla="*/ 34 w 158"/>
                <a:gd name="T55" fmla="*/ 104 h 162"/>
                <a:gd name="T56" fmla="*/ 34 w 158"/>
                <a:gd name="T57" fmla="*/ 96 h 162"/>
                <a:gd name="T58" fmla="*/ 36 w 158"/>
                <a:gd name="T59" fmla="*/ 72 h 162"/>
                <a:gd name="T60" fmla="*/ 46 w 158"/>
                <a:gd name="T61" fmla="*/ 50 h 162"/>
                <a:gd name="T62" fmla="*/ 62 w 158"/>
                <a:gd name="T63" fmla="*/ 34 h 162"/>
                <a:gd name="T64" fmla="*/ 86 w 158"/>
                <a:gd name="T65" fmla="*/ 26 h 162"/>
                <a:gd name="T66" fmla="*/ 96 w 158"/>
                <a:gd name="T67" fmla="*/ 28 h 162"/>
                <a:gd name="T68" fmla="*/ 110 w 158"/>
                <a:gd name="T69" fmla="*/ 34 h 162"/>
                <a:gd name="T70" fmla="*/ 118 w 158"/>
                <a:gd name="T71" fmla="*/ 46 h 162"/>
                <a:gd name="T72" fmla="*/ 124 w 158"/>
                <a:gd name="T73" fmla="*/ 6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162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2" y="6"/>
                  </a:lnTo>
                  <a:lnTo>
                    <a:pt x="36" y="14"/>
                  </a:lnTo>
                  <a:lnTo>
                    <a:pt x="24" y="26"/>
                  </a:lnTo>
                  <a:lnTo>
                    <a:pt x="14" y="38"/>
                  </a:lnTo>
                  <a:lnTo>
                    <a:pt x="6" y="54"/>
                  </a:lnTo>
                  <a:lnTo>
                    <a:pt x="2" y="7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108"/>
                  </a:lnTo>
                  <a:lnTo>
                    <a:pt x="4" y="122"/>
                  </a:lnTo>
                  <a:lnTo>
                    <a:pt x="10" y="134"/>
                  </a:lnTo>
                  <a:lnTo>
                    <a:pt x="18" y="144"/>
                  </a:lnTo>
                  <a:lnTo>
                    <a:pt x="28" y="152"/>
                  </a:lnTo>
                  <a:lnTo>
                    <a:pt x="40" y="158"/>
                  </a:lnTo>
                  <a:lnTo>
                    <a:pt x="54" y="162"/>
                  </a:lnTo>
                  <a:lnTo>
                    <a:pt x="70" y="162"/>
                  </a:lnTo>
                  <a:lnTo>
                    <a:pt x="70" y="162"/>
                  </a:lnTo>
                  <a:lnTo>
                    <a:pt x="90" y="160"/>
                  </a:lnTo>
                  <a:lnTo>
                    <a:pt x="106" y="156"/>
                  </a:lnTo>
                  <a:lnTo>
                    <a:pt x="120" y="148"/>
                  </a:lnTo>
                  <a:lnTo>
                    <a:pt x="134" y="136"/>
                  </a:lnTo>
                  <a:lnTo>
                    <a:pt x="144" y="122"/>
                  </a:lnTo>
                  <a:lnTo>
                    <a:pt x="152" y="106"/>
                  </a:lnTo>
                  <a:lnTo>
                    <a:pt x="156" y="88"/>
                  </a:lnTo>
                  <a:lnTo>
                    <a:pt x="158" y="68"/>
                  </a:lnTo>
                  <a:lnTo>
                    <a:pt x="158" y="68"/>
                  </a:lnTo>
                  <a:lnTo>
                    <a:pt x="156" y="52"/>
                  </a:lnTo>
                  <a:lnTo>
                    <a:pt x="152" y="40"/>
                  </a:lnTo>
                  <a:lnTo>
                    <a:pt x="146" y="28"/>
                  </a:lnTo>
                  <a:lnTo>
                    <a:pt x="138" y="18"/>
                  </a:lnTo>
                  <a:lnTo>
                    <a:pt x="128" y="10"/>
                  </a:lnTo>
                  <a:lnTo>
                    <a:pt x="116" y="4"/>
                  </a:lnTo>
                  <a:lnTo>
                    <a:pt x="104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124" y="68"/>
                  </a:moveTo>
                  <a:lnTo>
                    <a:pt x="124" y="68"/>
                  </a:lnTo>
                  <a:lnTo>
                    <a:pt x="122" y="80"/>
                  </a:lnTo>
                  <a:lnTo>
                    <a:pt x="120" y="92"/>
                  </a:lnTo>
                  <a:lnTo>
                    <a:pt x="114" y="104"/>
                  </a:lnTo>
                  <a:lnTo>
                    <a:pt x="108" y="114"/>
                  </a:lnTo>
                  <a:lnTo>
                    <a:pt x="100" y="122"/>
                  </a:lnTo>
                  <a:lnTo>
                    <a:pt x="92" y="130"/>
                  </a:lnTo>
                  <a:lnTo>
                    <a:pt x="82" y="134"/>
                  </a:lnTo>
                  <a:lnTo>
                    <a:pt x="70" y="136"/>
                  </a:lnTo>
                  <a:lnTo>
                    <a:pt x="70" y="136"/>
                  </a:lnTo>
                  <a:lnTo>
                    <a:pt x="62" y="136"/>
                  </a:lnTo>
                  <a:lnTo>
                    <a:pt x="54" y="134"/>
                  </a:lnTo>
                  <a:lnTo>
                    <a:pt x="48" y="130"/>
                  </a:lnTo>
                  <a:lnTo>
                    <a:pt x="44" y="126"/>
                  </a:lnTo>
                  <a:lnTo>
                    <a:pt x="38" y="120"/>
                  </a:lnTo>
                  <a:lnTo>
                    <a:pt x="36" y="112"/>
                  </a:lnTo>
                  <a:lnTo>
                    <a:pt x="34" y="104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4" y="84"/>
                  </a:lnTo>
                  <a:lnTo>
                    <a:pt x="36" y="72"/>
                  </a:lnTo>
                  <a:lnTo>
                    <a:pt x="40" y="60"/>
                  </a:lnTo>
                  <a:lnTo>
                    <a:pt x="46" y="50"/>
                  </a:lnTo>
                  <a:lnTo>
                    <a:pt x="54" y="40"/>
                  </a:lnTo>
                  <a:lnTo>
                    <a:pt x="62" y="34"/>
                  </a:lnTo>
                  <a:lnTo>
                    <a:pt x="74" y="28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96" y="28"/>
                  </a:lnTo>
                  <a:lnTo>
                    <a:pt x="104" y="30"/>
                  </a:lnTo>
                  <a:lnTo>
                    <a:pt x="110" y="34"/>
                  </a:lnTo>
                  <a:lnTo>
                    <a:pt x="114" y="40"/>
                  </a:lnTo>
                  <a:lnTo>
                    <a:pt x="118" y="46"/>
                  </a:lnTo>
                  <a:lnTo>
                    <a:pt x="122" y="54"/>
                  </a:lnTo>
                  <a:lnTo>
                    <a:pt x="124" y="68"/>
                  </a:lnTo>
                  <a:lnTo>
                    <a:pt x="124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982" y="1643"/>
              <a:ext cx="170" cy="212"/>
            </a:xfrm>
            <a:custGeom>
              <a:avLst/>
              <a:gdLst>
                <a:gd name="T0" fmla="*/ 6 w 170"/>
                <a:gd name="T1" fmla="*/ 0 h 212"/>
                <a:gd name="T2" fmla="*/ 0 w 170"/>
                <a:gd name="T3" fmla="*/ 30 h 212"/>
                <a:gd name="T4" fmla="*/ 64 w 170"/>
                <a:gd name="T5" fmla="*/ 30 h 212"/>
                <a:gd name="T6" fmla="*/ 24 w 170"/>
                <a:gd name="T7" fmla="*/ 212 h 212"/>
                <a:gd name="T8" fmla="*/ 60 w 170"/>
                <a:gd name="T9" fmla="*/ 212 h 212"/>
                <a:gd name="T10" fmla="*/ 98 w 170"/>
                <a:gd name="T11" fmla="*/ 30 h 212"/>
                <a:gd name="T12" fmla="*/ 162 w 170"/>
                <a:gd name="T13" fmla="*/ 30 h 212"/>
                <a:gd name="T14" fmla="*/ 170 w 170"/>
                <a:gd name="T15" fmla="*/ 0 h 212"/>
                <a:gd name="T16" fmla="*/ 6 w 170"/>
                <a:gd name="T1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212">
                  <a:moveTo>
                    <a:pt x="6" y="0"/>
                  </a:moveTo>
                  <a:lnTo>
                    <a:pt x="0" y="30"/>
                  </a:lnTo>
                  <a:lnTo>
                    <a:pt x="64" y="30"/>
                  </a:lnTo>
                  <a:lnTo>
                    <a:pt x="24" y="212"/>
                  </a:lnTo>
                  <a:lnTo>
                    <a:pt x="60" y="212"/>
                  </a:lnTo>
                  <a:lnTo>
                    <a:pt x="98" y="30"/>
                  </a:lnTo>
                  <a:lnTo>
                    <a:pt x="162" y="30"/>
                  </a:lnTo>
                  <a:lnTo>
                    <a:pt x="17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32"/>
            <p:cNvSpPr>
              <a:spLocks noEditPoints="1"/>
            </p:cNvSpPr>
            <p:nvPr userDrawn="1"/>
          </p:nvSpPr>
          <p:spPr bwMode="auto">
            <a:xfrm>
              <a:off x="2126" y="1695"/>
              <a:ext cx="158" cy="162"/>
            </a:xfrm>
            <a:custGeom>
              <a:avLst/>
              <a:gdLst>
                <a:gd name="T0" fmla="*/ 90 w 158"/>
                <a:gd name="T1" fmla="*/ 0 h 162"/>
                <a:gd name="T2" fmla="*/ 52 w 158"/>
                <a:gd name="T3" fmla="*/ 6 h 162"/>
                <a:gd name="T4" fmla="*/ 24 w 158"/>
                <a:gd name="T5" fmla="*/ 26 h 162"/>
                <a:gd name="T6" fmla="*/ 6 w 158"/>
                <a:gd name="T7" fmla="*/ 54 h 162"/>
                <a:gd name="T8" fmla="*/ 0 w 158"/>
                <a:gd name="T9" fmla="*/ 94 h 162"/>
                <a:gd name="T10" fmla="*/ 2 w 158"/>
                <a:gd name="T11" fmla="*/ 108 h 162"/>
                <a:gd name="T12" fmla="*/ 10 w 158"/>
                <a:gd name="T13" fmla="*/ 134 h 162"/>
                <a:gd name="T14" fmla="*/ 30 w 158"/>
                <a:gd name="T15" fmla="*/ 152 h 162"/>
                <a:gd name="T16" fmla="*/ 56 w 158"/>
                <a:gd name="T17" fmla="*/ 162 h 162"/>
                <a:gd name="T18" fmla="*/ 72 w 158"/>
                <a:gd name="T19" fmla="*/ 162 h 162"/>
                <a:gd name="T20" fmla="*/ 108 w 158"/>
                <a:gd name="T21" fmla="*/ 156 h 162"/>
                <a:gd name="T22" fmla="*/ 134 w 158"/>
                <a:gd name="T23" fmla="*/ 136 h 162"/>
                <a:gd name="T24" fmla="*/ 152 w 158"/>
                <a:gd name="T25" fmla="*/ 106 h 162"/>
                <a:gd name="T26" fmla="*/ 158 w 158"/>
                <a:gd name="T27" fmla="*/ 68 h 162"/>
                <a:gd name="T28" fmla="*/ 158 w 158"/>
                <a:gd name="T29" fmla="*/ 52 h 162"/>
                <a:gd name="T30" fmla="*/ 148 w 158"/>
                <a:gd name="T31" fmla="*/ 28 h 162"/>
                <a:gd name="T32" fmla="*/ 130 w 158"/>
                <a:gd name="T33" fmla="*/ 10 h 162"/>
                <a:gd name="T34" fmla="*/ 104 w 158"/>
                <a:gd name="T35" fmla="*/ 0 h 162"/>
                <a:gd name="T36" fmla="*/ 90 w 158"/>
                <a:gd name="T37" fmla="*/ 0 h 162"/>
                <a:gd name="T38" fmla="*/ 124 w 158"/>
                <a:gd name="T39" fmla="*/ 68 h 162"/>
                <a:gd name="T40" fmla="*/ 120 w 158"/>
                <a:gd name="T41" fmla="*/ 92 h 162"/>
                <a:gd name="T42" fmla="*/ 110 w 158"/>
                <a:gd name="T43" fmla="*/ 114 h 162"/>
                <a:gd name="T44" fmla="*/ 92 w 158"/>
                <a:gd name="T45" fmla="*/ 130 h 162"/>
                <a:gd name="T46" fmla="*/ 72 w 158"/>
                <a:gd name="T47" fmla="*/ 136 h 162"/>
                <a:gd name="T48" fmla="*/ 64 w 158"/>
                <a:gd name="T49" fmla="*/ 136 h 162"/>
                <a:gd name="T50" fmla="*/ 50 w 158"/>
                <a:gd name="T51" fmla="*/ 130 h 162"/>
                <a:gd name="T52" fmla="*/ 40 w 158"/>
                <a:gd name="T53" fmla="*/ 120 h 162"/>
                <a:gd name="T54" fmla="*/ 34 w 158"/>
                <a:gd name="T55" fmla="*/ 104 h 162"/>
                <a:gd name="T56" fmla="*/ 34 w 158"/>
                <a:gd name="T57" fmla="*/ 96 h 162"/>
                <a:gd name="T58" fmla="*/ 38 w 158"/>
                <a:gd name="T59" fmla="*/ 72 h 162"/>
                <a:gd name="T60" fmla="*/ 48 w 158"/>
                <a:gd name="T61" fmla="*/ 50 h 162"/>
                <a:gd name="T62" fmla="*/ 64 w 158"/>
                <a:gd name="T63" fmla="*/ 34 h 162"/>
                <a:gd name="T64" fmla="*/ 88 w 158"/>
                <a:gd name="T65" fmla="*/ 26 h 162"/>
                <a:gd name="T66" fmla="*/ 96 w 158"/>
                <a:gd name="T67" fmla="*/ 28 h 162"/>
                <a:gd name="T68" fmla="*/ 110 w 158"/>
                <a:gd name="T69" fmla="*/ 34 h 162"/>
                <a:gd name="T70" fmla="*/ 120 w 158"/>
                <a:gd name="T71" fmla="*/ 46 h 162"/>
                <a:gd name="T72" fmla="*/ 124 w 158"/>
                <a:gd name="T73" fmla="*/ 6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162">
                  <a:moveTo>
                    <a:pt x="90" y="0"/>
                  </a:moveTo>
                  <a:lnTo>
                    <a:pt x="90" y="0"/>
                  </a:lnTo>
                  <a:lnTo>
                    <a:pt x="70" y="2"/>
                  </a:lnTo>
                  <a:lnTo>
                    <a:pt x="52" y="6"/>
                  </a:lnTo>
                  <a:lnTo>
                    <a:pt x="38" y="14"/>
                  </a:lnTo>
                  <a:lnTo>
                    <a:pt x="24" y="26"/>
                  </a:lnTo>
                  <a:lnTo>
                    <a:pt x="14" y="38"/>
                  </a:lnTo>
                  <a:lnTo>
                    <a:pt x="6" y="54"/>
                  </a:lnTo>
                  <a:lnTo>
                    <a:pt x="2" y="7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08"/>
                  </a:lnTo>
                  <a:lnTo>
                    <a:pt x="6" y="122"/>
                  </a:lnTo>
                  <a:lnTo>
                    <a:pt x="10" y="134"/>
                  </a:lnTo>
                  <a:lnTo>
                    <a:pt x="20" y="144"/>
                  </a:lnTo>
                  <a:lnTo>
                    <a:pt x="30" y="152"/>
                  </a:lnTo>
                  <a:lnTo>
                    <a:pt x="42" y="158"/>
                  </a:lnTo>
                  <a:lnTo>
                    <a:pt x="56" y="162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90" y="160"/>
                  </a:lnTo>
                  <a:lnTo>
                    <a:pt x="108" y="156"/>
                  </a:lnTo>
                  <a:lnTo>
                    <a:pt x="122" y="148"/>
                  </a:lnTo>
                  <a:lnTo>
                    <a:pt x="134" y="136"/>
                  </a:lnTo>
                  <a:lnTo>
                    <a:pt x="144" y="122"/>
                  </a:lnTo>
                  <a:lnTo>
                    <a:pt x="152" y="106"/>
                  </a:lnTo>
                  <a:lnTo>
                    <a:pt x="156" y="88"/>
                  </a:lnTo>
                  <a:lnTo>
                    <a:pt x="158" y="68"/>
                  </a:lnTo>
                  <a:lnTo>
                    <a:pt x="158" y="68"/>
                  </a:lnTo>
                  <a:lnTo>
                    <a:pt x="158" y="52"/>
                  </a:lnTo>
                  <a:lnTo>
                    <a:pt x="154" y="40"/>
                  </a:lnTo>
                  <a:lnTo>
                    <a:pt x="148" y="28"/>
                  </a:lnTo>
                  <a:lnTo>
                    <a:pt x="140" y="18"/>
                  </a:lnTo>
                  <a:lnTo>
                    <a:pt x="130" y="10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close/>
                  <a:moveTo>
                    <a:pt x="124" y="68"/>
                  </a:moveTo>
                  <a:lnTo>
                    <a:pt x="124" y="68"/>
                  </a:lnTo>
                  <a:lnTo>
                    <a:pt x="124" y="80"/>
                  </a:lnTo>
                  <a:lnTo>
                    <a:pt x="120" y="92"/>
                  </a:lnTo>
                  <a:lnTo>
                    <a:pt x="116" y="104"/>
                  </a:lnTo>
                  <a:lnTo>
                    <a:pt x="110" y="114"/>
                  </a:lnTo>
                  <a:lnTo>
                    <a:pt x="102" y="122"/>
                  </a:lnTo>
                  <a:lnTo>
                    <a:pt x="92" y="130"/>
                  </a:lnTo>
                  <a:lnTo>
                    <a:pt x="82" y="134"/>
                  </a:lnTo>
                  <a:lnTo>
                    <a:pt x="72" y="136"/>
                  </a:lnTo>
                  <a:lnTo>
                    <a:pt x="72" y="136"/>
                  </a:lnTo>
                  <a:lnTo>
                    <a:pt x="64" y="136"/>
                  </a:lnTo>
                  <a:lnTo>
                    <a:pt x="56" y="134"/>
                  </a:lnTo>
                  <a:lnTo>
                    <a:pt x="50" y="130"/>
                  </a:lnTo>
                  <a:lnTo>
                    <a:pt x="44" y="126"/>
                  </a:lnTo>
                  <a:lnTo>
                    <a:pt x="40" y="120"/>
                  </a:lnTo>
                  <a:lnTo>
                    <a:pt x="36" y="112"/>
                  </a:lnTo>
                  <a:lnTo>
                    <a:pt x="34" y="104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6" y="84"/>
                  </a:lnTo>
                  <a:lnTo>
                    <a:pt x="38" y="72"/>
                  </a:lnTo>
                  <a:lnTo>
                    <a:pt x="42" y="60"/>
                  </a:lnTo>
                  <a:lnTo>
                    <a:pt x="48" y="50"/>
                  </a:lnTo>
                  <a:lnTo>
                    <a:pt x="54" y="40"/>
                  </a:lnTo>
                  <a:lnTo>
                    <a:pt x="64" y="34"/>
                  </a:lnTo>
                  <a:lnTo>
                    <a:pt x="74" y="28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96" y="28"/>
                  </a:lnTo>
                  <a:lnTo>
                    <a:pt x="104" y="30"/>
                  </a:lnTo>
                  <a:lnTo>
                    <a:pt x="110" y="34"/>
                  </a:lnTo>
                  <a:lnTo>
                    <a:pt x="116" y="40"/>
                  </a:lnTo>
                  <a:lnTo>
                    <a:pt x="120" y="46"/>
                  </a:lnTo>
                  <a:lnTo>
                    <a:pt x="122" y="54"/>
                  </a:lnTo>
                  <a:lnTo>
                    <a:pt x="124" y="68"/>
                  </a:lnTo>
                  <a:lnTo>
                    <a:pt x="124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304" y="1695"/>
              <a:ext cx="244" cy="160"/>
            </a:xfrm>
            <a:custGeom>
              <a:avLst/>
              <a:gdLst>
                <a:gd name="T0" fmla="*/ 200 w 244"/>
                <a:gd name="T1" fmla="*/ 0 h 160"/>
                <a:gd name="T2" fmla="*/ 172 w 244"/>
                <a:gd name="T3" fmla="*/ 6 h 160"/>
                <a:gd name="T4" fmla="*/ 146 w 244"/>
                <a:gd name="T5" fmla="*/ 24 h 160"/>
                <a:gd name="T6" fmla="*/ 144 w 244"/>
                <a:gd name="T7" fmla="*/ 18 h 160"/>
                <a:gd name="T8" fmla="*/ 130 w 244"/>
                <a:gd name="T9" fmla="*/ 6 h 160"/>
                <a:gd name="T10" fmla="*/ 106 w 244"/>
                <a:gd name="T11" fmla="*/ 0 h 160"/>
                <a:gd name="T12" fmla="*/ 92 w 244"/>
                <a:gd name="T13" fmla="*/ 0 h 160"/>
                <a:gd name="T14" fmla="*/ 70 w 244"/>
                <a:gd name="T15" fmla="*/ 10 h 160"/>
                <a:gd name="T16" fmla="*/ 64 w 244"/>
                <a:gd name="T17" fmla="*/ 4 h 160"/>
                <a:gd name="T18" fmla="*/ 32 w 244"/>
                <a:gd name="T19" fmla="*/ 4 h 160"/>
                <a:gd name="T20" fmla="*/ 32 w 244"/>
                <a:gd name="T21" fmla="*/ 12 h 160"/>
                <a:gd name="T22" fmla="*/ 0 w 244"/>
                <a:gd name="T23" fmla="*/ 160 h 160"/>
                <a:gd name="T24" fmla="*/ 50 w 244"/>
                <a:gd name="T25" fmla="*/ 82 h 160"/>
                <a:gd name="T26" fmla="*/ 56 w 244"/>
                <a:gd name="T27" fmla="*/ 64 h 160"/>
                <a:gd name="T28" fmla="*/ 66 w 244"/>
                <a:gd name="T29" fmla="*/ 46 h 160"/>
                <a:gd name="T30" fmla="*/ 80 w 244"/>
                <a:gd name="T31" fmla="*/ 32 h 160"/>
                <a:gd name="T32" fmla="*/ 98 w 244"/>
                <a:gd name="T33" fmla="*/ 26 h 160"/>
                <a:gd name="T34" fmla="*/ 106 w 244"/>
                <a:gd name="T35" fmla="*/ 28 h 160"/>
                <a:gd name="T36" fmla="*/ 116 w 244"/>
                <a:gd name="T37" fmla="*/ 38 h 160"/>
                <a:gd name="T38" fmla="*/ 118 w 244"/>
                <a:gd name="T39" fmla="*/ 46 h 160"/>
                <a:gd name="T40" fmla="*/ 96 w 244"/>
                <a:gd name="T41" fmla="*/ 160 h 160"/>
                <a:gd name="T42" fmla="*/ 144 w 244"/>
                <a:gd name="T43" fmla="*/ 82 h 160"/>
                <a:gd name="T44" fmla="*/ 150 w 244"/>
                <a:gd name="T45" fmla="*/ 64 h 160"/>
                <a:gd name="T46" fmla="*/ 160 w 244"/>
                <a:gd name="T47" fmla="*/ 46 h 160"/>
                <a:gd name="T48" fmla="*/ 174 w 244"/>
                <a:gd name="T49" fmla="*/ 32 h 160"/>
                <a:gd name="T50" fmla="*/ 192 w 244"/>
                <a:gd name="T51" fmla="*/ 26 h 160"/>
                <a:gd name="T52" fmla="*/ 200 w 244"/>
                <a:gd name="T53" fmla="*/ 28 h 160"/>
                <a:gd name="T54" fmla="*/ 210 w 244"/>
                <a:gd name="T55" fmla="*/ 38 h 160"/>
                <a:gd name="T56" fmla="*/ 212 w 244"/>
                <a:gd name="T57" fmla="*/ 46 h 160"/>
                <a:gd name="T58" fmla="*/ 190 w 244"/>
                <a:gd name="T59" fmla="*/ 160 h 160"/>
                <a:gd name="T60" fmla="*/ 240 w 244"/>
                <a:gd name="T61" fmla="*/ 74 h 160"/>
                <a:gd name="T62" fmla="*/ 244 w 244"/>
                <a:gd name="T63" fmla="*/ 56 h 160"/>
                <a:gd name="T64" fmla="*/ 244 w 244"/>
                <a:gd name="T65" fmla="*/ 42 h 160"/>
                <a:gd name="T66" fmla="*/ 240 w 244"/>
                <a:gd name="T67" fmla="*/ 24 h 160"/>
                <a:gd name="T68" fmla="*/ 232 w 244"/>
                <a:gd name="T69" fmla="*/ 12 h 160"/>
                <a:gd name="T70" fmla="*/ 218 w 244"/>
                <a:gd name="T71" fmla="*/ 2 h 160"/>
                <a:gd name="T72" fmla="*/ 200 w 244"/>
                <a:gd name="T7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4" h="160">
                  <a:moveTo>
                    <a:pt x="200" y="0"/>
                  </a:moveTo>
                  <a:lnTo>
                    <a:pt x="200" y="0"/>
                  </a:lnTo>
                  <a:lnTo>
                    <a:pt x="184" y="2"/>
                  </a:lnTo>
                  <a:lnTo>
                    <a:pt x="172" y="6"/>
                  </a:lnTo>
                  <a:lnTo>
                    <a:pt x="158" y="14"/>
                  </a:lnTo>
                  <a:lnTo>
                    <a:pt x="146" y="24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0" y="12"/>
                  </a:lnTo>
                  <a:lnTo>
                    <a:pt x="130" y="6"/>
                  </a:lnTo>
                  <a:lnTo>
                    <a:pt x="118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2" y="0"/>
                  </a:lnTo>
                  <a:lnTo>
                    <a:pt x="80" y="4"/>
                  </a:lnTo>
                  <a:lnTo>
                    <a:pt x="70" y="10"/>
                  </a:lnTo>
                  <a:lnTo>
                    <a:pt x="60" y="20"/>
                  </a:lnTo>
                  <a:lnTo>
                    <a:pt x="64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0" y="22"/>
                  </a:lnTo>
                  <a:lnTo>
                    <a:pt x="0" y="160"/>
                  </a:lnTo>
                  <a:lnTo>
                    <a:pt x="34" y="160"/>
                  </a:lnTo>
                  <a:lnTo>
                    <a:pt x="50" y="82"/>
                  </a:lnTo>
                  <a:lnTo>
                    <a:pt x="50" y="82"/>
                  </a:lnTo>
                  <a:lnTo>
                    <a:pt x="56" y="64"/>
                  </a:lnTo>
                  <a:lnTo>
                    <a:pt x="60" y="54"/>
                  </a:lnTo>
                  <a:lnTo>
                    <a:pt x="66" y="46"/>
                  </a:lnTo>
                  <a:lnTo>
                    <a:pt x="72" y="38"/>
                  </a:lnTo>
                  <a:lnTo>
                    <a:pt x="80" y="32"/>
                  </a:lnTo>
                  <a:lnTo>
                    <a:pt x="88" y="28"/>
                  </a:lnTo>
                  <a:lnTo>
                    <a:pt x="98" y="26"/>
                  </a:lnTo>
                  <a:lnTo>
                    <a:pt x="98" y="26"/>
                  </a:lnTo>
                  <a:lnTo>
                    <a:pt x="106" y="28"/>
                  </a:lnTo>
                  <a:lnTo>
                    <a:pt x="112" y="32"/>
                  </a:lnTo>
                  <a:lnTo>
                    <a:pt x="116" y="38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6" y="60"/>
                  </a:lnTo>
                  <a:lnTo>
                    <a:pt x="96" y="160"/>
                  </a:lnTo>
                  <a:lnTo>
                    <a:pt x="128" y="160"/>
                  </a:lnTo>
                  <a:lnTo>
                    <a:pt x="144" y="82"/>
                  </a:lnTo>
                  <a:lnTo>
                    <a:pt x="144" y="82"/>
                  </a:lnTo>
                  <a:lnTo>
                    <a:pt x="150" y="64"/>
                  </a:lnTo>
                  <a:lnTo>
                    <a:pt x="154" y="54"/>
                  </a:lnTo>
                  <a:lnTo>
                    <a:pt x="160" y="46"/>
                  </a:lnTo>
                  <a:lnTo>
                    <a:pt x="166" y="38"/>
                  </a:lnTo>
                  <a:lnTo>
                    <a:pt x="174" y="32"/>
                  </a:lnTo>
                  <a:lnTo>
                    <a:pt x="182" y="28"/>
                  </a:lnTo>
                  <a:lnTo>
                    <a:pt x="192" y="26"/>
                  </a:lnTo>
                  <a:lnTo>
                    <a:pt x="192" y="26"/>
                  </a:lnTo>
                  <a:lnTo>
                    <a:pt x="200" y="28"/>
                  </a:lnTo>
                  <a:lnTo>
                    <a:pt x="206" y="32"/>
                  </a:lnTo>
                  <a:lnTo>
                    <a:pt x="210" y="38"/>
                  </a:lnTo>
                  <a:lnTo>
                    <a:pt x="212" y="46"/>
                  </a:lnTo>
                  <a:lnTo>
                    <a:pt x="212" y="46"/>
                  </a:lnTo>
                  <a:lnTo>
                    <a:pt x="210" y="60"/>
                  </a:lnTo>
                  <a:lnTo>
                    <a:pt x="190" y="160"/>
                  </a:lnTo>
                  <a:lnTo>
                    <a:pt x="222" y="160"/>
                  </a:lnTo>
                  <a:lnTo>
                    <a:pt x="240" y="74"/>
                  </a:lnTo>
                  <a:lnTo>
                    <a:pt x="240" y="74"/>
                  </a:lnTo>
                  <a:lnTo>
                    <a:pt x="244" y="56"/>
                  </a:lnTo>
                  <a:lnTo>
                    <a:pt x="244" y="42"/>
                  </a:lnTo>
                  <a:lnTo>
                    <a:pt x="244" y="42"/>
                  </a:lnTo>
                  <a:lnTo>
                    <a:pt x="244" y="32"/>
                  </a:lnTo>
                  <a:lnTo>
                    <a:pt x="240" y="24"/>
                  </a:lnTo>
                  <a:lnTo>
                    <a:pt x="236" y="18"/>
                  </a:lnTo>
                  <a:lnTo>
                    <a:pt x="232" y="12"/>
                  </a:lnTo>
                  <a:lnTo>
                    <a:pt x="226" y="6"/>
                  </a:lnTo>
                  <a:lnTo>
                    <a:pt x="218" y="2"/>
                  </a:lnTo>
                  <a:lnTo>
                    <a:pt x="210" y="0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auto">
            <a:xfrm>
              <a:off x="2576" y="1695"/>
              <a:ext cx="158" cy="162"/>
            </a:xfrm>
            <a:custGeom>
              <a:avLst/>
              <a:gdLst>
                <a:gd name="T0" fmla="*/ 90 w 158"/>
                <a:gd name="T1" fmla="*/ 0 h 162"/>
                <a:gd name="T2" fmla="*/ 54 w 158"/>
                <a:gd name="T3" fmla="*/ 6 h 162"/>
                <a:gd name="T4" fmla="*/ 26 w 158"/>
                <a:gd name="T5" fmla="*/ 26 h 162"/>
                <a:gd name="T6" fmla="*/ 8 w 158"/>
                <a:gd name="T7" fmla="*/ 54 h 162"/>
                <a:gd name="T8" fmla="*/ 0 w 158"/>
                <a:gd name="T9" fmla="*/ 94 h 162"/>
                <a:gd name="T10" fmla="*/ 2 w 158"/>
                <a:gd name="T11" fmla="*/ 108 h 162"/>
                <a:gd name="T12" fmla="*/ 12 w 158"/>
                <a:gd name="T13" fmla="*/ 134 h 162"/>
                <a:gd name="T14" fmla="*/ 30 w 158"/>
                <a:gd name="T15" fmla="*/ 152 h 162"/>
                <a:gd name="T16" fmla="*/ 56 w 158"/>
                <a:gd name="T17" fmla="*/ 162 h 162"/>
                <a:gd name="T18" fmla="*/ 72 w 158"/>
                <a:gd name="T19" fmla="*/ 162 h 162"/>
                <a:gd name="T20" fmla="*/ 108 w 158"/>
                <a:gd name="T21" fmla="*/ 156 h 162"/>
                <a:gd name="T22" fmla="*/ 134 w 158"/>
                <a:gd name="T23" fmla="*/ 136 h 162"/>
                <a:gd name="T24" fmla="*/ 152 w 158"/>
                <a:gd name="T25" fmla="*/ 106 h 162"/>
                <a:gd name="T26" fmla="*/ 158 w 158"/>
                <a:gd name="T27" fmla="*/ 68 h 162"/>
                <a:gd name="T28" fmla="*/ 158 w 158"/>
                <a:gd name="T29" fmla="*/ 52 h 162"/>
                <a:gd name="T30" fmla="*/ 148 w 158"/>
                <a:gd name="T31" fmla="*/ 28 h 162"/>
                <a:gd name="T32" fmla="*/ 130 w 158"/>
                <a:gd name="T33" fmla="*/ 10 h 162"/>
                <a:gd name="T34" fmla="*/ 104 w 158"/>
                <a:gd name="T35" fmla="*/ 0 h 162"/>
                <a:gd name="T36" fmla="*/ 90 w 158"/>
                <a:gd name="T37" fmla="*/ 0 h 162"/>
                <a:gd name="T38" fmla="*/ 124 w 158"/>
                <a:gd name="T39" fmla="*/ 68 h 162"/>
                <a:gd name="T40" fmla="*/ 120 w 158"/>
                <a:gd name="T41" fmla="*/ 92 h 162"/>
                <a:gd name="T42" fmla="*/ 110 w 158"/>
                <a:gd name="T43" fmla="*/ 114 h 162"/>
                <a:gd name="T44" fmla="*/ 94 w 158"/>
                <a:gd name="T45" fmla="*/ 130 h 162"/>
                <a:gd name="T46" fmla="*/ 72 w 158"/>
                <a:gd name="T47" fmla="*/ 136 h 162"/>
                <a:gd name="T48" fmla="*/ 64 w 158"/>
                <a:gd name="T49" fmla="*/ 136 h 162"/>
                <a:gd name="T50" fmla="*/ 50 w 158"/>
                <a:gd name="T51" fmla="*/ 130 h 162"/>
                <a:gd name="T52" fmla="*/ 40 w 158"/>
                <a:gd name="T53" fmla="*/ 120 h 162"/>
                <a:gd name="T54" fmla="*/ 36 w 158"/>
                <a:gd name="T55" fmla="*/ 104 h 162"/>
                <a:gd name="T56" fmla="*/ 34 w 158"/>
                <a:gd name="T57" fmla="*/ 96 h 162"/>
                <a:gd name="T58" fmla="*/ 38 w 158"/>
                <a:gd name="T59" fmla="*/ 72 h 162"/>
                <a:gd name="T60" fmla="*/ 48 w 158"/>
                <a:gd name="T61" fmla="*/ 50 h 162"/>
                <a:gd name="T62" fmla="*/ 64 w 158"/>
                <a:gd name="T63" fmla="*/ 34 h 162"/>
                <a:gd name="T64" fmla="*/ 88 w 158"/>
                <a:gd name="T65" fmla="*/ 26 h 162"/>
                <a:gd name="T66" fmla="*/ 98 w 158"/>
                <a:gd name="T67" fmla="*/ 28 h 162"/>
                <a:gd name="T68" fmla="*/ 110 w 158"/>
                <a:gd name="T69" fmla="*/ 34 h 162"/>
                <a:gd name="T70" fmla="*/ 120 w 158"/>
                <a:gd name="T71" fmla="*/ 46 h 162"/>
                <a:gd name="T72" fmla="*/ 124 w 158"/>
                <a:gd name="T73" fmla="*/ 6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162">
                  <a:moveTo>
                    <a:pt x="90" y="0"/>
                  </a:moveTo>
                  <a:lnTo>
                    <a:pt x="90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4"/>
                  </a:lnTo>
                  <a:lnTo>
                    <a:pt x="26" y="26"/>
                  </a:lnTo>
                  <a:lnTo>
                    <a:pt x="14" y="38"/>
                  </a:lnTo>
                  <a:lnTo>
                    <a:pt x="8" y="54"/>
                  </a:lnTo>
                  <a:lnTo>
                    <a:pt x="2" y="7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08"/>
                  </a:lnTo>
                  <a:lnTo>
                    <a:pt x="6" y="122"/>
                  </a:lnTo>
                  <a:lnTo>
                    <a:pt x="12" y="134"/>
                  </a:lnTo>
                  <a:lnTo>
                    <a:pt x="20" y="144"/>
                  </a:lnTo>
                  <a:lnTo>
                    <a:pt x="30" y="152"/>
                  </a:lnTo>
                  <a:lnTo>
                    <a:pt x="42" y="158"/>
                  </a:lnTo>
                  <a:lnTo>
                    <a:pt x="56" y="162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90" y="160"/>
                  </a:lnTo>
                  <a:lnTo>
                    <a:pt x="108" y="156"/>
                  </a:lnTo>
                  <a:lnTo>
                    <a:pt x="122" y="148"/>
                  </a:lnTo>
                  <a:lnTo>
                    <a:pt x="134" y="136"/>
                  </a:lnTo>
                  <a:lnTo>
                    <a:pt x="144" y="122"/>
                  </a:lnTo>
                  <a:lnTo>
                    <a:pt x="152" y="106"/>
                  </a:lnTo>
                  <a:lnTo>
                    <a:pt x="158" y="88"/>
                  </a:lnTo>
                  <a:lnTo>
                    <a:pt x="158" y="68"/>
                  </a:lnTo>
                  <a:lnTo>
                    <a:pt x="158" y="68"/>
                  </a:lnTo>
                  <a:lnTo>
                    <a:pt x="158" y="52"/>
                  </a:lnTo>
                  <a:lnTo>
                    <a:pt x="154" y="40"/>
                  </a:lnTo>
                  <a:lnTo>
                    <a:pt x="148" y="28"/>
                  </a:lnTo>
                  <a:lnTo>
                    <a:pt x="140" y="18"/>
                  </a:lnTo>
                  <a:lnTo>
                    <a:pt x="130" y="10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close/>
                  <a:moveTo>
                    <a:pt x="124" y="68"/>
                  </a:moveTo>
                  <a:lnTo>
                    <a:pt x="124" y="68"/>
                  </a:lnTo>
                  <a:lnTo>
                    <a:pt x="124" y="80"/>
                  </a:lnTo>
                  <a:lnTo>
                    <a:pt x="120" y="92"/>
                  </a:lnTo>
                  <a:lnTo>
                    <a:pt x="116" y="104"/>
                  </a:lnTo>
                  <a:lnTo>
                    <a:pt x="110" y="114"/>
                  </a:lnTo>
                  <a:lnTo>
                    <a:pt x="102" y="122"/>
                  </a:lnTo>
                  <a:lnTo>
                    <a:pt x="94" y="130"/>
                  </a:lnTo>
                  <a:lnTo>
                    <a:pt x="82" y="134"/>
                  </a:lnTo>
                  <a:lnTo>
                    <a:pt x="72" y="136"/>
                  </a:lnTo>
                  <a:lnTo>
                    <a:pt x="72" y="136"/>
                  </a:lnTo>
                  <a:lnTo>
                    <a:pt x="64" y="136"/>
                  </a:lnTo>
                  <a:lnTo>
                    <a:pt x="56" y="134"/>
                  </a:lnTo>
                  <a:lnTo>
                    <a:pt x="50" y="130"/>
                  </a:lnTo>
                  <a:lnTo>
                    <a:pt x="44" y="126"/>
                  </a:lnTo>
                  <a:lnTo>
                    <a:pt x="40" y="120"/>
                  </a:lnTo>
                  <a:lnTo>
                    <a:pt x="38" y="112"/>
                  </a:lnTo>
                  <a:lnTo>
                    <a:pt x="36" y="104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6" y="84"/>
                  </a:lnTo>
                  <a:lnTo>
                    <a:pt x="38" y="72"/>
                  </a:lnTo>
                  <a:lnTo>
                    <a:pt x="42" y="60"/>
                  </a:lnTo>
                  <a:lnTo>
                    <a:pt x="48" y="50"/>
                  </a:lnTo>
                  <a:lnTo>
                    <a:pt x="56" y="40"/>
                  </a:lnTo>
                  <a:lnTo>
                    <a:pt x="64" y="34"/>
                  </a:lnTo>
                  <a:lnTo>
                    <a:pt x="76" y="28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98" y="28"/>
                  </a:lnTo>
                  <a:lnTo>
                    <a:pt x="104" y="30"/>
                  </a:lnTo>
                  <a:lnTo>
                    <a:pt x="110" y="34"/>
                  </a:lnTo>
                  <a:lnTo>
                    <a:pt x="116" y="40"/>
                  </a:lnTo>
                  <a:lnTo>
                    <a:pt x="120" y="46"/>
                  </a:lnTo>
                  <a:lnTo>
                    <a:pt x="122" y="54"/>
                  </a:lnTo>
                  <a:lnTo>
                    <a:pt x="124" y="68"/>
                  </a:lnTo>
                  <a:lnTo>
                    <a:pt x="124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3012" y="1695"/>
              <a:ext cx="158" cy="162"/>
            </a:xfrm>
            <a:custGeom>
              <a:avLst/>
              <a:gdLst>
                <a:gd name="T0" fmla="*/ 90 w 158"/>
                <a:gd name="T1" fmla="*/ 0 h 162"/>
                <a:gd name="T2" fmla="*/ 54 w 158"/>
                <a:gd name="T3" fmla="*/ 6 h 162"/>
                <a:gd name="T4" fmla="*/ 26 w 158"/>
                <a:gd name="T5" fmla="*/ 26 h 162"/>
                <a:gd name="T6" fmla="*/ 8 w 158"/>
                <a:gd name="T7" fmla="*/ 54 h 162"/>
                <a:gd name="T8" fmla="*/ 0 w 158"/>
                <a:gd name="T9" fmla="*/ 94 h 162"/>
                <a:gd name="T10" fmla="*/ 2 w 158"/>
                <a:gd name="T11" fmla="*/ 108 h 162"/>
                <a:gd name="T12" fmla="*/ 12 w 158"/>
                <a:gd name="T13" fmla="*/ 134 h 162"/>
                <a:gd name="T14" fmla="*/ 30 w 158"/>
                <a:gd name="T15" fmla="*/ 152 h 162"/>
                <a:gd name="T16" fmla="*/ 56 w 158"/>
                <a:gd name="T17" fmla="*/ 162 h 162"/>
                <a:gd name="T18" fmla="*/ 72 w 158"/>
                <a:gd name="T19" fmla="*/ 162 h 162"/>
                <a:gd name="T20" fmla="*/ 108 w 158"/>
                <a:gd name="T21" fmla="*/ 156 h 162"/>
                <a:gd name="T22" fmla="*/ 134 w 158"/>
                <a:gd name="T23" fmla="*/ 136 h 162"/>
                <a:gd name="T24" fmla="*/ 152 w 158"/>
                <a:gd name="T25" fmla="*/ 106 h 162"/>
                <a:gd name="T26" fmla="*/ 158 w 158"/>
                <a:gd name="T27" fmla="*/ 68 h 162"/>
                <a:gd name="T28" fmla="*/ 158 w 158"/>
                <a:gd name="T29" fmla="*/ 52 h 162"/>
                <a:gd name="T30" fmla="*/ 148 w 158"/>
                <a:gd name="T31" fmla="*/ 28 h 162"/>
                <a:gd name="T32" fmla="*/ 130 w 158"/>
                <a:gd name="T33" fmla="*/ 10 h 162"/>
                <a:gd name="T34" fmla="*/ 104 w 158"/>
                <a:gd name="T35" fmla="*/ 0 h 162"/>
                <a:gd name="T36" fmla="*/ 90 w 158"/>
                <a:gd name="T37" fmla="*/ 0 h 162"/>
                <a:gd name="T38" fmla="*/ 124 w 158"/>
                <a:gd name="T39" fmla="*/ 68 h 162"/>
                <a:gd name="T40" fmla="*/ 120 w 158"/>
                <a:gd name="T41" fmla="*/ 92 h 162"/>
                <a:gd name="T42" fmla="*/ 110 w 158"/>
                <a:gd name="T43" fmla="*/ 114 h 162"/>
                <a:gd name="T44" fmla="*/ 94 w 158"/>
                <a:gd name="T45" fmla="*/ 130 h 162"/>
                <a:gd name="T46" fmla="*/ 72 w 158"/>
                <a:gd name="T47" fmla="*/ 136 h 162"/>
                <a:gd name="T48" fmla="*/ 64 w 158"/>
                <a:gd name="T49" fmla="*/ 136 h 162"/>
                <a:gd name="T50" fmla="*/ 50 w 158"/>
                <a:gd name="T51" fmla="*/ 130 h 162"/>
                <a:gd name="T52" fmla="*/ 40 w 158"/>
                <a:gd name="T53" fmla="*/ 120 h 162"/>
                <a:gd name="T54" fmla="*/ 36 w 158"/>
                <a:gd name="T55" fmla="*/ 104 h 162"/>
                <a:gd name="T56" fmla="*/ 34 w 158"/>
                <a:gd name="T57" fmla="*/ 96 h 162"/>
                <a:gd name="T58" fmla="*/ 38 w 158"/>
                <a:gd name="T59" fmla="*/ 72 h 162"/>
                <a:gd name="T60" fmla="*/ 48 w 158"/>
                <a:gd name="T61" fmla="*/ 50 h 162"/>
                <a:gd name="T62" fmla="*/ 64 w 158"/>
                <a:gd name="T63" fmla="*/ 34 h 162"/>
                <a:gd name="T64" fmla="*/ 88 w 158"/>
                <a:gd name="T65" fmla="*/ 26 h 162"/>
                <a:gd name="T66" fmla="*/ 98 w 158"/>
                <a:gd name="T67" fmla="*/ 28 h 162"/>
                <a:gd name="T68" fmla="*/ 110 w 158"/>
                <a:gd name="T69" fmla="*/ 34 h 162"/>
                <a:gd name="T70" fmla="*/ 120 w 158"/>
                <a:gd name="T71" fmla="*/ 46 h 162"/>
                <a:gd name="T72" fmla="*/ 124 w 158"/>
                <a:gd name="T73" fmla="*/ 6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162">
                  <a:moveTo>
                    <a:pt x="90" y="0"/>
                  </a:moveTo>
                  <a:lnTo>
                    <a:pt x="90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4"/>
                  </a:lnTo>
                  <a:lnTo>
                    <a:pt x="26" y="26"/>
                  </a:lnTo>
                  <a:lnTo>
                    <a:pt x="14" y="38"/>
                  </a:lnTo>
                  <a:lnTo>
                    <a:pt x="8" y="54"/>
                  </a:lnTo>
                  <a:lnTo>
                    <a:pt x="2" y="7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08"/>
                  </a:lnTo>
                  <a:lnTo>
                    <a:pt x="6" y="122"/>
                  </a:lnTo>
                  <a:lnTo>
                    <a:pt x="12" y="134"/>
                  </a:lnTo>
                  <a:lnTo>
                    <a:pt x="20" y="144"/>
                  </a:lnTo>
                  <a:lnTo>
                    <a:pt x="30" y="152"/>
                  </a:lnTo>
                  <a:lnTo>
                    <a:pt x="42" y="158"/>
                  </a:lnTo>
                  <a:lnTo>
                    <a:pt x="56" y="162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90" y="160"/>
                  </a:lnTo>
                  <a:lnTo>
                    <a:pt x="108" y="156"/>
                  </a:lnTo>
                  <a:lnTo>
                    <a:pt x="122" y="148"/>
                  </a:lnTo>
                  <a:lnTo>
                    <a:pt x="134" y="136"/>
                  </a:lnTo>
                  <a:lnTo>
                    <a:pt x="144" y="122"/>
                  </a:lnTo>
                  <a:lnTo>
                    <a:pt x="152" y="106"/>
                  </a:lnTo>
                  <a:lnTo>
                    <a:pt x="158" y="88"/>
                  </a:lnTo>
                  <a:lnTo>
                    <a:pt x="158" y="68"/>
                  </a:lnTo>
                  <a:lnTo>
                    <a:pt x="158" y="68"/>
                  </a:lnTo>
                  <a:lnTo>
                    <a:pt x="158" y="52"/>
                  </a:lnTo>
                  <a:lnTo>
                    <a:pt x="154" y="40"/>
                  </a:lnTo>
                  <a:lnTo>
                    <a:pt x="148" y="28"/>
                  </a:lnTo>
                  <a:lnTo>
                    <a:pt x="140" y="18"/>
                  </a:lnTo>
                  <a:lnTo>
                    <a:pt x="130" y="10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close/>
                  <a:moveTo>
                    <a:pt x="124" y="68"/>
                  </a:moveTo>
                  <a:lnTo>
                    <a:pt x="124" y="68"/>
                  </a:lnTo>
                  <a:lnTo>
                    <a:pt x="124" y="80"/>
                  </a:lnTo>
                  <a:lnTo>
                    <a:pt x="120" y="92"/>
                  </a:lnTo>
                  <a:lnTo>
                    <a:pt x="116" y="104"/>
                  </a:lnTo>
                  <a:lnTo>
                    <a:pt x="110" y="114"/>
                  </a:lnTo>
                  <a:lnTo>
                    <a:pt x="102" y="122"/>
                  </a:lnTo>
                  <a:lnTo>
                    <a:pt x="94" y="130"/>
                  </a:lnTo>
                  <a:lnTo>
                    <a:pt x="82" y="134"/>
                  </a:lnTo>
                  <a:lnTo>
                    <a:pt x="72" y="136"/>
                  </a:lnTo>
                  <a:lnTo>
                    <a:pt x="72" y="136"/>
                  </a:lnTo>
                  <a:lnTo>
                    <a:pt x="64" y="136"/>
                  </a:lnTo>
                  <a:lnTo>
                    <a:pt x="56" y="134"/>
                  </a:lnTo>
                  <a:lnTo>
                    <a:pt x="50" y="130"/>
                  </a:lnTo>
                  <a:lnTo>
                    <a:pt x="44" y="126"/>
                  </a:lnTo>
                  <a:lnTo>
                    <a:pt x="40" y="120"/>
                  </a:lnTo>
                  <a:lnTo>
                    <a:pt x="38" y="112"/>
                  </a:lnTo>
                  <a:lnTo>
                    <a:pt x="36" y="104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6" y="84"/>
                  </a:lnTo>
                  <a:lnTo>
                    <a:pt x="38" y="72"/>
                  </a:lnTo>
                  <a:lnTo>
                    <a:pt x="42" y="60"/>
                  </a:lnTo>
                  <a:lnTo>
                    <a:pt x="48" y="50"/>
                  </a:lnTo>
                  <a:lnTo>
                    <a:pt x="56" y="40"/>
                  </a:lnTo>
                  <a:lnTo>
                    <a:pt x="64" y="34"/>
                  </a:lnTo>
                  <a:lnTo>
                    <a:pt x="76" y="28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98" y="28"/>
                  </a:lnTo>
                  <a:lnTo>
                    <a:pt x="104" y="30"/>
                  </a:lnTo>
                  <a:lnTo>
                    <a:pt x="110" y="34"/>
                  </a:lnTo>
                  <a:lnTo>
                    <a:pt x="116" y="40"/>
                  </a:lnTo>
                  <a:lnTo>
                    <a:pt x="120" y="46"/>
                  </a:lnTo>
                  <a:lnTo>
                    <a:pt x="122" y="54"/>
                  </a:lnTo>
                  <a:lnTo>
                    <a:pt x="124" y="68"/>
                  </a:lnTo>
                  <a:lnTo>
                    <a:pt x="124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02" y="1699"/>
              <a:ext cx="248" cy="156"/>
            </a:xfrm>
            <a:custGeom>
              <a:avLst/>
              <a:gdLst>
                <a:gd name="T0" fmla="*/ 212 w 248"/>
                <a:gd name="T1" fmla="*/ 0 h 156"/>
                <a:gd name="T2" fmla="*/ 152 w 248"/>
                <a:gd name="T3" fmla="*/ 116 h 156"/>
                <a:gd name="T4" fmla="*/ 142 w 248"/>
                <a:gd name="T5" fmla="*/ 0 h 156"/>
                <a:gd name="T6" fmla="*/ 104 w 248"/>
                <a:gd name="T7" fmla="*/ 0 h 156"/>
                <a:gd name="T8" fmla="*/ 42 w 248"/>
                <a:gd name="T9" fmla="*/ 116 h 156"/>
                <a:gd name="T10" fmla="*/ 32 w 248"/>
                <a:gd name="T11" fmla="*/ 0 h 156"/>
                <a:gd name="T12" fmla="*/ 0 w 248"/>
                <a:gd name="T13" fmla="*/ 0 h 156"/>
                <a:gd name="T14" fmla="*/ 16 w 248"/>
                <a:gd name="T15" fmla="*/ 156 h 156"/>
                <a:gd name="T16" fmla="*/ 52 w 248"/>
                <a:gd name="T17" fmla="*/ 156 h 156"/>
                <a:gd name="T18" fmla="*/ 116 w 248"/>
                <a:gd name="T19" fmla="*/ 38 h 156"/>
                <a:gd name="T20" fmla="*/ 128 w 248"/>
                <a:gd name="T21" fmla="*/ 156 h 156"/>
                <a:gd name="T22" fmla="*/ 162 w 248"/>
                <a:gd name="T23" fmla="*/ 156 h 156"/>
                <a:gd name="T24" fmla="*/ 248 w 248"/>
                <a:gd name="T25" fmla="*/ 0 h 156"/>
                <a:gd name="T26" fmla="*/ 212 w 248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" h="156">
                  <a:moveTo>
                    <a:pt x="212" y="0"/>
                  </a:moveTo>
                  <a:lnTo>
                    <a:pt x="152" y="116"/>
                  </a:lnTo>
                  <a:lnTo>
                    <a:pt x="142" y="0"/>
                  </a:lnTo>
                  <a:lnTo>
                    <a:pt x="104" y="0"/>
                  </a:lnTo>
                  <a:lnTo>
                    <a:pt x="42" y="1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6" y="156"/>
                  </a:lnTo>
                  <a:lnTo>
                    <a:pt x="52" y="156"/>
                  </a:lnTo>
                  <a:lnTo>
                    <a:pt x="116" y="38"/>
                  </a:lnTo>
                  <a:lnTo>
                    <a:pt x="128" y="156"/>
                  </a:lnTo>
                  <a:lnTo>
                    <a:pt x="162" y="156"/>
                  </a:lnTo>
                  <a:lnTo>
                    <a:pt x="24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168" y="2241"/>
              <a:ext cx="170" cy="178"/>
            </a:xfrm>
            <a:custGeom>
              <a:avLst/>
              <a:gdLst>
                <a:gd name="T0" fmla="*/ 164 w 170"/>
                <a:gd name="T1" fmla="*/ 40 h 178"/>
                <a:gd name="T2" fmla="*/ 152 w 170"/>
                <a:gd name="T3" fmla="*/ 34 h 178"/>
                <a:gd name="T4" fmla="*/ 140 w 170"/>
                <a:gd name="T5" fmla="*/ 46 h 178"/>
                <a:gd name="T6" fmla="*/ 106 w 170"/>
                <a:gd name="T7" fmla="*/ 20 h 178"/>
                <a:gd name="T8" fmla="*/ 112 w 170"/>
                <a:gd name="T9" fmla="*/ 18 h 178"/>
                <a:gd name="T10" fmla="*/ 116 w 170"/>
                <a:gd name="T11" fmla="*/ 14 h 178"/>
                <a:gd name="T12" fmla="*/ 110 w 170"/>
                <a:gd name="T13" fmla="*/ 8 h 178"/>
                <a:gd name="T14" fmla="*/ 94 w 170"/>
                <a:gd name="T15" fmla="*/ 0 h 178"/>
                <a:gd name="T16" fmla="*/ 82 w 170"/>
                <a:gd name="T17" fmla="*/ 38 h 178"/>
                <a:gd name="T18" fmla="*/ 56 w 170"/>
                <a:gd name="T19" fmla="*/ 38 h 178"/>
                <a:gd name="T20" fmla="*/ 60 w 170"/>
                <a:gd name="T21" fmla="*/ 34 h 178"/>
                <a:gd name="T22" fmla="*/ 62 w 170"/>
                <a:gd name="T23" fmla="*/ 26 h 178"/>
                <a:gd name="T24" fmla="*/ 48 w 170"/>
                <a:gd name="T25" fmla="*/ 20 h 178"/>
                <a:gd name="T26" fmla="*/ 40 w 170"/>
                <a:gd name="T27" fmla="*/ 24 h 178"/>
                <a:gd name="T28" fmla="*/ 16 w 170"/>
                <a:gd name="T29" fmla="*/ 24 h 178"/>
                <a:gd name="T30" fmla="*/ 4 w 170"/>
                <a:gd name="T31" fmla="*/ 18 h 178"/>
                <a:gd name="T32" fmla="*/ 0 w 170"/>
                <a:gd name="T33" fmla="*/ 20 h 178"/>
                <a:gd name="T34" fmla="*/ 2 w 170"/>
                <a:gd name="T35" fmla="*/ 120 h 178"/>
                <a:gd name="T36" fmla="*/ 4 w 170"/>
                <a:gd name="T37" fmla="*/ 154 h 178"/>
                <a:gd name="T38" fmla="*/ 10 w 170"/>
                <a:gd name="T39" fmla="*/ 156 h 178"/>
                <a:gd name="T40" fmla="*/ 18 w 170"/>
                <a:gd name="T41" fmla="*/ 148 h 178"/>
                <a:gd name="T42" fmla="*/ 18 w 170"/>
                <a:gd name="T43" fmla="*/ 132 h 178"/>
                <a:gd name="T44" fmla="*/ 42 w 170"/>
                <a:gd name="T45" fmla="*/ 138 h 178"/>
                <a:gd name="T46" fmla="*/ 48 w 170"/>
                <a:gd name="T47" fmla="*/ 148 h 178"/>
                <a:gd name="T48" fmla="*/ 56 w 170"/>
                <a:gd name="T49" fmla="*/ 148 h 178"/>
                <a:gd name="T50" fmla="*/ 58 w 170"/>
                <a:gd name="T51" fmla="*/ 78 h 178"/>
                <a:gd name="T52" fmla="*/ 86 w 170"/>
                <a:gd name="T53" fmla="*/ 52 h 178"/>
                <a:gd name="T54" fmla="*/ 98 w 170"/>
                <a:gd name="T55" fmla="*/ 82 h 178"/>
                <a:gd name="T56" fmla="*/ 96 w 170"/>
                <a:gd name="T57" fmla="*/ 172 h 178"/>
                <a:gd name="T58" fmla="*/ 104 w 170"/>
                <a:gd name="T59" fmla="*/ 178 h 178"/>
                <a:gd name="T60" fmla="*/ 112 w 170"/>
                <a:gd name="T61" fmla="*/ 174 h 178"/>
                <a:gd name="T62" fmla="*/ 112 w 170"/>
                <a:gd name="T63" fmla="*/ 132 h 178"/>
                <a:gd name="T64" fmla="*/ 168 w 170"/>
                <a:gd name="T65" fmla="*/ 132 h 178"/>
                <a:gd name="T66" fmla="*/ 166 w 170"/>
                <a:gd name="T67" fmla="*/ 124 h 178"/>
                <a:gd name="T68" fmla="*/ 154 w 170"/>
                <a:gd name="T69" fmla="*/ 114 h 178"/>
                <a:gd name="T70" fmla="*/ 144 w 170"/>
                <a:gd name="T71" fmla="*/ 120 h 178"/>
                <a:gd name="T72" fmla="*/ 140 w 170"/>
                <a:gd name="T73" fmla="*/ 126 h 178"/>
                <a:gd name="T74" fmla="*/ 112 w 170"/>
                <a:gd name="T75" fmla="*/ 92 h 178"/>
                <a:gd name="T76" fmla="*/ 164 w 170"/>
                <a:gd name="T77" fmla="*/ 88 h 178"/>
                <a:gd name="T78" fmla="*/ 154 w 170"/>
                <a:gd name="T79" fmla="*/ 78 h 178"/>
                <a:gd name="T80" fmla="*/ 146 w 170"/>
                <a:gd name="T81" fmla="*/ 74 h 178"/>
                <a:gd name="T82" fmla="*/ 136 w 170"/>
                <a:gd name="T83" fmla="*/ 82 h 178"/>
                <a:gd name="T84" fmla="*/ 112 w 170"/>
                <a:gd name="T85" fmla="*/ 84 h 178"/>
                <a:gd name="T86" fmla="*/ 166 w 170"/>
                <a:gd name="T87" fmla="*/ 52 h 178"/>
                <a:gd name="T88" fmla="*/ 170 w 170"/>
                <a:gd name="T89" fmla="*/ 48 h 178"/>
                <a:gd name="T90" fmla="*/ 42 w 170"/>
                <a:gd name="T91" fmla="*/ 32 h 178"/>
                <a:gd name="T92" fmla="*/ 18 w 170"/>
                <a:gd name="T93" fmla="*/ 74 h 178"/>
                <a:gd name="T94" fmla="*/ 18 w 170"/>
                <a:gd name="T95" fmla="*/ 124 h 178"/>
                <a:gd name="T96" fmla="*/ 42 w 170"/>
                <a:gd name="T97" fmla="*/ 82 h 178"/>
                <a:gd name="T98" fmla="*/ 18 w 170"/>
                <a:gd name="T99" fmla="*/ 124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" h="178">
                  <a:moveTo>
                    <a:pt x="170" y="48"/>
                  </a:moveTo>
                  <a:lnTo>
                    <a:pt x="170" y="48"/>
                  </a:lnTo>
                  <a:lnTo>
                    <a:pt x="168" y="46"/>
                  </a:lnTo>
                  <a:lnTo>
                    <a:pt x="164" y="40"/>
                  </a:lnTo>
                  <a:lnTo>
                    <a:pt x="154" y="34"/>
                  </a:lnTo>
                  <a:lnTo>
                    <a:pt x="154" y="34"/>
                  </a:lnTo>
                  <a:lnTo>
                    <a:pt x="152" y="34"/>
                  </a:lnTo>
                  <a:lnTo>
                    <a:pt x="152" y="34"/>
                  </a:lnTo>
                  <a:lnTo>
                    <a:pt x="146" y="40"/>
                  </a:lnTo>
                  <a:lnTo>
                    <a:pt x="146" y="40"/>
                  </a:lnTo>
                  <a:lnTo>
                    <a:pt x="142" y="42"/>
                  </a:lnTo>
                  <a:lnTo>
                    <a:pt x="140" y="46"/>
                  </a:lnTo>
                  <a:lnTo>
                    <a:pt x="140" y="46"/>
                  </a:lnTo>
                  <a:lnTo>
                    <a:pt x="90" y="46"/>
                  </a:lnTo>
                  <a:lnTo>
                    <a:pt x="90" y="46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10" y="18"/>
                  </a:lnTo>
                  <a:lnTo>
                    <a:pt x="110" y="18"/>
                  </a:lnTo>
                  <a:lnTo>
                    <a:pt x="112" y="18"/>
                  </a:lnTo>
                  <a:lnTo>
                    <a:pt x="112" y="18"/>
                  </a:lnTo>
                  <a:lnTo>
                    <a:pt x="114" y="16"/>
                  </a:lnTo>
                  <a:lnTo>
                    <a:pt x="114" y="16"/>
                  </a:lnTo>
                  <a:lnTo>
                    <a:pt x="116" y="14"/>
                  </a:lnTo>
                  <a:lnTo>
                    <a:pt x="116" y="14"/>
                  </a:lnTo>
                  <a:lnTo>
                    <a:pt x="114" y="10"/>
                  </a:lnTo>
                  <a:lnTo>
                    <a:pt x="110" y="8"/>
                  </a:lnTo>
                  <a:lnTo>
                    <a:pt x="110" y="8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0" y="18"/>
                  </a:lnTo>
                  <a:lnTo>
                    <a:pt x="82" y="38"/>
                  </a:lnTo>
                  <a:lnTo>
                    <a:pt x="70" y="58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56" y="38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0" y="34"/>
                  </a:lnTo>
                  <a:lnTo>
                    <a:pt x="60" y="34"/>
                  </a:lnTo>
                  <a:lnTo>
                    <a:pt x="62" y="32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62" y="26"/>
                  </a:lnTo>
                  <a:lnTo>
                    <a:pt x="58" y="24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0" y="24"/>
                  </a:lnTo>
                  <a:lnTo>
                    <a:pt x="38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6" y="24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32"/>
                  </a:lnTo>
                  <a:lnTo>
                    <a:pt x="4" y="48"/>
                  </a:lnTo>
                  <a:lnTo>
                    <a:pt x="4" y="76"/>
                  </a:lnTo>
                  <a:lnTo>
                    <a:pt x="2" y="120"/>
                  </a:lnTo>
                  <a:lnTo>
                    <a:pt x="2" y="150"/>
                  </a:lnTo>
                  <a:lnTo>
                    <a:pt x="2" y="150"/>
                  </a:lnTo>
                  <a:lnTo>
                    <a:pt x="4" y="154"/>
                  </a:lnTo>
                  <a:lnTo>
                    <a:pt x="4" y="154"/>
                  </a:lnTo>
                  <a:lnTo>
                    <a:pt x="8" y="156"/>
                  </a:lnTo>
                  <a:lnTo>
                    <a:pt x="8" y="156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14" y="154"/>
                  </a:lnTo>
                  <a:lnTo>
                    <a:pt x="16" y="154"/>
                  </a:lnTo>
                  <a:lnTo>
                    <a:pt x="16" y="154"/>
                  </a:lnTo>
                  <a:lnTo>
                    <a:pt x="18" y="148"/>
                  </a:lnTo>
                  <a:lnTo>
                    <a:pt x="18" y="142"/>
                  </a:lnTo>
                  <a:lnTo>
                    <a:pt x="18" y="142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42" y="132"/>
                  </a:lnTo>
                  <a:lnTo>
                    <a:pt x="42" y="132"/>
                  </a:lnTo>
                  <a:lnTo>
                    <a:pt x="42" y="138"/>
                  </a:lnTo>
                  <a:lnTo>
                    <a:pt x="42" y="138"/>
                  </a:lnTo>
                  <a:lnTo>
                    <a:pt x="42" y="144"/>
                  </a:lnTo>
                  <a:lnTo>
                    <a:pt x="44" y="148"/>
                  </a:lnTo>
                  <a:lnTo>
                    <a:pt x="44" y="148"/>
                  </a:lnTo>
                  <a:lnTo>
                    <a:pt x="48" y="148"/>
                  </a:lnTo>
                  <a:lnTo>
                    <a:pt x="50" y="148"/>
                  </a:lnTo>
                  <a:lnTo>
                    <a:pt x="50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58" y="144"/>
                  </a:lnTo>
                  <a:lnTo>
                    <a:pt x="58" y="138"/>
                  </a:lnTo>
                  <a:lnTo>
                    <a:pt x="58" y="138"/>
                  </a:lnTo>
                  <a:lnTo>
                    <a:pt x="58" y="78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72" y="68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98" y="52"/>
                  </a:lnTo>
                  <a:lnTo>
                    <a:pt x="98" y="52"/>
                  </a:lnTo>
                  <a:lnTo>
                    <a:pt x="98" y="82"/>
                  </a:lnTo>
                  <a:lnTo>
                    <a:pt x="96" y="144"/>
                  </a:lnTo>
                  <a:lnTo>
                    <a:pt x="96" y="168"/>
                  </a:lnTo>
                  <a:lnTo>
                    <a:pt x="96" y="172"/>
                  </a:lnTo>
                  <a:lnTo>
                    <a:pt x="96" y="172"/>
                  </a:lnTo>
                  <a:lnTo>
                    <a:pt x="98" y="176"/>
                  </a:lnTo>
                  <a:lnTo>
                    <a:pt x="100" y="178"/>
                  </a:lnTo>
                  <a:lnTo>
                    <a:pt x="100" y="178"/>
                  </a:lnTo>
                  <a:lnTo>
                    <a:pt x="104" y="178"/>
                  </a:lnTo>
                  <a:lnTo>
                    <a:pt x="104" y="178"/>
                  </a:lnTo>
                  <a:lnTo>
                    <a:pt x="108" y="176"/>
                  </a:lnTo>
                  <a:lnTo>
                    <a:pt x="112" y="174"/>
                  </a:lnTo>
                  <a:lnTo>
                    <a:pt x="112" y="174"/>
                  </a:lnTo>
                  <a:lnTo>
                    <a:pt x="114" y="172"/>
                  </a:lnTo>
                  <a:lnTo>
                    <a:pt x="114" y="168"/>
                  </a:lnTo>
                  <a:lnTo>
                    <a:pt x="114" y="168"/>
                  </a:lnTo>
                  <a:lnTo>
                    <a:pt x="112" y="132"/>
                  </a:lnTo>
                  <a:lnTo>
                    <a:pt x="112" y="132"/>
                  </a:lnTo>
                  <a:lnTo>
                    <a:pt x="166" y="132"/>
                  </a:lnTo>
                  <a:lnTo>
                    <a:pt x="166" y="132"/>
                  </a:lnTo>
                  <a:lnTo>
                    <a:pt x="168" y="132"/>
                  </a:lnTo>
                  <a:lnTo>
                    <a:pt x="170" y="130"/>
                  </a:lnTo>
                  <a:lnTo>
                    <a:pt x="170" y="128"/>
                  </a:lnTo>
                  <a:lnTo>
                    <a:pt x="170" y="128"/>
                  </a:lnTo>
                  <a:lnTo>
                    <a:pt x="166" y="124"/>
                  </a:lnTo>
                  <a:lnTo>
                    <a:pt x="166" y="124"/>
                  </a:lnTo>
                  <a:lnTo>
                    <a:pt x="160" y="118"/>
                  </a:lnTo>
                  <a:lnTo>
                    <a:pt x="154" y="114"/>
                  </a:lnTo>
                  <a:lnTo>
                    <a:pt x="154" y="114"/>
                  </a:lnTo>
                  <a:lnTo>
                    <a:pt x="150" y="114"/>
                  </a:lnTo>
                  <a:lnTo>
                    <a:pt x="150" y="114"/>
                  </a:lnTo>
                  <a:lnTo>
                    <a:pt x="148" y="116"/>
                  </a:lnTo>
                  <a:lnTo>
                    <a:pt x="144" y="120"/>
                  </a:lnTo>
                  <a:lnTo>
                    <a:pt x="144" y="120"/>
                  </a:lnTo>
                  <a:lnTo>
                    <a:pt x="144" y="120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12" y="126"/>
                  </a:lnTo>
                  <a:lnTo>
                    <a:pt x="112" y="126"/>
                  </a:lnTo>
                  <a:lnTo>
                    <a:pt x="112" y="92"/>
                  </a:lnTo>
                  <a:lnTo>
                    <a:pt x="112" y="92"/>
                  </a:lnTo>
                  <a:lnTo>
                    <a:pt x="160" y="92"/>
                  </a:lnTo>
                  <a:lnTo>
                    <a:pt x="160" y="92"/>
                  </a:lnTo>
                  <a:lnTo>
                    <a:pt x="164" y="90"/>
                  </a:lnTo>
                  <a:lnTo>
                    <a:pt x="164" y="88"/>
                  </a:lnTo>
                  <a:lnTo>
                    <a:pt x="164" y="88"/>
                  </a:lnTo>
                  <a:lnTo>
                    <a:pt x="162" y="84"/>
                  </a:lnTo>
                  <a:lnTo>
                    <a:pt x="162" y="84"/>
                  </a:lnTo>
                  <a:lnTo>
                    <a:pt x="154" y="78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2" y="76"/>
                  </a:lnTo>
                  <a:lnTo>
                    <a:pt x="140" y="78"/>
                  </a:lnTo>
                  <a:lnTo>
                    <a:pt x="140" y="78"/>
                  </a:lnTo>
                  <a:lnTo>
                    <a:pt x="136" y="82"/>
                  </a:lnTo>
                  <a:lnTo>
                    <a:pt x="134" y="84"/>
                  </a:lnTo>
                  <a:lnTo>
                    <a:pt x="134" y="84"/>
                  </a:lnTo>
                  <a:lnTo>
                    <a:pt x="112" y="84"/>
                  </a:lnTo>
                  <a:lnTo>
                    <a:pt x="112" y="84"/>
                  </a:lnTo>
                  <a:lnTo>
                    <a:pt x="112" y="52"/>
                  </a:lnTo>
                  <a:lnTo>
                    <a:pt x="112" y="52"/>
                  </a:lnTo>
                  <a:lnTo>
                    <a:pt x="166" y="52"/>
                  </a:lnTo>
                  <a:lnTo>
                    <a:pt x="166" y="52"/>
                  </a:lnTo>
                  <a:lnTo>
                    <a:pt x="168" y="52"/>
                  </a:lnTo>
                  <a:lnTo>
                    <a:pt x="170" y="50"/>
                  </a:lnTo>
                  <a:lnTo>
                    <a:pt x="170" y="48"/>
                  </a:lnTo>
                  <a:lnTo>
                    <a:pt x="170" y="48"/>
                  </a:lnTo>
                  <a:close/>
                  <a:moveTo>
                    <a:pt x="18" y="32"/>
                  </a:moveTo>
                  <a:lnTo>
                    <a:pt x="18" y="32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2" y="74"/>
                  </a:lnTo>
                  <a:lnTo>
                    <a:pt x="42" y="74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32"/>
                  </a:lnTo>
                  <a:lnTo>
                    <a:pt x="18" y="32"/>
                  </a:lnTo>
                  <a:close/>
                  <a:moveTo>
                    <a:pt x="18" y="124"/>
                  </a:moveTo>
                  <a:lnTo>
                    <a:pt x="18" y="124"/>
                  </a:lnTo>
                  <a:lnTo>
                    <a:pt x="18" y="82"/>
                  </a:lnTo>
                  <a:lnTo>
                    <a:pt x="18" y="82"/>
                  </a:lnTo>
                  <a:lnTo>
                    <a:pt x="42" y="82"/>
                  </a:lnTo>
                  <a:lnTo>
                    <a:pt x="42" y="82"/>
                  </a:lnTo>
                  <a:lnTo>
                    <a:pt x="42" y="124"/>
                  </a:lnTo>
                  <a:lnTo>
                    <a:pt x="42" y="124"/>
                  </a:lnTo>
                  <a:lnTo>
                    <a:pt x="18" y="124"/>
                  </a:lnTo>
                  <a:lnTo>
                    <a:pt x="18" y="12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684" y="2249"/>
              <a:ext cx="100" cy="160"/>
            </a:xfrm>
            <a:custGeom>
              <a:avLst/>
              <a:gdLst>
                <a:gd name="T0" fmla="*/ 76 w 100"/>
                <a:gd name="T1" fmla="*/ 58 h 160"/>
                <a:gd name="T2" fmla="*/ 64 w 100"/>
                <a:gd name="T3" fmla="*/ 54 h 160"/>
                <a:gd name="T4" fmla="*/ 76 w 100"/>
                <a:gd name="T5" fmla="*/ 64 h 160"/>
                <a:gd name="T6" fmla="*/ 76 w 100"/>
                <a:gd name="T7" fmla="*/ 66 h 160"/>
                <a:gd name="T8" fmla="*/ 60 w 100"/>
                <a:gd name="T9" fmla="*/ 72 h 160"/>
                <a:gd name="T10" fmla="*/ 62 w 100"/>
                <a:gd name="T11" fmla="*/ 50 h 160"/>
                <a:gd name="T12" fmla="*/ 70 w 100"/>
                <a:gd name="T13" fmla="*/ 44 h 160"/>
                <a:gd name="T14" fmla="*/ 80 w 100"/>
                <a:gd name="T15" fmla="*/ 34 h 160"/>
                <a:gd name="T16" fmla="*/ 74 w 100"/>
                <a:gd name="T17" fmla="*/ 28 h 160"/>
                <a:gd name="T18" fmla="*/ 62 w 100"/>
                <a:gd name="T19" fmla="*/ 32 h 160"/>
                <a:gd name="T20" fmla="*/ 64 w 100"/>
                <a:gd name="T21" fmla="*/ 22 h 160"/>
                <a:gd name="T22" fmla="*/ 66 w 100"/>
                <a:gd name="T23" fmla="*/ 10 h 160"/>
                <a:gd name="T24" fmla="*/ 64 w 100"/>
                <a:gd name="T25" fmla="*/ 4 h 160"/>
                <a:gd name="T26" fmla="*/ 58 w 100"/>
                <a:gd name="T27" fmla="*/ 0 h 160"/>
                <a:gd name="T28" fmla="*/ 42 w 100"/>
                <a:gd name="T29" fmla="*/ 4 h 160"/>
                <a:gd name="T30" fmla="*/ 34 w 100"/>
                <a:gd name="T31" fmla="*/ 10 h 160"/>
                <a:gd name="T32" fmla="*/ 40 w 100"/>
                <a:gd name="T33" fmla="*/ 10 h 160"/>
                <a:gd name="T34" fmla="*/ 48 w 100"/>
                <a:gd name="T35" fmla="*/ 14 h 160"/>
                <a:gd name="T36" fmla="*/ 48 w 100"/>
                <a:gd name="T37" fmla="*/ 32 h 160"/>
                <a:gd name="T38" fmla="*/ 42 w 100"/>
                <a:gd name="T39" fmla="*/ 36 h 160"/>
                <a:gd name="T40" fmla="*/ 28 w 100"/>
                <a:gd name="T41" fmla="*/ 32 h 160"/>
                <a:gd name="T42" fmla="*/ 18 w 100"/>
                <a:gd name="T43" fmla="*/ 24 h 160"/>
                <a:gd name="T44" fmla="*/ 16 w 100"/>
                <a:gd name="T45" fmla="*/ 28 h 160"/>
                <a:gd name="T46" fmla="*/ 34 w 100"/>
                <a:gd name="T47" fmla="*/ 46 h 160"/>
                <a:gd name="T48" fmla="*/ 46 w 100"/>
                <a:gd name="T49" fmla="*/ 46 h 160"/>
                <a:gd name="T50" fmla="*/ 48 w 100"/>
                <a:gd name="T51" fmla="*/ 76 h 160"/>
                <a:gd name="T52" fmla="*/ 26 w 100"/>
                <a:gd name="T53" fmla="*/ 78 h 160"/>
                <a:gd name="T54" fmla="*/ 6 w 100"/>
                <a:gd name="T55" fmla="*/ 74 h 160"/>
                <a:gd name="T56" fmla="*/ 0 w 100"/>
                <a:gd name="T57" fmla="*/ 72 h 160"/>
                <a:gd name="T58" fmla="*/ 14 w 100"/>
                <a:gd name="T59" fmla="*/ 90 h 160"/>
                <a:gd name="T60" fmla="*/ 28 w 100"/>
                <a:gd name="T61" fmla="*/ 90 h 160"/>
                <a:gd name="T62" fmla="*/ 52 w 100"/>
                <a:gd name="T63" fmla="*/ 118 h 160"/>
                <a:gd name="T64" fmla="*/ 42 w 100"/>
                <a:gd name="T65" fmla="*/ 118 h 160"/>
                <a:gd name="T66" fmla="*/ 18 w 100"/>
                <a:gd name="T67" fmla="*/ 122 h 160"/>
                <a:gd name="T68" fmla="*/ 4 w 100"/>
                <a:gd name="T69" fmla="*/ 132 h 160"/>
                <a:gd name="T70" fmla="*/ 4 w 100"/>
                <a:gd name="T71" fmla="*/ 144 h 160"/>
                <a:gd name="T72" fmla="*/ 14 w 100"/>
                <a:gd name="T73" fmla="*/ 156 h 160"/>
                <a:gd name="T74" fmla="*/ 34 w 100"/>
                <a:gd name="T75" fmla="*/ 160 h 160"/>
                <a:gd name="T76" fmla="*/ 50 w 100"/>
                <a:gd name="T77" fmla="*/ 156 h 160"/>
                <a:gd name="T78" fmla="*/ 62 w 100"/>
                <a:gd name="T79" fmla="*/ 144 h 160"/>
                <a:gd name="T80" fmla="*/ 74 w 100"/>
                <a:gd name="T81" fmla="*/ 142 h 160"/>
                <a:gd name="T82" fmla="*/ 86 w 100"/>
                <a:gd name="T83" fmla="*/ 152 h 160"/>
                <a:gd name="T84" fmla="*/ 92 w 100"/>
                <a:gd name="T85" fmla="*/ 154 h 160"/>
                <a:gd name="T86" fmla="*/ 96 w 100"/>
                <a:gd name="T87" fmla="*/ 152 h 160"/>
                <a:gd name="T88" fmla="*/ 98 w 100"/>
                <a:gd name="T89" fmla="*/ 142 h 160"/>
                <a:gd name="T90" fmla="*/ 90 w 100"/>
                <a:gd name="T91" fmla="*/ 134 h 160"/>
                <a:gd name="T92" fmla="*/ 66 w 100"/>
                <a:gd name="T93" fmla="*/ 120 h 160"/>
                <a:gd name="T94" fmla="*/ 64 w 100"/>
                <a:gd name="T95" fmla="*/ 106 h 160"/>
                <a:gd name="T96" fmla="*/ 74 w 100"/>
                <a:gd name="T97" fmla="*/ 82 h 160"/>
                <a:gd name="T98" fmla="*/ 98 w 100"/>
                <a:gd name="T99" fmla="*/ 68 h 160"/>
                <a:gd name="T100" fmla="*/ 100 w 100"/>
                <a:gd name="T101" fmla="*/ 64 h 160"/>
                <a:gd name="T102" fmla="*/ 90 w 100"/>
                <a:gd name="T103" fmla="*/ 58 h 160"/>
                <a:gd name="T104" fmla="*/ 26 w 100"/>
                <a:gd name="T105" fmla="*/ 148 h 160"/>
                <a:gd name="T106" fmla="*/ 14 w 100"/>
                <a:gd name="T107" fmla="*/ 140 h 160"/>
                <a:gd name="T108" fmla="*/ 16 w 100"/>
                <a:gd name="T109" fmla="*/ 134 h 160"/>
                <a:gd name="T110" fmla="*/ 20 w 100"/>
                <a:gd name="T111" fmla="*/ 130 h 160"/>
                <a:gd name="T112" fmla="*/ 38 w 100"/>
                <a:gd name="T113" fmla="*/ 128 h 160"/>
                <a:gd name="T114" fmla="*/ 52 w 100"/>
                <a:gd name="T115" fmla="*/ 130 h 160"/>
                <a:gd name="T116" fmla="*/ 38 w 100"/>
                <a:gd name="T117" fmla="*/ 14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160">
                  <a:moveTo>
                    <a:pt x="90" y="58"/>
                  </a:moveTo>
                  <a:lnTo>
                    <a:pt x="90" y="58"/>
                  </a:lnTo>
                  <a:lnTo>
                    <a:pt x="76" y="58"/>
                  </a:lnTo>
                  <a:lnTo>
                    <a:pt x="66" y="56"/>
                  </a:lnTo>
                  <a:lnTo>
                    <a:pt x="66" y="56"/>
                  </a:lnTo>
                  <a:lnTo>
                    <a:pt x="64" y="54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76" y="64"/>
                  </a:lnTo>
                  <a:lnTo>
                    <a:pt x="76" y="64"/>
                  </a:lnTo>
                  <a:lnTo>
                    <a:pt x="76" y="66"/>
                  </a:lnTo>
                  <a:lnTo>
                    <a:pt x="76" y="66"/>
                  </a:lnTo>
                  <a:lnTo>
                    <a:pt x="72" y="68"/>
                  </a:lnTo>
                  <a:lnTo>
                    <a:pt x="60" y="72"/>
                  </a:lnTo>
                  <a:lnTo>
                    <a:pt x="60" y="72"/>
                  </a:lnTo>
                  <a:lnTo>
                    <a:pt x="62" y="62"/>
                  </a:lnTo>
                  <a:lnTo>
                    <a:pt x="62" y="50"/>
                  </a:lnTo>
                  <a:lnTo>
                    <a:pt x="62" y="50"/>
                  </a:lnTo>
                  <a:lnTo>
                    <a:pt x="62" y="46"/>
                  </a:lnTo>
                  <a:lnTo>
                    <a:pt x="62" y="46"/>
                  </a:lnTo>
                  <a:lnTo>
                    <a:pt x="70" y="44"/>
                  </a:lnTo>
                  <a:lnTo>
                    <a:pt x="76" y="42"/>
                  </a:lnTo>
                  <a:lnTo>
                    <a:pt x="80" y="38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80" y="30"/>
                  </a:lnTo>
                  <a:lnTo>
                    <a:pt x="74" y="28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4" y="26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6" y="10"/>
                  </a:lnTo>
                  <a:lnTo>
                    <a:pt x="66" y="10"/>
                  </a:lnTo>
                  <a:lnTo>
                    <a:pt x="66" y="6"/>
                  </a:lnTo>
                  <a:lnTo>
                    <a:pt x="64" y="4"/>
                  </a:lnTo>
                  <a:lnTo>
                    <a:pt x="64" y="4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2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8" y="14"/>
                  </a:lnTo>
                  <a:lnTo>
                    <a:pt x="48" y="18"/>
                  </a:lnTo>
                  <a:lnTo>
                    <a:pt x="48" y="32"/>
                  </a:lnTo>
                  <a:lnTo>
                    <a:pt x="48" y="32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42" y="36"/>
                  </a:lnTo>
                  <a:lnTo>
                    <a:pt x="42" y="36"/>
                  </a:lnTo>
                  <a:lnTo>
                    <a:pt x="34" y="34"/>
                  </a:lnTo>
                  <a:lnTo>
                    <a:pt x="28" y="32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8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26" y="42"/>
                  </a:lnTo>
                  <a:lnTo>
                    <a:pt x="34" y="46"/>
                  </a:lnTo>
                  <a:lnTo>
                    <a:pt x="42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8" y="46"/>
                  </a:lnTo>
                  <a:lnTo>
                    <a:pt x="48" y="46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26" y="78"/>
                  </a:lnTo>
                  <a:lnTo>
                    <a:pt x="26" y="78"/>
                  </a:lnTo>
                  <a:lnTo>
                    <a:pt x="18" y="78"/>
                  </a:lnTo>
                  <a:lnTo>
                    <a:pt x="12" y="76"/>
                  </a:lnTo>
                  <a:lnTo>
                    <a:pt x="6" y="74"/>
                  </a:lnTo>
                  <a:lnTo>
                    <a:pt x="4" y="7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80"/>
                  </a:lnTo>
                  <a:lnTo>
                    <a:pt x="8" y="86"/>
                  </a:lnTo>
                  <a:lnTo>
                    <a:pt x="14" y="90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28" y="90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52" y="118"/>
                  </a:lnTo>
                  <a:lnTo>
                    <a:pt x="52" y="118"/>
                  </a:lnTo>
                  <a:lnTo>
                    <a:pt x="46" y="118"/>
                  </a:lnTo>
                  <a:lnTo>
                    <a:pt x="42" y="118"/>
                  </a:lnTo>
                  <a:lnTo>
                    <a:pt x="42" y="118"/>
                  </a:lnTo>
                  <a:lnTo>
                    <a:pt x="28" y="118"/>
                  </a:lnTo>
                  <a:lnTo>
                    <a:pt x="18" y="122"/>
                  </a:lnTo>
                  <a:lnTo>
                    <a:pt x="8" y="128"/>
                  </a:lnTo>
                  <a:lnTo>
                    <a:pt x="8" y="128"/>
                  </a:lnTo>
                  <a:lnTo>
                    <a:pt x="4" y="132"/>
                  </a:lnTo>
                  <a:lnTo>
                    <a:pt x="4" y="140"/>
                  </a:lnTo>
                  <a:lnTo>
                    <a:pt x="4" y="140"/>
                  </a:lnTo>
                  <a:lnTo>
                    <a:pt x="4" y="144"/>
                  </a:lnTo>
                  <a:lnTo>
                    <a:pt x="6" y="150"/>
                  </a:lnTo>
                  <a:lnTo>
                    <a:pt x="10" y="154"/>
                  </a:lnTo>
                  <a:lnTo>
                    <a:pt x="14" y="156"/>
                  </a:lnTo>
                  <a:lnTo>
                    <a:pt x="22" y="160"/>
                  </a:lnTo>
                  <a:lnTo>
                    <a:pt x="32" y="160"/>
                  </a:lnTo>
                  <a:lnTo>
                    <a:pt x="34" y="160"/>
                  </a:lnTo>
                  <a:lnTo>
                    <a:pt x="34" y="160"/>
                  </a:lnTo>
                  <a:lnTo>
                    <a:pt x="40" y="160"/>
                  </a:lnTo>
                  <a:lnTo>
                    <a:pt x="50" y="156"/>
                  </a:lnTo>
                  <a:lnTo>
                    <a:pt x="54" y="154"/>
                  </a:lnTo>
                  <a:lnTo>
                    <a:pt x="58" y="150"/>
                  </a:lnTo>
                  <a:lnTo>
                    <a:pt x="62" y="144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74" y="142"/>
                  </a:lnTo>
                  <a:lnTo>
                    <a:pt x="82" y="150"/>
                  </a:lnTo>
                  <a:lnTo>
                    <a:pt x="82" y="150"/>
                  </a:lnTo>
                  <a:lnTo>
                    <a:pt x="86" y="152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96" y="152"/>
                  </a:lnTo>
                  <a:lnTo>
                    <a:pt x="96" y="152"/>
                  </a:lnTo>
                  <a:lnTo>
                    <a:pt x="98" y="146"/>
                  </a:lnTo>
                  <a:lnTo>
                    <a:pt x="98" y="146"/>
                  </a:lnTo>
                  <a:lnTo>
                    <a:pt x="98" y="142"/>
                  </a:lnTo>
                  <a:lnTo>
                    <a:pt x="96" y="140"/>
                  </a:lnTo>
                  <a:lnTo>
                    <a:pt x="90" y="134"/>
                  </a:lnTo>
                  <a:lnTo>
                    <a:pt x="90" y="134"/>
                  </a:lnTo>
                  <a:lnTo>
                    <a:pt x="78" y="126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4" y="106"/>
                  </a:lnTo>
                  <a:lnTo>
                    <a:pt x="62" y="86"/>
                  </a:lnTo>
                  <a:lnTo>
                    <a:pt x="62" y="86"/>
                  </a:lnTo>
                  <a:lnTo>
                    <a:pt x="74" y="82"/>
                  </a:lnTo>
                  <a:lnTo>
                    <a:pt x="86" y="76"/>
                  </a:lnTo>
                  <a:lnTo>
                    <a:pt x="96" y="70"/>
                  </a:lnTo>
                  <a:lnTo>
                    <a:pt x="98" y="68"/>
                  </a:lnTo>
                  <a:lnTo>
                    <a:pt x="100" y="64"/>
                  </a:lnTo>
                  <a:lnTo>
                    <a:pt x="100" y="64"/>
                  </a:lnTo>
                  <a:lnTo>
                    <a:pt x="100" y="64"/>
                  </a:lnTo>
                  <a:lnTo>
                    <a:pt x="98" y="60"/>
                  </a:lnTo>
                  <a:lnTo>
                    <a:pt x="96" y="58"/>
                  </a:lnTo>
                  <a:lnTo>
                    <a:pt x="90" y="58"/>
                  </a:lnTo>
                  <a:lnTo>
                    <a:pt x="90" y="58"/>
                  </a:lnTo>
                  <a:close/>
                  <a:moveTo>
                    <a:pt x="26" y="148"/>
                  </a:moveTo>
                  <a:lnTo>
                    <a:pt x="26" y="148"/>
                  </a:lnTo>
                  <a:lnTo>
                    <a:pt x="18" y="146"/>
                  </a:lnTo>
                  <a:lnTo>
                    <a:pt x="16" y="144"/>
                  </a:lnTo>
                  <a:lnTo>
                    <a:pt x="14" y="140"/>
                  </a:lnTo>
                  <a:lnTo>
                    <a:pt x="14" y="140"/>
                  </a:lnTo>
                  <a:lnTo>
                    <a:pt x="14" y="136"/>
                  </a:lnTo>
                  <a:lnTo>
                    <a:pt x="16" y="134"/>
                  </a:lnTo>
                  <a:lnTo>
                    <a:pt x="16" y="134"/>
                  </a:lnTo>
                  <a:lnTo>
                    <a:pt x="16" y="134"/>
                  </a:lnTo>
                  <a:lnTo>
                    <a:pt x="20" y="130"/>
                  </a:lnTo>
                  <a:lnTo>
                    <a:pt x="26" y="130"/>
                  </a:lnTo>
                  <a:lnTo>
                    <a:pt x="38" y="128"/>
                  </a:lnTo>
                  <a:lnTo>
                    <a:pt x="38" y="128"/>
                  </a:lnTo>
                  <a:lnTo>
                    <a:pt x="46" y="128"/>
                  </a:lnTo>
                  <a:lnTo>
                    <a:pt x="52" y="130"/>
                  </a:lnTo>
                  <a:lnTo>
                    <a:pt x="52" y="130"/>
                  </a:lnTo>
                  <a:lnTo>
                    <a:pt x="50" y="136"/>
                  </a:lnTo>
                  <a:lnTo>
                    <a:pt x="46" y="142"/>
                  </a:lnTo>
                  <a:lnTo>
                    <a:pt x="38" y="146"/>
                  </a:lnTo>
                  <a:lnTo>
                    <a:pt x="26" y="148"/>
                  </a:lnTo>
                  <a:lnTo>
                    <a:pt x="26" y="148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890" y="2263"/>
              <a:ext cx="140" cy="140"/>
            </a:xfrm>
            <a:custGeom>
              <a:avLst/>
              <a:gdLst>
                <a:gd name="T0" fmla="*/ 104 w 140"/>
                <a:gd name="T1" fmla="*/ 124 h 140"/>
                <a:gd name="T2" fmla="*/ 94 w 140"/>
                <a:gd name="T3" fmla="*/ 124 h 140"/>
                <a:gd name="T4" fmla="*/ 78 w 140"/>
                <a:gd name="T5" fmla="*/ 122 h 140"/>
                <a:gd name="T6" fmla="*/ 70 w 140"/>
                <a:gd name="T7" fmla="*/ 118 h 140"/>
                <a:gd name="T8" fmla="*/ 64 w 140"/>
                <a:gd name="T9" fmla="*/ 108 h 140"/>
                <a:gd name="T10" fmla="*/ 62 w 140"/>
                <a:gd name="T11" fmla="*/ 92 h 140"/>
                <a:gd name="T12" fmla="*/ 64 w 140"/>
                <a:gd name="T13" fmla="*/ 70 h 140"/>
                <a:gd name="T14" fmla="*/ 70 w 140"/>
                <a:gd name="T15" fmla="*/ 46 h 140"/>
                <a:gd name="T16" fmla="*/ 82 w 140"/>
                <a:gd name="T17" fmla="*/ 30 h 140"/>
                <a:gd name="T18" fmla="*/ 90 w 140"/>
                <a:gd name="T19" fmla="*/ 22 h 140"/>
                <a:gd name="T20" fmla="*/ 108 w 140"/>
                <a:gd name="T21" fmla="*/ 16 h 140"/>
                <a:gd name="T22" fmla="*/ 120 w 140"/>
                <a:gd name="T23" fmla="*/ 16 h 140"/>
                <a:gd name="T24" fmla="*/ 130 w 140"/>
                <a:gd name="T25" fmla="*/ 16 h 140"/>
                <a:gd name="T26" fmla="*/ 132 w 140"/>
                <a:gd name="T27" fmla="*/ 16 h 140"/>
                <a:gd name="T28" fmla="*/ 138 w 140"/>
                <a:gd name="T29" fmla="*/ 14 h 140"/>
                <a:gd name="T30" fmla="*/ 140 w 140"/>
                <a:gd name="T31" fmla="*/ 10 h 140"/>
                <a:gd name="T32" fmla="*/ 138 w 140"/>
                <a:gd name="T33" fmla="*/ 6 h 140"/>
                <a:gd name="T34" fmla="*/ 126 w 140"/>
                <a:gd name="T35" fmla="*/ 0 h 140"/>
                <a:gd name="T36" fmla="*/ 118 w 140"/>
                <a:gd name="T37" fmla="*/ 0 h 140"/>
                <a:gd name="T38" fmla="*/ 114 w 140"/>
                <a:gd name="T39" fmla="*/ 0 h 140"/>
                <a:gd name="T40" fmla="*/ 98 w 140"/>
                <a:gd name="T41" fmla="*/ 4 h 140"/>
                <a:gd name="T42" fmla="*/ 56 w 140"/>
                <a:gd name="T43" fmla="*/ 16 h 140"/>
                <a:gd name="T44" fmla="*/ 42 w 140"/>
                <a:gd name="T45" fmla="*/ 20 h 140"/>
                <a:gd name="T46" fmla="*/ 12 w 140"/>
                <a:gd name="T47" fmla="*/ 28 h 140"/>
                <a:gd name="T48" fmla="*/ 10 w 140"/>
                <a:gd name="T49" fmla="*/ 28 h 140"/>
                <a:gd name="T50" fmla="*/ 6 w 140"/>
                <a:gd name="T51" fmla="*/ 20 h 140"/>
                <a:gd name="T52" fmla="*/ 4 w 140"/>
                <a:gd name="T53" fmla="*/ 16 h 140"/>
                <a:gd name="T54" fmla="*/ 0 w 140"/>
                <a:gd name="T55" fmla="*/ 20 h 140"/>
                <a:gd name="T56" fmla="*/ 0 w 140"/>
                <a:gd name="T57" fmla="*/ 28 h 140"/>
                <a:gd name="T58" fmla="*/ 2 w 140"/>
                <a:gd name="T59" fmla="*/ 36 h 140"/>
                <a:gd name="T60" fmla="*/ 8 w 140"/>
                <a:gd name="T61" fmla="*/ 42 h 140"/>
                <a:gd name="T62" fmla="*/ 14 w 140"/>
                <a:gd name="T63" fmla="*/ 44 h 140"/>
                <a:gd name="T64" fmla="*/ 28 w 140"/>
                <a:gd name="T65" fmla="*/ 40 h 140"/>
                <a:gd name="T66" fmla="*/ 44 w 140"/>
                <a:gd name="T67" fmla="*/ 32 h 140"/>
                <a:gd name="T68" fmla="*/ 78 w 140"/>
                <a:gd name="T69" fmla="*/ 20 h 140"/>
                <a:gd name="T70" fmla="*/ 56 w 140"/>
                <a:gd name="T71" fmla="*/ 46 h 140"/>
                <a:gd name="T72" fmla="*/ 50 w 140"/>
                <a:gd name="T73" fmla="*/ 66 h 140"/>
                <a:gd name="T74" fmla="*/ 48 w 140"/>
                <a:gd name="T75" fmla="*/ 92 h 140"/>
                <a:gd name="T76" fmla="*/ 48 w 140"/>
                <a:gd name="T77" fmla="*/ 102 h 140"/>
                <a:gd name="T78" fmla="*/ 52 w 140"/>
                <a:gd name="T79" fmla="*/ 120 h 140"/>
                <a:gd name="T80" fmla="*/ 56 w 140"/>
                <a:gd name="T81" fmla="*/ 126 h 140"/>
                <a:gd name="T82" fmla="*/ 74 w 140"/>
                <a:gd name="T83" fmla="*/ 136 h 140"/>
                <a:gd name="T84" fmla="*/ 94 w 140"/>
                <a:gd name="T85" fmla="*/ 140 h 140"/>
                <a:gd name="T86" fmla="*/ 98 w 140"/>
                <a:gd name="T87" fmla="*/ 140 h 140"/>
                <a:gd name="T88" fmla="*/ 106 w 140"/>
                <a:gd name="T89" fmla="*/ 138 h 140"/>
                <a:gd name="T90" fmla="*/ 110 w 140"/>
                <a:gd name="T91" fmla="*/ 136 h 140"/>
                <a:gd name="T92" fmla="*/ 112 w 140"/>
                <a:gd name="T93" fmla="*/ 132 h 140"/>
                <a:gd name="T94" fmla="*/ 108 w 140"/>
                <a:gd name="T95" fmla="*/ 126 h 140"/>
                <a:gd name="T96" fmla="*/ 104 w 140"/>
                <a:gd name="T97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0" h="140">
                  <a:moveTo>
                    <a:pt x="104" y="124"/>
                  </a:moveTo>
                  <a:lnTo>
                    <a:pt x="104" y="124"/>
                  </a:lnTo>
                  <a:lnTo>
                    <a:pt x="94" y="124"/>
                  </a:lnTo>
                  <a:lnTo>
                    <a:pt x="94" y="124"/>
                  </a:lnTo>
                  <a:lnTo>
                    <a:pt x="84" y="124"/>
                  </a:lnTo>
                  <a:lnTo>
                    <a:pt x="78" y="122"/>
                  </a:lnTo>
                  <a:lnTo>
                    <a:pt x="70" y="118"/>
                  </a:lnTo>
                  <a:lnTo>
                    <a:pt x="70" y="118"/>
                  </a:lnTo>
                  <a:lnTo>
                    <a:pt x="66" y="112"/>
                  </a:lnTo>
                  <a:lnTo>
                    <a:pt x="64" y="108"/>
                  </a:lnTo>
                  <a:lnTo>
                    <a:pt x="62" y="92"/>
                  </a:lnTo>
                  <a:lnTo>
                    <a:pt x="62" y="92"/>
                  </a:lnTo>
                  <a:lnTo>
                    <a:pt x="64" y="70"/>
                  </a:lnTo>
                  <a:lnTo>
                    <a:pt x="64" y="70"/>
                  </a:lnTo>
                  <a:lnTo>
                    <a:pt x="66" y="56"/>
                  </a:lnTo>
                  <a:lnTo>
                    <a:pt x="70" y="46"/>
                  </a:lnTo>
                  <a:lnTo>
                    <a:pt x="74" y="38"/>
                  </a:lnTo>
                  <a:lnTo>
                    <a:pt x="82" y="30"/>
                  </a:lnTo>
                  <a:lnTo>
                    <a:pt x="82" y="30"/>
                  </a:lnTo>
                  <a:lnTo>
                    <a:pt x="90" y="22"/>
                  </a:lnTo>
                  <a:lnTo>
                    <a:pt x="100" y="18"/>
                  </a:lnTo>
                  <a:lnTo>
                    <a:pt x="108" y="16"/>
                  </a:lnTo>
                  <a:lnTo>
                    <a:pt x="116" y="16"/>
                  </a:lnTo>
                  <a:lnTo>
                    <a:pt x="120" y="16"/>
                  </a:lnTo>
                  <a:lnTo>
                    <a:pt x="120" y="16"/>
                  </a:lnTo>
                  <a:lnTo>
                    <a:pt x="130" y="16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6" y="16"/>
                  </a:lnTo>
                  <a:lnTo>
                    <a:pt x="138" y="14"/>
                  </a:lnTo>
                  <a:lnTo>
                    <a:pt x="138" y="14"/>
                  </a:lnTo>
                  <a:lnTo>
                    <a:pt x="140" y="10"/>
                  </a:lnTo>
                  <a:lnTo>
                    <a:pt x="140" y="10"/>
                  </a:lnTo>
                  <a:lnTo>
                    <a:pt x="138" y="6"/>
                  </a:lnTo>
                  <a:lnTo>
                    <a:pt x="132" y="2"/>
                  </a:lnTo>
                  <a:lnTo>
                    <a:pt x="126" y="0"/>
                  </a:lnTo>
                  <a:lnTo>
                    <a:pt x="122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98" y="4"/>
                  </a:lnTo>
                  <a:lnTo>
                    <a:pt x="80" y="10"/>
                  </a:lnTo>
                  <a:lnTo>
                    <a:pt x="56" y="16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24" y="26"/>
                  </a:lnTo>
                  <a:lnTo>
                    <a:pt x="12" y="28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8" y="26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4" y="40"/>
                  </a:lnTo>
                  <a:lnTo>
                    <a:pt x="8" y="42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22" y="44"/>
                  </a:lnTo>
                  <a:lnTo>
                    <a:pt x="28" y="40"/>
                  </a:lnTo>
                  <a:lnTo>
                    <a:pt x="44" y="32"/>
                  </a:lnTo>
                  <a:lnTo>
                    <a:pt x="44" y="32"/>
                  </a:lnTo>
                  <a:lnTo>
                    <a:pt x="78" y="20"/>
                  </a:lnTo>
                  <a:lnTo>
                    <a:pt x="78" y="20"/>
                  </a:lnTo>
                  <a:lnTo>
                    <a:pt x="66" y="32"/>
                  </a:lnTo>
                  <a:lnTo>
                    <a:pt x="56" y="46"/>
                  </a:lnTo>
                  <a:lnTo>
                    <a:pt x="54" y="54"/>
                  </a:lnTo>
                  <a:lnTo>
                    <a:pt x="50" y="66"/>
                  </a:lnTo>
                  <a:lnTo>
                    <a:pt x="48" y="78"/>
                  </a:lnTo>
                  <a:lnTo>
                    <a:pt x="48" y="92"/>
                  </a:lnTo>
                  <a:lnTo>
                    <a:pt x="48" y="92"/>
                  </a:lnTo>
                  <a:lnTo>
                    <a:pt x="48" y="102"/>
                  </a:lnTo>
                  <a:lnTo>
                    <a:pt x="50" y="112"/>
                  </a:lnTo>
                  <a:lnTo>
                    <a:pt x="52" y="120"/>
                  </a:lnTo>
                  <a:lnTo>
                    <a:pt x="56" y="126"/>
                  </a:lnTo>
                  <a:lnTo>
                    <a:pt x="56" y="126"/>
                  </a:lnTo>
                  <a:lnTo>
                    <a:pt x="64" y="132"/>
                  </a:lnTo>
                  <a:lnTo>
                    <a:pt x="74" y="136"/>
                  </a:lnTo>
                  <a:lnTo>
                    <a:pt x="84" y="138"/>
                  </a:lnTo>
                  <a:lnTo>
                    <a:pt x="94" y="140"/>
                  </a:lnTo>
                  <a:lnTo>
                    <a:pt x="98" y="140"/>
                  </a:lnTo>
                  <a:lnTo>
                    <a:pt x="98" y="140"/>
                  </a:lnTo>
                  <a:lnTo>
                    <a:pt x="104" y="138"/>
                  </a:lnTo>
                  <a:lnTo>
                    <a:pt x="106" y="138"/>
                  </a:lnTo>
                  <a:lnTo>
                    <a:pt x="110" y="136"/>
                  </a:lnTo>
                  <a:lnTo>
                    <a:pt x="110" y="136"/>
                  </a:lnTo>
                  <a:lnTo>
                    <a:pt x="112" y="132"/>
                  </a:lnTo>
                  <a:lnTo>
                    <a:pt x="112" y="132"/>
                  </a:lnTo>
                  <a:lnTo>
                    <a:pt x="110" y="128"/>
                  </a:lnTo>
                  <a:lnTo>
                    <a:pt x="108" y="126"/>
                  </a:lnTo>
                  <a:lnTo>
                    <a:pt x="104" y="124"/>
                  </a:lnTo>
                  <a:lnTo>
                    <a:pt x="104" y="12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970" y="2301"/>
              <a:ext cx="36" cy="32"/>
            </a:xfrm>
            <a:custGeom>
              <a:avLst/>
              <a:gdLst>
                <a:gd name="T0" fmla="*/ 32 w 36"/>
                <a:gd name="T1" fmla="*/ 14 h 32"/>
                <a:gd name="T2" fmla="*/ 32 w 36"/>
                <a:gd name="T3" fmla="*/ 14 h 32"/>
                <a:gd name="T4" fmla="*/ 26 w 36"/>
                <a:gd name="T5" fmla="*/ 10 h 32"/>
                <a:gd name="T6" fmla="*/ 20 w 36"/>
                <a:gd name="T7" fmla="*/ 6 h 32"/>
                <a:gd name="T8" fmla="*/ 8 w 36"/>
                <a:gd name="T9" fmla="*/ 2 h 32"/>
                <a:gd name="T10" fmla="*/ 8 w 36"/>
                <a:gd name="T11" fmla="*/ 2 h 32"/>
                <a:gd name="T12" fmla="*/ 2 w 36"/>
                <a:gd name="T13" fmla="*/ 0 h 32"/>
                <a:gd name="T14" fmla="*/ 0 w 36"/>
                <a:gd name="T15" fmla="*/ 2 h 32"/>
                <a:gd name="T16" fmla="*/ 0 w 36"/>
                <a:gd name="T17" fmla="*/ 2 h 32"/>
                <a:gd name="T18" fmla="*/ 4 w 36"/>
                <a:gd name="T19" fmla="*/ 4 h 32"/>
                <a:gd name="T20" fmla="*/ 4 w 36"/>
                <a:gd name="T21" fmla="*/ 4 h 32"/>
                <a:gd name="T22" fmla="*/ 14 w 36"/>
                <a:gd name="T23" fmla="*/ 14 h 32"/>
                <a:gd name="T24" fmla="*/ 20 w 36"/>
                <a:gd name="T25" fmla="*/ 26 h 32"/>
                <a:gd name="T26" fmla="*/ 20 w 36"/>
                <a:gd name="T27" fmla="*/ 26 h 32"/>
                <a:gd name="T28" fmla="*/ 24 w 36"/>
                <a:gd name="T29" fmla="*/ 30 h 32"/>
                <a:gd name="T30" fmla="*/ 28 w 36"/>
                <a:gd name="T31" fmla="*/ 32 h 32"/>
                <a:gd name="T32" fmla="*/ 28 w 36"/>
                <a:gd name="T33" fmla="*/ 32 h 32"/>
                <a:gd name="T34" fmla="*/ 32 w 36"/>
                <a:gd name="T35" fmla="*/ 32 h 32"/>
                <a:gd name="T36" fmla="*/ 34 w 36"/>
                <a:gd name="T37" fmla="*/ 30 h 32"/>
                <a:gd name="T38" fmla="*/ 34 w 36"/>
                <a:gd name="T39" fmla="*/ 30 h 32"/>
                <a:gd name="T40" fmla="*/ 36 w 36"/>
                <a:gd name="T41" fmla="*/ 26 h 32"/>
                <a:gd name="T42" fmla="*/ 36 w 36"/>
                <a:gd name="T43" fmla="*/ 26 h 32"/>
                <a:gd name="T44" fmla="*/ 36 w 36"/>
                <a:gd name="T45" fmla="*/ 20 h 32"/>
                <a:gd name="T46" fmla="*/ 32 w 36"/>
                <a:gd name="T47" fmla="*/ 14 h 32"/>
                <a:gd name="T48" fmla="*/ 32 w 36"/>
                <a:gd name="T4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2">
                  <a:moveTo>
                    <a:pt x="32" y="14"/>
                  </a:moveTo>
                  <a:lnTo>
                    <a:pt x="32" y="14"/>
                  </a:lnTo>
                  <a:lnTo>
                    <a:pt x="26" y="10"/>
                  </a:lnTo>
                  <a:lnTo>
                    <a:pt x="20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14" y="1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4" y="3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6" y="20"/>
                  </a:lnTo>
                  <a:lnTo>
                    <a:pt x="32" y="14"/>
                  </a:lnTo>
                  <a:lnTo>
                    <a:pt x="32" y="1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994" y="2291"/>
              <a:ext cx="36" cy="32"/>
            </a:xfrm>
            <a:custGeom>
              <a:avLst/>
              <a:gdLst>
                <a:gd name="T0" fmla="*/ 4 w 36"/>
                <a:gd name="T1" fmla="*/ 0 h 32"/>
                <a:gd name="T2" fmla="*/ 4 w 36"/>
                <a:gd name="T3" fmla="*/ 0 h 32"/>
                <a:gd name="T4" fmla="*/ 0 w 36"/>
                <a:gd name="T5" fmla="*/ 0 h 32"/>
                <a:gd name="T6" fmla="*/ 0 w 36"/>
                <a:gd name="T7" fmla="*/ 2 h 32"/>
                <a:gd name="T8" fmla="*/ 0 w 36"/>
                <a:gd name="T9" fmla="*/ 2 h 32"/>
                <a:gd name="T10" fmla="*/ 2 w 36"/>
                <a:gd name="T11" fmla="*/ 4 h 32"/>
                <a:gd name="T12" fmla="*/ 2 w 36"/>
                <a:gd name="T13" fmla="*/ 4 h 32"/>
                <a:gd name="T14" fmla="*/ 8 w 36"/>
                <a:gd name="T15" fmla="*/ 8 h 32"/>
                <a:gd name="T16" fmla="*/ 12 w 36"/>
                <a:gd name="T17" fmla="*/ 12 h 32"/>
                <a:gd name="T18" fmla="*/ 20 w 36"/>
                <a:gd name="T19" fmla="*/ 26 h 32"/>
                <a:gd name="T20" fmla="*/ 20 w 36"/>
                <a:gd name="T21" fmla="*/ 26 h 32"/>
                <a:gd name="T22" fmla="*/ 22 w 36"/>
                <a:gd name="T23" fmla="*/ 30 h 32"/>
                <a:gd name="T24" fmla="*/ 26 w 36"/>
                <a:gd name="T25" fmla="*/ 32 h 32"/>
                <a:gd name="T26" fmla="*/ 26 w 36"/>
                <a:gd name="T27" fmla="*/ 32 h 32"/>
                <a:gd name="T28" fmla="*/ 30 w 36"/>
                <a:gd name="T29" fmla="*/ 32 h 32"/>
                <a:gd name="T30" fmla="*/ 34 w 36"/>
                <a:gd name="T31" fmla="*/ 30 h 32"/>
                <a:gd name="T32" fmla="*/ 34 w 36"/>
                <a:gd name="T33" fmla="*/ 30 h 32"/>
                <a:gd name="T34" fmla="*/ 34 w 36"/>
                <a:gd name="T35" fmla="*/ 28 h 32"/>
                <a:gd name="T36" fmla="*/ 36 w 36"/>
                <a:gd name="T37" fmla="*/ 24 h 32"/>
                <a:gd name="T38" fmla="*/ 36 w 36"/>
                <a:gd name="T39" fmla="*/ 24 h 32"/>
                <a:gd name="T40" fmla="*/ 34 w 36"/>
                <a:gd name="T41" fmla="*/ 20 h 32"/>
                <a:gd name="T42" fmla="*/ 32 w 36"/>
                <a:gd name="T43" fmla="*/ 16 h 32"/>
                <a:gd name="T44" fmla="*/ 24 w 36"/>
                <a:gd name="T45" fmla="*/ 8 h 32"/>
                <a:gd name="T46" fmla="*/ 14 w 36"/>
                <a:gd name="T47" fmla="*/ 4 h 32"/>
                <a:gd name="T48" fmla="*/ 4 w 36"/>
                <a:gd name="T49" fmla="*/ 0 h 32"/>
                <a:gd name="T50" fmla="*/ 4 w 36"/>
                <a:gd name="T5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32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8" y="8"/>
                  </a:lnTo>
                  <a:lnTo>
                    <a:pt x="12" y="12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30" y="32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4" y="2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2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4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" name="Freeform 42"/>
            <p:cNvSpPr>
              <a:spLocks noEditPoints="1"/>
            </p:cNvSpPr>
            <p:nvPr userDrawn="1"/>
          </p:nvSpPr>
          <p:spPr bwMode="auto">
            <a:xfrm>
              <a:off x="1406" y="2241"/>
              <a:ext cx="180" cy="176"/>
            </a:xfrm>
            <a:custGeom>
              <a:avLst/>
              <a:gdLst>
                <a:gd name="T0" fmla="*/ 136 w 180"/>
                <a:gd name="T1" fmla="*/ 96 h 176"/>
                <a:gd name="T2" fmla="*/ 136 w 180"/>
                <a:gd name="T3" fmla="*/ 72 h 176"/>
                <a:gd name="T4" fmla="*/ 142 w 180"/>
                <a:gd name="T5" fmla="*/ 80 h 176"/>
                <a:gd name="T6" fmla="*/ 150 w 180"/>
                <a:gd name="T7" fmla="*/ 72 h 176"/>
                <a:gd name="T8" fmla="*/ 150 w 180"/>
                <a:gd name="T9" fmla="*/ 20 h 176"/>
                <a:gd name="T10" fmla="*/ 154 w 180"/>
                <a:gd name="T11" fmla="*/ 16 h 176"/>
                <a:gd name="T12" fmla="*/ 150 w 180"/>
                <a:gd name="T13" fmla="*/ 6 h 176"/>
                <a:gd name="T14" fmla="*/ 136 w 180"/>
                <a:gd name="T15" fmla="*/ 6 h 176"/>
                <a:gd name="T16" fmla="*/ 46 w 180"/>
                <a:gd name="T17" fmla="*/ 8 h 176"/>
                <a:gd name="T18" fmla="*/ 28 w 180"/>
                <a:gd name="T19" fmla="*/ 4 h 176"/>
                <a:gd name="T20" fmla="*/ 30 w 180"/>
                <a:gd name="T21" fmla="*/ 20 h 176"/>
                <a:gd name="T22" fmla="*/ 28 w 180"/>
                <a:gd name="T23" fmla="*/ 78 h 176"/>
                <a:gd name="T24" fmla="*/ 40 w 180"/>
                <a:gd name="T25" fmla="*/ 80 h 176"/>
                <a:gd name="T26" fmla="*/ 44 w 180"/>
                <a:gd name="T27" fmla="*/ 72 h 176"/>
                <a:gd name="T28" fmla="*/ 64 w 180"/>
                <a:gd name="T29" fmla="*/ 80 h 176"/>
                <a:gd name="T30" fmla="*/ 2 w 180"/>
                <a:gd name="T31" fmla="*/ 126 h 176"/>
                <a:gd name="T32" fmla="*/ 8 w 180"/>
                <a:gd name="T33" fmla="*/ 130 h 176"/>
                <a:gd name="T34" fmla="*/ 50 w 180"/>
                <a:gd name="T35" fmla="*/ 112 h 176"/>
                <a:gd name="T36" fmla="*/ 64 w 180"/>
                <a:gd name="T37" fmla="*/ 110 h 176"/>
                <a:gd name="T38" fmla="*/ 60 w 180"/>
                <a:gd name="T39" fmla="*/ 132 h 176"/>
                <a:gd name="T40" fmla="*/ 34 w 180"/>
                <a:gd name="T41" fmla="*/ 162 h 176"/>
                <a:gd name="T42" fmla="*/ 16 w 180"/>
                <a:gd name="T43" fmla="*/ 170 h 176"/>
                <a:gd name="T44" fmla="*/ 32 w 180"/>
                <a:gd name="T45" fmla="*/ 172 h 176"/>
                <a:gd name="T46" fmla="*/ 68 w 180"/>
                <a:gd name="T47" fmla="*/ 144 h 176"/>
                <a:gd name="T48" fmla="*/ 78 w 180"/>
                <a:gd name="T49" fmla="*/ 108 h 176"/>
                <a:gd name="T50" fmla="*/ 84 w 180"/>
                <a:gd name="T51" fmla="*/ 100 h 176"/>
                <a:gd name="T52" fmla="*/ 78 w 180"/>
                <a:gd name="T53" fmla="*/ 96 h 176"/>
                <a:gd name="T54" fmla="*/ 90 w 180"/>
                <a:gd name="T55" fmla="*/ 72 h 176"/>
                <a:gd name="T56" fmla="*/ 102 w 180"/>
                <a:gd name="T57" fmla="*/ 84 h 176"/>
                <a:gd name="T58" fmla="*/ 104 w 180"/>
                <a:gd name="T59" fmla="*/ 96 h 176"/>
                <a:gd name="T60" fmla="*/ 106 w 180"/>
                <a:gd name="T61" fmla="*/ 170 h 176"/>
                <a:gd name="T62" fmla="*/ 112 w 180"/>
                <a:gd name="T63" fmla="*/ 176 h 176"/>
                <a:gd name="T64" fmla="*/ 122 w 180"/>
                <a:gd name="T65" fmla="*/ 166 h 176"/>
                <a:gd name="T66" fmla="*/ 120 w 180"/>
                <a:gd name="T67" fmla="*/ 108 h 176"/>
                <a:gd name="T68" fmla="*/ 124 w 180"/>
                <a:gd name="T69" fmla="*/ 104 h 176"/>
                <a:gd name="T70" fmla="*/ 160 w 180"/>
                <a:gd name="T71" fmla="*/ 124 h 176"/>
                <a:gd name="T72" fmla="*/ 166 w 180"/>
                <a:gd name="T73" fmla="*/ 120 h 176"/>
                <a:gd name="T74" fmla="*/ 178 w 180"/>
                <a:gd name="T75" fmla="*/ 104 h 176"/>
                <a:gd name="T76" fmla="*/ 82 w 180"/>
                <a:gd name="T77" fmla="*/ 16 h 176"/>
                <a:gd name="T78" fmla="*/ 44 w 180"/>
                <a:gd name="T79" fmla="*/ 36 h 176"/>
                <a:gd name="T80" fmla="*/ 44 w 180"/>
                <a:gd name="T81" fmla="*/ 64 h 176"/>
                <a:gd name="T82" fmla="*/ 82 w 180"/>
                <a:gd name="T83" fmla="*/ 44 h 176"/>
                <a:gd name="T84" fmla="*/ 44 w 180"/>
                <a:gd name="T85" fmla="*/ 64 h 176"/>
                <a:gd name="T86" fmla="*/ 136 w 180"/>
                <a:gd name="T87" fmla="*/ 16 h 176"/>
                <a:gd name="T88" fmla="*/ 96 w 180"/>
                <a:gd name="T89" fmla="*/ 36 h 176"/>
                <a:gd name="T90" fmla="*/ 96 w 180"/>
                <a:gd name="T91" fmla="*/ 44 h 176"/>
                <a:gd name="T92" fmla="*/ 136 w 180"/>
                <a:gd name="T93" fmla="*/ 64 h 176"/>
                <a:gd name="T94" fmla="*/ 96 w 180"/>
                <a:gd name="T95" fmla="*/ 4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0" h="176">
                  <a:moveTo>
                    <a:pt x="178" y="104"/>
                  </a:moveTo>
                  <a:lnTo>
                    <a:pt x="178" y="104"/>
                  </a:lnTo>
                  <a:lnTo>
                    <a:pt x="156" y="102"/>
                  </a:lnTo>
                  <a:lnTo>
                    <a:pt x="136" y="96"/>
                  </a:lnTo>
                  <a:lnTo>
                    <a:pt x="118" y="86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8" y="78"/>
                  </a:lnTo>
                  <a:lnTo>
                    <a:pt x="138" y="78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44" y="78"/>
                  </a:lnTo>
                  <a:lnTo>
                    <a:pt x="148" y="76"/>
                  </a:lnTo>
                  <a:lnTo>
                    <a:pt x="150" y="72"/>
                  </a:lnTo>
                  <a:lnTo>
                    <a:pt x="150" y="68"/>
                  </a:lnTo>
                  <a:lnTo>
                    <a:pt x="150" y="44"/>
                  </a:lnTo>
                  <a:lnTo>
                    <a:pt x="150" y="30"/>
                  </a:lnTo>
                  <a:lnTo>
                    <a:pt x="150" y="20"/>
                  </a:lnTo>
                  <a:lnTo>
                    <a:pt x="150" y="20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54" y="16"/>
                  </a:lnTo>
                  <a:lnTo>
                    <a:pt x="154" y="14"/>
                  </a:lnTo>
                  <a:lnTo>
                    <a:pt x="154" y="14"/>
                  </a:lnTo>
                  <a:lnTo>
                    <a:pt x="152" y="10"/>
                  </a:lnTo>
                  <a:lnTo>
                    <a:pt x="150" y="6"/>
                  </a:lnTo>
                  <a:lnTo>
                    <a:pt x="142" y="2"/>
                  </a:lnTo>
                  <a:lnTo>
                    <a:pt x="142" y="2"/>
                  </a:lnTo>
                  <a:lnTo>
                    <a:pt x="140" y="4"/>
                  </a:lnTo>
                  <a:lnTo>
                    <a:pt x="136" y="6"/>
                  </a:lnTo>
                  <a:lnTo>
                    <a:pt x="136" y="6"/>
                  </a:lnTo>
                  <a:lnTo>
                    <a:pt x="136" y="6"/>
                  </a:lnTo>
                  <a:lnTo>
                    <a:pt x="134" y="8"/>
                  </a:lnTo>
                  <a:lnTo>
                    <a:pt x="46" y="8"/>
                  </a:lnTo>
                  <a:lnTo>
                    <a:pt x="46" y="8"/>
                  </a:lnTo>
                  <a:lnTo>
                    <a:pt x="36" y="4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30" y="50"/>
                  </a:lnTo>
                  <a:lnTo>
                    <a:pt x="30" y="70"/>
                  </a:lnTo>
                  <a:lnTo>
                    <a:pt x="28" y="78"/>
                  </a:lnTo>
                  <a:lnTo>
                    <a:pt x="28" y="78"/>
                  </a:lnTo>
                  <a:lnTo>
                    <a:pt x="30" y="82"/>
                  </a:lnTo>
                  <a:lnTo>
                    <a:pt x="36" y="82"/>
                  </a:lnTo>
                  <a:lnTo>
                    <a:pt x="36" y="82"/>
                  </a:lnTo>
                  <a:lnTo>
                    <a:pt x="40" y="80"/>
                  </a:lnTo>
                  <a:lnTo>
                    <a:pt x="42" y="78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4" y="72"/>
                  </a:lnTo>
                  <a:lnTo>
                    <a:pt x="44" y="72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4" y="80"/>
                  </a:lnTo>
                  <a:lnTo>
                    <a:pt x="58" y="88"/>
                  </a:lnTo>
                  <a:lnTo>
                    <a:pt x="40" y="104"/>
                  </a:lnTo>
                  <a:lnTo>
                    <a:pt x="20" y="116"/>
                  </a:lnTo>
                  <a:lnTo>
                    <a:pt x="2" y="126"/>
                  </a:lnTo>
                  <a:lnTo>
                    <a:pt x="0" y="128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8" y="130"/>
                  </a:lnTo>
                  <a:lnTo>
                    <a:pt x="8" y="130"/>
                  </a:lnTo>
                  <a:lnTo>
                    <a:pt x="22" y="126"/>
                  </a:lnTo>
                  <a:lnTo>
                    <a:pt x="36" y="120"/>
                  </a:lnTo>
                  <a:lnTo>
                    <a:pt x="50" y="112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62" y="122"/>
                  </a:lnTo>
                  <a:lnTo>
                    <a:pt x="60" y="132"/>
                  </a:lnTo>
                  <a:lnTo>
                    <a:pt x="56" y="140"/>
                  </a:lnTo>
                  <a:lnTo>
                    <a:pt x="50" y="148"/>
                  </a:lnTo>
                  <a:lnTo>
                    <a:pt x="42" y="156"/>
                  </a:lnTo>
                  <a:lnTo>
                    <a:pt x="34" y="162"/>
                  </a:lnTo>
                  <a:lnTo>
                    <a:pt x="26" y="166"/>
                  </a:lnTo>
                  <a:lnTo>
                    <a:pt x="18" y="170"/>
                  </a:lnTo>
                  <a:lnTo>
                    <a:pt x="16" y="170"/>
                  </a:lnTo>
                  <a:lnTo>
                    <a:pt x="16" y="170"/>
                  </a:lnTo>
                  <a:lnTo>
                    <a:pt x="16" y="174"/>
                  </a:lnTo>
                  <a:lnTo>
                    <a:pt x="18" y="174"/>
                  </a:lnTo>
                  <a:lnTo>
                    <a:pt x="18" y="174"/>
                  </a:lnTo>
                  <a:lnTo>
                    <a:pt x="32" y="172"/>
                  </a:lnTo>
                  <a:lnTo>
                    <a:pt x="44" y="168"/>
                  </a:lnTo>
                  <a:lnTo>
                    <a:pt x="54" y="162"/>
                  </a:lnTo>
                  <a:lnTo>
                    <a:pt x="62" y="154"/>
                  </a:lnTo>
                  <a:lnTo>
                    <a:pt x="68" y="144"/>
                  </a:lnTo>
                  <a:lnTo>
                    <a:pt x="74" y="134"/>
                  </a:lnTo>
                  <a:lnTo>
                    <a:pt x="76" y="122"/>
                  </a:lnTo>
                  <a:lnTo>
                    <a:pt x="78" y="108"/>
                  </a:lnTo>
                  <a:lnTo>
                    <a:pt x="78" y="108"/>
                  </a:lnTo>
                  <a:lnTo>
                    <a:pt x="80" y="106"/>
                  </a:lnTo>
                  <a:lnTo>
                    <a:pt x="80" y="106"/>
                  </a:lnTo>
                  <a:lnTo>
                    <a:pt x="82" y="104"/>
                  </a:lnTo>
                  <a:lnTo>
                    <a:pt x="84" y="100"/>
                  </a:lnTo>
                  <a:lnTo>
                    <a:pt x="84" y="100"/>
                  </a:lnTo>
                  <a:lnTo>
                    <a:pt x="82" y="98"/>
                  </a:lnTo>
                  <a:lnTo>
                    <a:pt x="78" y="96"/>
                  </a:lnTo>
                  <a:lnTo>
                    <a:pt x="78" y="96"/>
                  </a:lnTo>
                  <a:lnTo>
                    <a:pt x="70" y="94"/>
                  </a:lnTo>
                  <a:lnTo>
                    <a:pt x="70" y="94"/>
                  </a:lnTo>
                  <a:lnTo>
                    <a:pt x="82" y="84"/>
                  </a:lnTo>
                  <a:lnTo>
                    <a:pt x="90" y="72"/>
                  </a:lnTo>
                  <a:lnTo>
                    <a:pt x="90" y="72"/>
                  </a:lnTo>
                  <a:lnTo>
                    <a:pt x="94" y="72"/>
                  </a:lnTo>
                  <a:lnTo>
                    <a:pt x="94" y="72"/>
                  </a:lnTo>
                  <a:lnTo>
                    <a:pt x="102" y="8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4" y="94"/>
                  </a:lnTo>
                  <a:lnTo>
                    <a:pt x="104" y="96"/>
                  </a:lnTo>
                  <a:lnTo>
                    <a:pt x="104" y="96"/>
                  </a:lnTo>
                  <a:lnTo>
                    <a:pt x="106" y="104"/>
                  </a:lnTo>
                  <a:lnTo>
                    <a:pt x="106" y="110"/>
                  </a:lnTo>
                  <a:lnTo>
                    <a:pt x="106" y="170"/>
                  </a:lnTo>
                  <a:lnTo>
                    <a:pt x="106" y="170"/>
                  </a:lnTo>
                  <a:lnTo>
                    <a:pt x="108" y="174"/>
                  </a:lnTo>
                  <a:lnTo>
                    <a:pt x="108" y="174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8" y="174"/>
                  </a:lnTo>
                  <a:lnTo>
                    <a:pt x="120" y="170"/>
                  </a:lnTo>
                  <a:lnTo>
                    <a:pt x="122" y="166"/>
                  </a:lnTo>
                  <a:lnTo>
                    <a:pt x="122" y="136"/>
                  </a:lnTo>
                  <a:lnTo>
                    <a:pt x="120" y="118"/>
                  </a:lnTo>
                  <a:lnTo>
                    <a:pt x="120" y="108"/>
                  </a:lnTo>
                  <a:lnTo>
                    <a:pt x="120" y="108"/>
                  </a:lnTo>
                  <a:lnTo>
                    <a:pt x="122" y="106"/>
                  </a:lnTo>
                  <a:lnTo>
                    <a:pt x="122" y="106"/>
                  </a:lnTo>
                  <a:lnTo>
                    <a:pt x="122" y="106"/>
                  </a:lnTo>
                  <a:lnTo>
                    <a:pt x="124" y="104"/>
                  </a:lnTo>
                  <a:lnTo>
                    <a:pt x="124" y="104"/>
                  </a:lnTo>
                  <a:lnTo>
                    <a:pt x="144" y="11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62" y="124"/>
                  </a:lnTo>
                  <a:lnTo>
                    <a:pt x="162" y="124"/>
                  </a:lnTo>
                  <a:lnTo>
                    <a:pt x="162" y="124"/>
                  </a:lnTo>
                  <a:lnTo>
                    <a:pt x="166" y="120"/>
                  </a:lnTo>
                  <a:lnTo>
                    <a:pt x="170" y="114"/>
                  </a:lnTo>
                  <a:lnTo>
                    <a:pt x="178" y="108"/>
                  </a:lnTo>
                  <a:lnTo>
                    <a:pt x="180" y="108"/>
                  </a:lnTo>
                  <a:lnTo>
                    <a:pt x="178" y="104"/>
                  </a:lnTo>
                  <a:lnTo>
                    <a:pt x="178" y="104"/>
                  </a:lnTo>
                  <a:close/>
                  <a:moveTo>
                    <a:pt x="44" y="16"/>
                  </a:moveTo>
                  <a:lnTo>
                    <a:pt x="44" y="16"/>
                  </a:lnTo>
                  <a:lnTo>
                    <a:pt x="82" y="16"/>
                  </a:lnTo>
                  <a:lnTo>
                    <a:pt x="82" y="1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4" y="16"/>
                  </a:lnTo>
                  <a:lnTo>
                    <a:pt x="44" y="16"/>
                  </a:lnTo>
                  <a:close/>
                  <a:moveTo>
                    <a:pt x="44" y="64"/>
                  </a:moveTo>
                  <a:lnTo>
                    <a:pt x="44" y="64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82" y="44"/>
                  </a:lnTo>
                  <a:lnTo>
                    <a:pt x="82" y="44"/>
                  </a:lnTo>
                  <a:lnTo>
                    <a:pt x="82" y="64"/>
                  </a:lnTo>
                  <a:lnTo>
                    <a:pt x="82" y="64"/>
                  </a:lnTo>
                  <a:lnTo>
                    <a:pt x="44" y="64"/>
                  </a:lnTo>
                  <a:lnTo>
                    <a:pt x="44" y="64"/>
                  </a:lnTo>
                  <a:close/>
                  <a:moveTo>
                    <a:pt x="96" y="16"/>
                  </a:moveTo>
                  <a:lnTo>
                    <a:pt x="96" y="16"/>
                  </a:lnTo>
                  <a:lnTo>
                    <a:pt x="136" y="16"/>
                  </a:lnTo>
                  <a:lnTo>
                    <a:pt x="136" y="16"/>
                  </a:lnTo>
                  <a:lnTo>
                    <a:pt x="136" y="36"/>
                  </a:lnTo>
                  <a:lnTo>
                    <a:pt x="136" y="36"/>
                  </a:lnTo>
                  <a:lnTo>
                    <a:pt x="96" y="36"/>
                  </a:lnTo>
                  <a:lnTo>
                    <a:pt x="96" y="36"/>
                  </a:lnTo>
                  <a:lnTo>
                    <a:pt x="96" y="16"/>
                  </a:lnTo>
                  <a:lnTo>
                    <a:pt x="96" y="16"/>
                  </a:lnTo>
                  <a:close/>
                  <a:moveTo>
                    <a:pt x="96" y="44"/>
                  </a:moveTo>
                  <a:lnTo>
                    <a:pt x="96" y="44"/>
                  </a:lnTo>
                  <a:lnTo>
                    <a:pt x="136" y="44"/>
                  </a:lnTo>
                  <a:lnTo>
                    <a:pt x="136" y="44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96" y="44"/>
                  </a:lnTo>
                  <a:lnTo>
                    <a:pt x="96" y="4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1694" y="2257"/>
              <a:ext cx="36" cy="142"/>
            </a:xfrm>
            <a:custGeom>
              <a:avLst/>
              <a:gdLst>
                <a:gd name="T0" fmla="*/ 26 w 36"/>
                <a:gd name="T1" fmla="*/ 86 h 142"/>
                <a:gd name="T2" fmla="*/ 26 w 36"/>
                <a:gd name="T3" fmla="*/ 88 h 142"/>
                <a:gd name="T4" fmla="*/ 26 w 36"/>
                <a:gd name="T5" fmla="*/ 88 h 142"/>
                <a:gd name="T6" fmla="*/ 18 w 36"/>
                <a:gd name="T7" fmla="*/ 108 h 142"/>
                <a:gd name="T8" fmla="*/ 18 w 36"/>
                <a:gd name="T9" fmla="*/ 108 h 142"/>
                <a:gd name="T10" fmla="*/ 16 w 36"/>
                <a:gd name="T11" fmla="*/ 110 h 142"/>
                <a:gd name="T12" fmla="*/ 16 w 36"/>
                <a:gd name="T13" fmla="*/ 110 h 142"/>
                <a:gd name="T14" fmla="*/ 14 w 36"/>
                <a:gd name="T15" fmla="*/ 108 h 142"/>
                <a:gd name="T16" fmla="*/ 12 w 36"/>
                <a:gd name="T17" fmla="*/ 104 h 142"/>
                <a:gd name="T18" fmla="*/ 10 w 36"/>
                <a:gd name="T19" fmla="*/ 96 h 142"/>
                <a:gd name="T20" fmla="*/ 10 w 36"/>
                <a:gd name="T21" fmla="*/ 86 h 142"/>
                <a:gd name="T22" fmla="*/ 10 w 36"/>
                <a:gd name="T23" fmla="*/ 86 h 142"/>
                <a:gd name="T24" fmla="*/ 10 w 36"/>
                <a:gd name="T25" fmla="*/ 76 h 142"/>
                <a:gd name="T26" fmla="*/ 14 w 36"/>
                <a:gd name="T27" fmla="*/ 66 h 142"/>
                <a:gd name="T28" fmla="*/ 20 w 36"/>
                <a:gd name="T29" fmla="*/ 48 h 142"/>
                <a:gd name="T30" fmla="*/ 20 w 36"/>
                <a:gd name="T31" fmla="*/ 46 h 142"/>
                <a:gd name="T32" fmla="*/ 20 w 36"/>
                <a:gd name="T33" fmla="*/ 46 h 142"/>
                <a:gd name="T34" fmla="*/ 20 w 36"/>
                <a:gd name="T35" fmla="*/ 46 h 142"/>
                <a:gd name="T36" fmla="*/ 26 w 36"/>
                <a:gd name="T37" fmla="*/ 34 h 142"/>
                <a:gd name="T38" fmla="*/ 28 w 36"/>
                <a:gd name="T39" fmla="*/ 28 h 142"/>
                <a:gd name="T40" fmla="*/ 28 w 36"/>
                <a:gd name="T41" fmla="*/ 28 h 142"/>
                <a:gd name="T42" fmla="*/ 28 w 36"/>
                <a:gd name="T43" fmla="*/ 28 h 142"/>
                <a:gd name="T44" fmla="*/ 28 w 36"/>
                <a:gd name="T45" fmla="*/ 28 h 142"/>
                <a:gd name="T46" fmla="*/ 26 w 36"/>
                <a:gd name="T47" fmla="*/ 16 h 142"/>
                <a:gd name="T48" fmla="*/ 20 w 36"/>
                <a:gd name="T49" fmla="*/ 10 h 142"/>
                <a:gd name="T50" fmla="*/ 14 w 36"/>
                <a:gd name="T51" fmla="*/ 6 h 142"/>
                <a:gd name="T52" fmla="*/ 10 w 36"/>
                <a:gd name="T53" fmla="*/ 2 h 142"/>
                <a:gd name="T54" fmla="*/ 4 w 36"/>
                <a:gd name="T55" fmla="*/ 0 h 142"/>
                <a:gd name="T56" fmla="*/ 6 w 36"/>
                <a:gd name="T57" fmla="*/ 4 h 142"/>
                <a:gd name="T58" fmla="*/ 6 w 36"/>
                <a:gd name="T59" fmla="*/ 4 h 142"/>
                <a:gd name="T60" fmla="*/ 10 w 36"/>
                <a:gd name="T61" fmla="*/ 14 h 142"/>
                <a:gd name="T62" fmla="*/ 12 w 36"/>
                <a:gd name="T63" fmla="*/ 22 h 142"/>
                <a:gd name="T64" fmla="*/ 12 w 36"/>
                <a:gd name="T65" fmla="*/ 22 h 142"/>
                <a:gd name="T66" fmla="*/ 12 w 36"/>
                <a:gd name="T67" fmla="*/ 28 h 142"/>
                <a:gd name="T68" fmla="*/ 4 w 36"/>
                <a:gd name="T69" fmla="*/ 58 h 142"/>
                <a:gd name="T70" fmla="*/ 4 w 36"/>
                <a:gd name="T71" fmla="*/ 58 h 142"/>
                <a:gd name="T72" fmla="*/ 0 w 36"/>
                <a:gd name="T73" fmla="*/ 76 h 142"/>
                <a:gd name="T74" fmla="*/ 0 w 36"/>
                <a:gd name="T75" fmla="*/ 90 h 142"/>
                <a:gd name="T76" fmla="*/ 0 w 36"/>
                <a:gd name="T77" fmla="*/ 90 h 142"/>
                <a:gd name="T78" fmla="*/ 0 w 36"/>
                <a:gd name="T79" fmla="*/ 108 h 142"/>
                <a:gd name="T80" fmla="*/ 8 w 36"/>
                <a:gd name="T81" fmla="*/ 128 h 142"/>
                <a:gd name="T82" fmla="*/ 8 w 36"/>
                <a:gd name="T83" fmla="*/ 128 h 142"/>
                <a:gd name="T84" fmla="*/ 8 w 36"/>
                <a:gd name="T85" fmla="*/ 130 h 142"/>
                <a:gd name="T86" fmla="*/ 8 w 36"/>
                <a:gd name="T87" fmla="*/ 130 h 142"/>
                <a:gd name="T88" fmla="*/ 14 w 36"/>
                <a:gd name="T89" fmla="*/ 138 h 142"/>
                <a:gd name="T90" fmla="*/ 18 w 36"/>
                <a:gd name="T91" fmla="*/ 142 h 142"/>
                <a:gd name="T92" fmla="*/ 22 w 36"/>
                <a:gd name="T93" fmla="*/ 142 h 142"/>
                <a:gd name="T94" fmla="*/ 22 w 36"/>
                <a:gd name="T95" fmla="*/ 142 h 142"/>
                <a:gd name="T96" fmla="*/ 26 w 36"/>
                <a:gd name="T97" fmla="*/ 140 h 142"/>
                <a:gd name="T98" fmla="*/ 26 w 36"/>
                <a:gd name="T99" fmla="*/ 140 h 142"/>
                <a:gd name="T100" fmla="*/ 28 w 36"/>
                <a:gd name="T101" fmla="*/ 138 h 142"/>
                <a:gd name="T102" fmla="*/ 28 w 36"/>
                <a:gd name="T103" fmla="*/ 136 h 142"/>
                <a:gd name="T104" fmla="*/ 28 w 36"/>
                <a:gd name="T105" fmla="*/ 136 h 142"/>
                <a:gd name="T106" fmla="*/ 28 w 36"/>
                <a:gd name="T107" fmla="*/ 128 h 142"/>
                <a:gd name="T108" fmla="*/ 28 w 36"/>
                <a:gd name="T109" fmla="*/ 128 h 142"/>
                <a:gd name="T110" fmla="*/ 28 w 36"/>
                <a:gd name="T111" fmla="*/ 128 h 142"/>
                <a:gd name="T112" fmla="*/ 26 w 36"/>
                <a:gd name="T113" fmla="*/ 120 h 142"/>
                <a:gd name="T114" fmla="*/ 26 w 36"/>
                <a:gd name="T115" fmla="*/ 120 h 142"/>
                <a:gd name="T116" fmla="*/ 32 w 36"/>
                <a:gd name="T117" fmla="*/ 84 h 142"/>
                <a:gd name="T118" fmla="*/ 34 w 36"/>
                <a:gd name="T119" fmla="*/ 80 h 142"/>
                <a:gd name="T120" fmla="*/ 36 w 36"/>
                <a:gd name="T121" fmla="*/ 70 h 142"/>
                <a:gd name="T122" fmla="*/ 32 w 36"/>
                <a:gd name="T123" fmla="*/ 68 h 142"/>
                <a:gd name="T124" fmla="*/ 26 w 36"/>
                <a:gd name="T125" fmla="*/ 86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" h="142">
                  <a:moveTo>
                    <a:pt x="26" y="86"/>
                  </a:moveTo>
                  <a:lnTo>
                    <a:pt x="26" y="88"/>
                  </a:lnTo>
                  <a:lnTo>
                    <a:pt x="26" y="88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16" y="110"/>
                  </a:lnTo>
                  <a:lnTo>
                    <a:pt x="16" y="110"/>
                  </a:lnTo>
                  <a:lnTo>
                    <a:pt x="14" y="108"/>
                  </a:lnTo>
                  <a:lnTo>
                    <a:pt x="12" y="104"/>
                  </a:lnTo>
                  <a:lnTo>
                    <a:pt x="10" y="9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0" y="76"/>
                  </a:lnTo>
                  <a:lnTo>
                    <a:pt x="14" y="66"/>
                  </a:lnTo>
                  <a:lnTo>
                    <a:pt x="20" y="48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6" y="34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6"/>
                  </a:lnTo>
                  <a:lnTo>
                    <a:pt x="10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14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8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0" y="76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108"/>
                  </a:lnTo>
                  <a:lnTo>
                    <a:pt x="8" y="128"/>
                  </a:lnTo>
                  <a:lnTo>
                    <a:pt x="8" y="128"/>
                  </a:lnTo>
                  <a:lnTo>
                    <a:pt x="8" y="130"/>
                  </a:lnTo>
                  <a:lnTo>
                    <a:pt x="8" y="130"/>
                  </a:lnTo>
                  <a:lnTo>
                    <a:pt x="14" y="138"/>
                  </a:lnTo>
                  <a:lnTo>
                    <a:pt x="18" y="142"/>
                  </a:lnTo>
                  <a:lnTo>
                    <a:pt x="22" y="142"/>
                  </a:lnTo>
                  <a:lnTo>
                    <a:pt x="22" y="142"/>
                  </a:lnTo>
                  <a:lnTo>
                    <a:pt x="26" y="140"/>
                  </a:lnTo>
                  <a:lnTo>
                    <a:pt x="26" y="140"/>
                  </a:lnTo>
                  <a:lnTo>
                    <a:pt x="28" y="138"/>
                  </a:lnTo>
                  <a:lnTo>
                    <a:pt x="28" y="136"/>
                  </a:lnTo>
                  <a:lnTo>
                    <a:pt x="28" y="136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28" y="128"/>
                  </a:lnTo>
                  <a:lnTo>
                    <a:pt x="26" y="120"/>
                  </a:lnTo>
                  <a:lnTo>
                    <a:pt x="26" y="120"/>
                  </a:lnTo>
                  <a:lnTo>
                    <a:pt x="32" y="84"/>
                  </a:lnTo>
                  <a:lnTo>
                    <a:pt x="34" y="80"/>
                  </a:lnTo>
                  <a:lnTo>
                    <a:pt x="36" y="70"/>
                  </a:lnTo>
                  <a:lnTo>
                    <a:pt x="32" y="68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1756" y="2275"/>
              <a:ext cx="62" cy="18"/>
            </a:xfrm>
            <a:custGeom>
              <a:avLst/>
              <a:gdLst>
                <a:gd name="T0" fmla="*/ 24 w 62"/>
                <a:gd name="T1" fmla="*/ 18 h 18"/>
                <a:gd name="T2" fmla="*/ 24 w 62"/>
                <a:gd name="T3" fmla="*/ 18 h 18"/>
                <a:gd name="T4" fmla="*/ 44 w 62"/>
                <a:gd name="T5" fmla="*/ 16 h 18"/>
                <a:gd name="T6" fmla="*/ 44 w 62"/>
                <a:gd name="T7" fmla="*/ 16 h 18"/>
                <a:gd name="T8" fmla="*/ 56 w 62"/>
                <a:gd name="T9" fmla="*/ 14 h 18"/>
                <a:gd name="T10" fmla="*/ 60 w 62"/>
                <a:gd name="T11" fmla="*/ 12 h 18"/>
                <a:gd name="T12" fmla="*/ 62 w 62"/>
                <a:gd name="T13" fmla="*/ 8 h 18"/>
                <a:gd name="T14" fmla="*/ 62 w 62"/>
                <a:gd name="T15" fmla="*/ 8 h 18"/>
                <a:gd name="T16" fmla="*/ 60 w 62"/>
                <a:gd name="T17" fmla="*/ 4 h 18"/>
                <a:gd name="T18" fmla="*/ 58 w 62"/>
                <a:gd name="T19" fmla="*/ 2 h 18"/>
                <a:gd name="T20" fmla="*/ 54 w 62"/>
                <a:gd name="T21" fmla="*/ 0 h 18"/>
                <a:gd name="T22" fmla="*/ 50 w 62"/>
                <a:gd name="T23" fmla="*/ 0 h 18"/>
                <a:gd name="T24" fmla="*/ 50 w 62"/>
                <a:gd name="T25" fmla="*/ 0 h 18"/>
                <a:gd name="T26" fmla="*/ 38 w 62"/>
                <a:gd name="T27" fmla="*/ 2 h 18"/>
                <a:gd name="T28" fmla="*/ 34 w 62"/>
                <a:gd name="T29" fmla="*/ 4 h 18"/>
                <a:gd name="T30" fmla="*/ 34 w 62"/>
                <a:gd name="T31" fmla="*/ 4 h 18"/>
                <a:gd name="T32" fmla="*/ 16 w 62"/>
                <a:gd name="T33" fmla="*/ 6 h 18"/>
                <a:gd name="T34" fmla="*/ 16 w 62"/>
                <a:gd name="T35" fmla="*/ 6 h 18"/>
                <a:gd name="T36" fmla="*/ 10 w 62"/>
                <a:gd name="T37" fmla="*/ 6 h 18"/>
                <a:gd name="T38" fmla="*/ 2 w 62"/>
                <a:gd name="T39" fmla="*/ 2 h 18"/>
                <a:gd name="T40" fmla="*/ 2 w 62"/>
                <a:gd name="T41" fmla="*/ 2 h 18"/>
                <a:gd name="T42" fmla="*/ 0 w 62"/>
                <a:gd name="T43" fmla="*/ 4 h 18"/>
                <a:gd name="T44" fmla="*/ 0 w 62"/>
                <a:gd name="T45" fmla="*/ 4 h 18"/>
                <a:gd name="T46" fmla="*/ 0 w 62"/>
                <a:gd name="T47" fmla="*/ 4 h 18"/>
                <a:gd name="T48" fmla="*/ 4 w 62"/>
                <a:gd name="T49" fmla="*/ 10 h 18"/>
                <a:gd name="T50" fmla="*/ 10 w 62"/>
                <a:gd name="T51" fmla="*/ 14 h 18"/>
                <a:gd name="T52" fmla="*/ 16 w 62"/>
                <a:gd name="T53" fmla="*/ 18 h 18"/>
                <a:gd name="T54" fmla="*/ 24 w 62"/>
                <a:gd name="T55" fmla="*/ 18 h 18"/>
                <a:gd name="T56" fmla="*/ 24 w 62"/>
                <a:gd name="T5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2" h="18">
                  <a:moveTo>
                    <a:pt x="24" y="18"/>
                  </a:moveTo>
                  <a:lnTo>
                    <a:pt x="24" y="18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56" y="14"/>
                  </a:lnTo>
                  <a:lnTo>
                    <a:pt x="60" y="12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0" y="4"/>
                  </a:lnTo>
                  <a:lnTo>
                    <a:pt x="58" y="2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38" y="2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0" y="6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10"/>
                  </a:lnTo>
                  <a:lnTo>
                    <a:pt x="10" y="14"/>
                  </a:lnTo>
                  <a:lnTo>
                    <a:pt x="16" y="18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" name="Rectangle 45"/>
            <p:cNvSpPr>
              <a:spLocks noChangeArrowheads="1"/>
            </p:cNvSpPr>
            <p:nvPr userDrawn="1"/>
          </p:nvSpPr>
          <p:spPr bwMode="auto">
            <a:xfrm>
              <a:off x="1780" y="2293"/>
              <a:ext cx="1" cy="1"/>
            </a:xfrm>
            <a:prstGeom prst="rect">
              <a:avLst/>
            </a:pr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" name="Freeform 46"/>
            <p:cNvSpPr>
              <a:spLocks/>
            </p:cNvSpPr>
            <p:nvPr userDrawn="1"/>
          </p:nvSpPr>
          <p:spPr bwMode="auto">
            <a:xfrm>
              <a:off x="1750" y="2359"/>
              <a:ext cx="74" cy="28"/>
            </a:xfrm>
            <a:custGeom>
              <a:avLst/>
              <a:gdLst>
                <a:gd name="T0" fmla="*/ 64 w 74"/>
                <a:gd name="T1" fmla="*/ 10 h 28"/>
                <a:gd name="T2" fmla="*/ 64 w 74"/>
                <a:gd name="T3" fmla="*/ 10 h 28"/>
                <a:gd name="T4" fmla="*/ 60 w 74"/>
                <a:gd name="T5" fmla="*/ 10 h 28"/>
                <a:gd name="T6" fmla="*/ 60 w 74"/>
                <a:gd name="T7" fmla="*/ 10 h 28"/>
                <a:gd name="T8" fmla="*/ 36 w 74"/>
                <a:gd name="T9" fmla="*/ 12 h 28"/>
                <a:gd name="T10" fmla="*/ 36 w 74"/>
                <a:gd name="T11" fmla="*/ 12 h 28"/>
                <a:gd name="T12" fmla="*/ 22 w 74"/>
                <a:gd name="T13" fmla="*/ 12 h 28"/>
                <a:gd name="T14" fmla="*/ 14 w 74"/>
                <a:gd name="T15" fmla="*/ 8 h 28"/>
                <a:gd name="T16" fmla="*/ 8 w 74"/>
                <a:gd name="T17" fmla="*/ 4 h 28"/>
                <a:gd name="T18" fmla="*/ 4 w 74"/>
                <a:gd name="T19" fmla="*/ 0 h 28"/>
                <a:gd name="T20" fmla="*/ 4 w 74"/>
                <a:gd name="T21" fmla="*/ 0 h 28"/>
                <a:gd name="T22" fmla="*/ 0 w 74"/>
                <a:gd name="T23" fmla="*/ 0 h 28"/>
                <a:gd name="T24" fmla="*/ 2 w 74"/>
                <a:gd name="T25" fmla="*/ 2 h 28"/>
                <a:gd name="T26" fmla="*/ 2 w 74"/>
                <a:gd name="T27" fmla="*/ 2 h 28"/>
                <a:gd name="T28" fmla="*/ 4 w 74"/>
                <a:gd name="T29" fmla="*/ 12 h 28"/>
                <a:gd name="T30" fmla="*/ 8 w 74"/>
                <a:gd name="T31" fmla="*/ 18 h 28"/>
                <a:gd name="T32" fmla="*/ 12 w 74"/>
                <a:gd name="T33" fmla="*/ 22 h 28"/>
                <a:gd name="T34" fmla="*/ 18 w 74"/>
                <a:gd name="T35" fmla="*/ 24 h 28"/>
                <a:gd name="T36" fmla="*/ 24 w 74"/>
                <a:gd name="T37" fmla="*/ 28 h 28"/>
                <a:gd name="T38" fmla="*/ 34 w 74"/>
                <a:gd name="T39" fmla="*/ 28 h 28"/>
                <a:gd name="T40" fmla="*/ 48 w 74"/>
                <a:gd name="T41" fmla="*/ 28 h 28"/>
                <a:gd name="T42" fmla="*/ 48 w 74"/>
                <a:gd name="T43" fmla="*/ 28 h 28"/>
                <a:gd name="T44" fmla="*/ 54 w 74"/>
                <a:gd name="T45" fmla="*/ 28 h 28"/>
                <a:gd name="T46" fmla="*/ 64 w 74"/>
                <a:gd name="T47" fmla="*/ 28 h 28"/>
                <a:gd name="T48" fmla="*/ 72 w 74"/>
                <a:gd name="T49" fmla="*/ 24 h 28"/>
                <a:gd name="T50" fmla="*/ 74 w 74"/>
                <a:gd name="T51" fmla="*/ 22 h 28"/>
                <a:gd name="T52" fmla="*/ 74 w 74"/>
                <a:gd name="T53" fmla="*/ 18 h 28"/>
                <a:gd name="T54" fmla="*/ 74 w 74"/>
                <a:gd name="T55" fmla="*/ 18 h 28"/>
                <a:gd name="T56" fmla="*/ 74 w 74"/>
                <a:gd name="T57" fmla="*/ 14 h 28"/>
                <a:gd name="T58" fmla="*/ 72 w 74"/>
                <a:gd name="T59" fmla="*/ 12 h 28"/>
                <a:gd name="T60" fmla="*/ 64 w 74"/>
                <a:gd name="T61" fmla="*/ 10 h 28"/>
                <a:gd name="T62" fmla="*/ 64 w 74"/>
                <a:gd name="T6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4" h="28">
                  <a:moveTo>
                    <a:pt x="64" y="10"/>
                  </a:moveTo>
                  <a:lnTo>
                    <a:pt x="64" y="10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22" y="12"/>
                  </a:lnTo>
                  <a:lnTo>
                    <a:pt x="14" y="8"/>
                  </a:lnTo>
                  <a:lnTo>
                    <a:pt x="8" y="4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12"/>
                  </a:lnTo>
                  <a:lnTo>
                    <a:pt x="8" y="18"/>
                  </a:lnTo>
                  <a:lnTo>
                    <a:pt x="12" y="22"/>
                  </a:lnTo>
                  <a:lnTo>
                    <a:pt x="18" y="24"/>
                  </a:lnTo>
                  <a:lnTo>
                    <a:pt x="24" y="28"/>
                  </a:lnTo>
                  <a:lnTo>
                    <a:pt x="34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54" y="28"/>
                  </a:lnTo>
                  <a:lnTo>
                    <a:pt x="64" y="28"/>
                  </a:lnTo>
                  <a:lnTo>
                    <a:pt x="72" y="24"/>
                  </a:lnTo>
                  <a:lnTo>
                    <a:pt x="74" y="22"/>
                  </a:lnTo>
                  <a:lnTo>
                    <a:pt x="74" y="18"/>
                  </a:lnTo>
                  <a:lnTo>
                    <a:pt x="74" y="18"/>
                  </a:lnTo>
                  <a:lnTo>
                    <a:pt x="74" y="14"/>
                  </a:lnTo>
                  <a:lnTo>
                    <a:pt x="72" y="12"/>
                  </a:lnTo>
                  <a:lnTo>
                    <a:pt x="64" y="10"/>
                  </a:lnTo>
                  <a:lnTo>
                    <a:pt x="64" y="1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" name="Freeform 47"/>
            <p:cNvSpPr>
              <a:spLocks noEditPoints="1"/>
            </p:cNvSpPr>
            <p:nvPr userDrawn="1"/>
          </p:nvSpPr>
          <p:spPr bwMode="auto">
            <a:xfrm>
              <a:off x="1932" y="2249"/>
              <a:ext cx="72" cy="114"/>
            </a:xfrm>
            <a:custGeom>
              <a:avLst/>
              <a:gdLst>
                <a:gd name="T0" fmla="*/ 46 w 72"/>
                <a:gd name="T1" fmla="*/ 38 h 114"/>
                <a:gd name="T2" fmla="*/ 70 w 72"/>
                <a:gd name="T3" fmla="*/ 26 h 114"/>
                <a:gd name="T4" fmla="*/ 72 w 72"/>
                <a:gd name="T5" fmla="*/ 22 h 114"/>
                <a:gd name="T6" fmla="*/ 68 w 72"/>
                <a:gd name="T7" fmla="*/ 16 h 114"/>
                <a:gd name="T8" fmla="*/ 66 w 72"/>
                <a:gd name="T9" fmla="*/ 14 h 114"/>
                <a:gd name="T10" fmla="*/ 56 w 72"/>
                <a:gd name="T11" fmla="*/ 12 h 114"/>
                <a:gd name="T12" fmla="*/ 52 w 72"/>
                <a:gd name="T13" fmla="*/ 10 h 114"/>
                <a:gd name="T14" fmla="*/ 48 w 72"/>
                <a:gd name="T15" fmla="*/ 2 h 114"/>
                <a:gd name="T16" fmla="*/ 40 w 72"/>
                <a:gd name="T17" fmla="*/ 0 h 114"/>
                <a:gd name="T18" fmla="*/ 36 w 72"/>
                <a:gd name="T19" fmla="*/ 0 h 114"/>
                <a:gd name="T20" fmla="*/ 30 w 72"/>
                <a:gd name="T21" fmla="*/ 4 h 114"/>
                <a:gd name="T22" fmla="*/ 26 w 72"/>
                <a:gd name="T23" fmla="*/ 6 h 114"/>
                <a:gd name="T24" fmla="*/ 30 w 72"/>
                <a:gd name="T25" fmla="*/ 8 h 114"/>
                <a:gd name="T26" fmla="*/ 38 w 72"/>
                <a:gd name="T27" fmla="*/ 12 h 114"/>
                <a:gd name="T28" fmla="*/ 38 w 72"/>
                <a:gd name="T29" fmla="*/ 14 h 114"/>
                <a:gd name="T30" fmla="*/ 38 w 72"/>
                <a:gd name="T31" fmla="*/ 24 h 114"/>
                <a:gd name="T32" fmla="*/ 36 w 72"/>
                <a:gd name="T33" fmla="*/ 26 h 114"/>
                <a:gd name="T34" fmla="*/ 28 w 72"/>
                <a:gd name="T35" fmla="*/ 26 h 114"/>
                <a:gd name="T36" fmla="*/ 14 w 72"/>
                <a:gd name="T37" fmla="*/ 24 h 114"/>
                <a:gd name="T38" fmla="*/ 8 w 72"/>
                <a:gd name="T39" fmla="*/ 18 h 114"/>
                <a:gd name="T40" fmla="*/ 6 w 72"/>
                <a:gd name="T41" fmla="*/ 22 h 114"/>
                <a:gd name="T42" fmla="*/ 8 w 72"/>
                <a:gd name="T43" fmla="*/ 30 h 114"/>
                <a:gd name="T44" fmla="*/ 20 w 72"/>
                <a:gd name="T45" fmla="*/ 40 h 114"/>
                <a:gd name="T46" fmla="*/ 28 w 72"/>
                <a:gd name="T47" fmla="*/ 40 h 114"/>
                <a:gd name="T48" fmla="*/ 34 w 72"/>
                <a:gd name="T49" fmla="*/ 40 h 114"/>
                <a:gd name="T50" fmla="*/ 32 w 72"/>
                <a:gd name="T51" fmla="*/ 46 h 114"/>
                <a:gd name="T52" fmla="*/ 18 w 72"/>
                <a:gd name="T53" fmla="*/ 74 h 114"/>
                <a:gd name="T54" fmla="*/ 4 w 72"/>
                <a:gd name="T55" fmla="*/ 98 h 114"/>
                <a:gd name="T56" fmla="*/ 0 w 72"/>
                <a:gd name="T57" fmla="*/ 104 h 114"/>
                <a:gd name="T58" fmla="*/ 0 w 72"/>
                <a:gd name="T59" fmla="*/ 108 h 114"/>
                <a:gd name="T60" fmla="*/ 2 w 72"/>
                <a:gd name="T61" fmla="*/ 110 h 114"/>
                <a:gd name="T62" fmla="*/ 8 w 72"/>
                <a:gd name="T63" fmla="*/ 114 h 114"/>
                <a:gd name="T64" fmla="*/ 12 w 72"/>
                <a:gd name="T65" fmla="*/ 112 h 114"/>
                <a:gd name="T66" fmla="*/ 16 w 72"/>
                <a:gd name="T67" fmla="*/ 108 h 114"/>
                <a:gd name="T68" fmla="*/ 18 w 72"/>
                <a:gd name="T69" fmla="*/ 108 h 114"/>
                <a:gd name="T70" fmla="*/ 32 w 72"/>
                <a:gd name="T71" fmla="*/ 74 h 114"/>
                <a:gd name="T72" fmla="*/ 44 w 72"/>
                <a:gd name="T73" fmla="*/ 40 h 114"/>
                <a:gd name="T74" fmla="*/ 46 w 72"/>
                <a:gd name="T75" fmla="*/ 38 h 114"/>
                <a:gd name="T76" fmla="*/ 52 w 72"/>
                <a:gd name="T77" fmla="*/ 12 h 114"/>
                <a:gd name="T78" fmla="*/ 56 w 72"/>
                <a:gd name="T79" fmla="*/ 16 h 114"/>
                <a:gd name="T80" fmla="*/ 56 w 72"/>
                <a:gd name="T81" fmla="*/ 20 h 114"/>
                <a:gd name="T82" fmla="*/ 50 w 72"/>
                <a:gd name="T83" fmla="*/ 22 h 114"/>
                <a:gd name="T84" fmla="*/ 52 w 72"/>
                <a:gd name="T85" fmla="*/ 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114">
                  <a:moveTo>
                    <a:pt x="46" y="38"/>
                  </a:moveTo>
                  <a:lnTo>
                    <a:pt x="46" y="38"/>
                  </a:lnTo>
                  <a:lnTo>
                    <a:pt x="64" y="30"/>
                  </a:lnTo>
                  <a:lnTo>
                    <a:pt x="70" y="26"/>
                  </a:lnTo>
                  <a:lnTo>
                    <a:pt x="72" y="22"/>
                  </a:lnTo>
                  <a:lnTo>
                    <a:pt x="72" y="22"/>
                  </a:lnTo>
                  <a:lnTo>
                    <a:pt x="72" y="18"/>
                  </a:lnTo>
                  <a:lnTo>
                    <a:pt x="68" y="16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50" y="6"/>
                  </a:lnTo>
                  <a:lnTo>
                    <a:pt x="48" y="2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8" y="6"/>
                  </a:lnTo>
                  <a:lnTo>
                    <a:pt x="26" y="6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6" y="10"/>
                  </a:lnTo>
                  <a:lnTo>
                    <a:pt x="38" y="12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0" y="26"/>
                  </a:lnTo>
                  <a:lnTo>
                    <a:pt x="14" y="24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8" y="30"/>
                  </a:lnTo>
                  <a:lnTo>
                    <a:pt x="12" y="36"/>
                  </a:lnTo>
                  <a:lnTo>
                    <a:pt x="20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26" y="62"/>
                  </a:lnTo>
                  <a:lnTo>
                    <a:pt x="18" y="74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4" y="112"/>
                  </a:lnTo>
                  <a:lnTo>
                    <a:pt x="8" y="114"/>
                  </a:lnTo>
                  <a:lnTo>
                    <a:pt x="8" y="114"/>
                  </a:lnTo>
                  <a:lnTo>
                    <a:pt x="12" y="112"/>
                  </a:lnTo>
                  <a:lnTo>
                    <a:pt x="14" y="110"/>
                  </a:lnTo>
                  <a:lnTo>
                    <a:pt x="16" y="108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26" y="90"/>
                  </a:lnTo>
                  <a:lnTo>
                    <a:pt x="32" y="74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6" y="38"/>
                  </a:lnTo>
                  <a:lnTo>
                    <a:pt x="46" y="38"/>
                  </a:lnTo>
                  <a:close/>
                  <a:moveTo>
                    <a:pt x="52" y="12"/>
                  </a:moveTo>
                  <a:lnTo>
                    <a:pt x="52" y="12"/>
                  </a:lnTo>
                  <a:lnTo>
                    <a:pt x="56" y="16"/>
                  </a:lnTo>
                  <a:lnTo>
                    <a:pt x="56" y="16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2" y="12"/>
                  </a:lnTo>
                  <a:lnTo>
                    <a:pt x="52" y="12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1968" y="2279"/>
              <a:ext cx="96" cy="126"/>
            </a:xfrm>
            <a:custGeom>
              <a:avLst/>
              <a:gdLst>
                <a:gd name="T0" fmla="*/ 66 w 96"/>
                <a:gd name="T1" fmla="*/ 0 h 126"/>
                <a:gd name="T2" fmla="*/ 58 w 96"/>
                <a:gd name="T3" fmla="*/ 4 h 126"/>
                <a:gd name="T4" fmla="*/ 64 w 96"/>
                <a:gd name="T5" fmla="*/ 4 h 126"/>
                <a:gd name="T6" fmla="*/ 72 w 96"/>
                <a:gd name="T7" fmla="*/ 10 h 126"/>
                <a:gd name="T8" fmla="*/ 78 w 96"/>
                <a:gd name="T9" fmla="*/ 16 h 126"/>
                <a:gd name="T10" fmla="*/ 76 w 96"/>
                <a:gd name="T11" fmla="*/ 18 h 126"/>
                <a:gd name="T12" fmla="*/ 66 w 96"/>
                <a:gd name="T13" fmla="*/ 22 h 126"/>
                <a:gd name="T14" fmla="*/ 52 w 96"/>
                <a:gd name="T15" fmla="*/ 28 h 126"/>
                <a:gd name="T16" fmla="*/ 46 w 96"/>
                <a:gd name="T17" fmla="*/ 36 h 126"/>
                <a:gd name="T18" fmla="*/ 42 w 96"/>
                <a:gd name="T19" fmla="*/ 50 h 126"/>
                <a:gd name="T20" fmla="*/ 44 w 96"/>
                <a:gd name="T21" fmla="*/ 86 h 126"/>
                <a:gd name="T22" fmla="*/ 30 w 96"/>
                <a:gd name="T23" fmla="*/ 84 h 126"/>
                <a:gd name="T24" fmla="*/ 16 w 96"/>
                <a:gd name="T25" fmla="*/ 86 h 126"/>
                <a:gd name="T26" fmla="*/ 2 w 96"/>
                <a:gd name="T27" fmla="*/ 98 h 126"/>
                <a:gd name="T28" fmla="*/ 0 w 96"/>
                <a:gd name="T29" fmla="*/ 104 h 126"/>
                <a:gd name="T30" fmla="*/ 4 w 96"/>
                <a:gd name="T31" fmla="*/ 114 h 126"/>
                <a:gd name="T32" fmla="*/ 18 w 96"/>
                <a:gd name="T33" fmla="*/ 124 h 126"/>
                <a:gd name="T34" fmla="*/ 28 w 96"/>
                <a:gd name="T35" fmla="*/ 126 h 126"/>
                <a:gd name="T36" fmla="*/ 40 w 96"/>
                <a:gd name="T37" fmla="*/ 124 h 126"/>
                <a:gd name="T38" fmla="*/ 54 w 96"/>
                <a:gd name="T39" fmla="*/ 110 h 126"/>
                <a:gd name="T40" fmla="*/ 58 w 96"/>
                <a:gd name="T41" fmla="*/ 104 h 126"/>
                <a:gd name="T42" fmla="*/ 68 w 96"/>
                <a:gd name="T43" fmla="*/ 112 h 126"/>
                <a:gd name="T44" fmla="*/ 82 w 96"/>
                <a:gd name="T45" fmla="*/ 122 h 126"/>
                <a:gd name="T46" fmla="*/ 86 w 96"/>
                <a:gd name="T47" fmla="*/ 120 h 126"/>
                <a:gd name="T48" fmla="*/ 88 w 96"/>
                <a:gd name="T49" fmla="*/ 116 h 126"/>
                <a:gd name="T50" fmla="*/ 88 w 96"/>
                <a:gd name="T51" fmla="*/ 114 h 126"/>
                <a:gd name="T52" fmla="*/ 86 w 96"/>
                <a:gd name="T53" fmla="*/ 106 h 126"/>
                <a:gd name="T54" fmla="*/ 68 w 96"/>
                <a:gd name="T55" fmla="*/ 94 h 126"/>
                <a:gd name="T56" fmla="*/ 58 w 96"/>
                <a:gd name="T57" fmla="*/ 88 h 126"/>
                <a:gd name="T58" fmla="*/ 56 w 96"/>
                <a:gd name="T59" fmla="*/ 64 h 126"/>
                <a:gd name="T60" fmla="*/ 54 w 96"/>
                <a:gd name="T61" fmla="*/ 46 h 126"/>
                <a:gd name="T62" fmla="*/ 56 w 96"/>
                <a:gd name="T63" fmla="*/ 36 h 126"/>
                <a:gd name="T64" fmla="*/ 58 w 96"/>
                <a:gd name="T65" fmla="*/ 32 h 126"/>
                <a:gd name="T66" fmla="*/ 72 w 96"/>
                <a:gd name="T67" fmla="*/ 28 h 126"/>
                <a:gd name="T68" fmla="*/ 86 w 96"/>
                <a:gd name="T69" fmla="*/ 30 h 126"/>
                <a:gd name="T70" fmla="*/ 92 w 96"/>
                <a:gd name="T71" fmla="*/ 28 h 126"/>
                <a:gd name="T72" fmla="*/ 96 w 96"/>
                <a:gd name="T73" fmla="*/ 24 h 126"/>
                <a:gd name="T74" fmla="*/ 96 w 96"/>
                <a:gd name="T75" fmla="*/ 22 h 126"/>
                <a:gd name="T76" fmla="*/ 92 w 96"/>
                <a:gd name="T77" fmla="*/ 10 h 126"/>
                <a:gd name="T78" fmla="*/ 86 w 96"/>
                <a:gd name="T79" fmla="*/ 6 h 126"/>
                <a:gd name="T80" fmla="*/ 66 w 96"/>
                <a:gd name="T81" fmla="*/ 0 h 126"/>
                <a:gd name="T82" fmla="*/ 24 w 96"/>
                <a:gd name="T83" fmla="*/ 114 h 126"/>
                <a:gd name="T84" fmla="*/ 16 w 96"/>
                <a:gd name="T85" fmla="*/ 112 h 126"/>
                <a:gd name="T86" fmla="*/ 10 w 96"/>
                <a:gd name="T87" fmla="*/ 108 h 126"/>
                <a:gd name="T88" fmla="*/ 10 w 96"/>
                <a:gd name="T89" fmla="*/ 104 h 126"/>
                <a:gd name="T90" fmla="*/ 16 w 96"/>
                <a:gd name="T91" fmla="*/ 96 h 126"/>
                <a:gd name="T92" fmla="*/ 26 w 96"/>
                <a:gd name="T93" fmla="*/ 94 h 126"/>
                <a:gd name="T94" fmla="*/ 38 w 96"/>
                <a:gd name="T95" fmla="*/ 96 h 126"/>
                <a:gd name="T96" fmla="*/ 44 w 96"/>
                <a:gd name="T97" fmla="*/ 98 h 126"/>
                <a:gd name="T98" fmla="*/ 38 w 96"/>
                <a:gd name="T99" fmla="*/ 110 h 126"/>
                <a:gd name="T100" fmla="*/ 24 w 96"/>
                <a:gd name="T101" fmla="*/ 11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" h="126">
                  <a:moveTo>
                    <a:pt x="66" y="0"/>
                  </a:moveTo>
                  <a:lnTo>
                    <a:pt x="66" y="0"/>
                  </a:lnTo>
                  <a:lnTo>
                    <a:pt x="58" y="0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6" y="14"/>
                  </a:lnTo>
                  <a:lnTo>
                    <a:pt x="78" y="16"/>
                  </a:lnTo>
                  <a:lnTo>
                    <a:pt x="78" y="16"/>
                  </a:lnTo>
                  <a:lnTo>
                    <a:pt x="76" y="18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60" y="24"/>
                  </a:lnTo>
                  <a:lnTo>
                    <a:pt x="52" y="28"/>
                  </a:lnTo>
                  <a:lnTo>
                    <a:pt x="48" y="32"/>
                  </a:lnTo>
                  <a:lnTo>
                    <a:pt x="46" y="36"/>
                  </a:lnTo>
                  <a:lnTo>
                    <a:pt x="44" y="42"/>
                  </a:lnTo>
                  <a:lnTo>
                    <a:pt x="42" y="50"/>
                  </a:lnTo>
                  <a:lnTo>
                    <a:pt x="42" y="50"/>
                  </a:lnTo>
                  <a:lnTo>
                    <a:pt x="44" y="86"/>
                  </a:lnTo>
                  <a:lnTo>
                    <a:pt x="44" y="86"/>
                  </a:lnTo>
                  <a:lnTo>
                    <a:pt x="30" y="84"/>
                  </a:lnTo>
                  <a:lnTo>
                    <a:pt x="30" y="84"/>
                  </a:lnTo>
                  <a:lnTo>
                    <a:pt x="16" y="86"/>
                  </a:lnTo>
                  <a:lnTo>
                    <a:pt x="8" y="90"/>
                  </a:lnTo>
                  <a:lnTo>
                    <a:pt x="2" y="98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10" y="120"/>
                  </a:lnTo>
                  <a:lnTo>
                    <a:pt x="18" y="124"/>
                  </a:lnTo>
                  <a:lnTo>
                    <a:pt x="28" y="126"/>
                  </a:lnTo>
                  <a:lnTo>
                    <a:pt x="28" y="126"/>
                  </a:lnTo>
                  <a:lnTo>
                    <a:pt x="34" y="126"/>
                  </a:lnTo>
                  <a:lnTo>
                    <a:pt x="40" y="124"/>
                  </a:lnTo>
                  <a:lnTo>
                    <a:pt x="50" y="118"/>
                  </a:lnTo>
                  <a:lnTo>
                    <a:pt x="54" y="110"/>
                  </a:lnTo>
                  <a:lnTo>
                    <a:pt x="58" y="104"/>
                  </a:lnTo>
                  <a:lnTo>
                    <a:pt x="58" y="104"/>
                  </a:lnTo>
                  <a:lnTo>
                    <a:pt x="68" y="112"/>
                  </a:lnTo>
                  <a:lnTo>
                    <a:pt x="68" y="112"/>
                  </a:lnTo>
                  <a:lnTo>
                    <a:pt x="76" y="120"/>
                  </a:lnTo>
                  <a:lnTo>
                    <a:pt x="82" y="122"/>
                  </a:lnTo>
                  <a:lnTo>
                    <a:pt x="82" y="122"/>
                  </a:lnTo>
                  <a:lnTo>
                    <a:pt x="86" y="120"/>
                  </a:lnTo>
                  <a:lnTo>
                    <a:pt x="86" y="120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88" y="114"/>
                  </a:lnTo>
                  <a:lnTo>
                    <a:pt x="88" y="110"/>
                  </a:lnTo>
                  <a:lnTo>
                    <a:pt x="86" y="106"/>
                  </a:lnTo>
                  <a:lnTo>
                    <a:pt x="78" y="100"/>
                  </a:lnTo>
                  <a:lnTo>
                    <a:pt x="68" y="94"/>
                  </a:lnTo>
                  <a:lnTo>
                    <a:pt x="58" y="88"/>
                  </a:lnTo>
                  <a:lnTo>
                    <a:pt x="58" y="88"/>
                  </a:lnTo>
                  <a:lnTo>
                    <a:pt x="56" y="64"/>
                  </a:lnTo>
                  <a:lnTo>
                    <a:pt x="56" y="6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54" y="40"/>
                  </a:lnTo>
                  <a:lnTo>
                    <a:pt x="56" y="36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64" y="30"/>
                  </a:lnTo>
                  <a:lnTo>
                    <a:pt x="72" y="28"/>
                  </a:lnTo>
                  <a:lnTo>
                    <a:pt x="84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92" y="28"/>
                  </a:lnTo>
                  <a:lnTo>
                    <a:pt x="94" y="28"/>
                  </a:lnTo>
                  <a:lnTo>
                    <a:pt x="96" y="24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16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86" y="6"/>
                  </a:lnTo>
                  <a:lnTo>
                    <a:pt x="78" y="2"/>
                  </a:lnTo>
                  <a:lnTo>
                    <a:pt x="66" y="0"/>
                  </a:lnTo>
                  <a:lnTo>
                    <a:pt x="66" y="0"/>
                  </a:lnTo>
                  <a:close/>
                  <a:moveTo>
                    <a:pt x="24" y="114"/>
                  </a:moveTo>
                  <a:lnTo>
                    <a:pt x="24" y="114"/>
                  </a:lnTo>
                  <a:lnTo>
                    <a:pt x="16" y="112"/>
                  </a:lnTo>
                  <a:lnTo>
                    <a:pt x="12" y="110"/>
                  </a:lnTo>
                  <a:lnTo>
                    <a:pt x="10" y="108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10" y="98"/>
                  </a:lnTo>
                  <a:lnTo>
                    <a:pt x="16" y="96"/>
                  </a:lnTo>
                  <a:lnTo>
                    <a:pt x="20" y="94"/>
                  </a:lnTo>
                  <a:lnTo>
                    <a:pt x="26" y="94"/>
                  </a:lnTo>
                  <a:lnTo>
                    <a:pt x="26" y="94"/>
                  </a:lnTo>
                  <a:lnTo>
                    <a:pt x="38" y="96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2" y="104"/>
                  </a:lnTo>
                  <a:lnTo>
                    <a:pt x="38" y="110"/>
                  </a:lnTo>
                  <a:lnTo>
                    <a:pt x="30" y="112"/>
                  </a:lnTo>
                  <a:lnTo>
                    <a:pt x="24" y="114"/>
                  </a:lnTo>
                  <a:lnTo>
                    <a:pt x="24" y="11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2172" y="2253"/>
              <a:ext cx="100" cy="144"/>
            </a:xfrm>
            <a:custGeom>
              <a:avLst/>
              <a:gdLst>
                <a:gd name="T0" fmla="*/ 72 w 100"/>
                <a:gd name="T1" fmla="*/ 36 h 144"/>
                <a:gd name="T2" fmla="*/ 58 w 100"/>
                <a:gd name="T3" fmla="*/ 38 h 144"/>
                <a:gd name="T4" fmla="*/ 60 w 100"/>
                <a:gd name="T5" fmla="*/ 36 h 144"/>
                <a:gd name="T6" fmla="*/ 66 w 100"/>
                <a:gd name="T7" fmla="*/ 12 h 144"/>
                <a:gd name="T8" fmla="*/ 64 w 100"/>
                <a:gd name="T9" fmla="*/ 8 h 144"/>
                <a:gd name="T10" fmla="*/ 62 w 100"/>
                <a:gd name="T11" fmla="*/ 6 h 144"/>
                <a:gd name="T12" fmla="*/ 52 w 100"/>
                <a:gd name="T13" fmla="*/ 0 h 144"/>
                <a:gd name="T14" fmla="*/ 44 w 100"/>
                <a:gd name="T15" fmla="*/ 2 h 144"/>
                <a:gd name="T16" fmla="*/ 32 w 100"/>
                <a:gd name="T17" fmla="*/ 10 h 144"/>
                <a:gd name="T18" fmla="*/ 42 w 100"/>
                <a:gd name="T19" fmla="*/ 12 h 144"/>
                <a:gd name="T20" fmla="*/ 48 w 100"/>
                <a:gd name="T21" fmla="*/ 14 h 144"/>
                <a:gd name="T22" fmla="*/ 50 w 100"/>
                <a:gd name="T23" fmla="*/ 16 h 144"/>
                <a:gd name="T24" fmla="*/ 46 w 100"/>
                <a:gd name="T25" fmla="*/ 40 h 144"/>
                <a:gd name="T26" fmla="*/ 42 w 100"/>
                <a:gd name="T27" fmla="*/ 42 h 144"/>
                <a:gd name="T28" fmla="*/ 28 w 100"/>
                <a:gd name="T29" fmla="*/ 44 h 144"/>
                <a:gd name="T30" fmla="*/ 14 w 100"/>
                <a:gd name="T31" fmla="*/ 48 h 144"/>
                <a:gd name="T32" fmla="*/ 6 w 100"/>
                <a:gd name="T33" fmla="*/ 42 h 144"/>
                <a:gd name="T34" fmla="*/ 4 w 100"/>
                <a:gd name="T35" fmla="*/ 36 h 144"/>
                <a:gd name="T36" fmla="*/ 4 w 100"/>
                <a:gd name="T37" fmla="*/ 34 h 144"/>
                <a:gd name="T38" fmla="*/ 0 w 100"/>
                <a:gd name="T39" fmla="*/ 48 h 144"/>
                <a:gd name="T40" fmla="*/ 2 w 100"/>
                <a:gd name="T41" fmla="*/ 54 h 144"/>
                <a:gd name="T42" fmla="*/ 4 w 100"/>
                <a:gd name="T43" fmla="*/ 60 h 144"/>
                <a:gd name="T44" fmla="*/ 16 w 100"/>
                <a:gd name="T45" fmla="*/ 64 h 144"/>
                <a:gd name="T46" fmla="*/ 22 w 100"/>
                <a:gd name="T47" fmla="*/ 62 h 144"/>
                <a:gd name="T48" fmla="*/ 28 w 100"/>
                <a:gd name="T49" fmla="*/ 60 h 144"/>
                <a:gd name="T50" fmla="*/ 42 w 100"/>
                <a:gd name="T51" fmla="*/ 54 h 144"/>
                <a:gd name="T52" fmla="*/ 38 w 100"/>
                <a:gd name="T53" fmla="*/ 66 h 144"/>
                <a:gd name="T54" fmla="*/ 6 w 100"/>
                <a:gd name="T55" fmla="*/ 118 h 144"/>
                <a:gd name="T56" fmla="*/ 2 w 100"/>
                <a:gd name="T57" fmla="*/ 124 h 144"/>
                <a:gd name="T58" fmla="*/ 2 w 100"/>
                <a:gd name="T59" fmla="*/ 132 h 144"/>
                <a:gd name="T60" fmla="*/ 4 w 100"/>
                <a:gd name="T61" fmla="*/ 138 h 144"/>
                <a:gd name="T62" fmla="*/ 8 w 100"/>
                <a:gd name="T63" fmla="*/ 140 h 144"/>
                <a:gd name="T64" fmla="*/ 16 w 100"/>
                <a:gd name="T65" fmla="*/ 134 h 144"/>
                <a:gd name="T66" fmla="*/ 32 w 100"/>
                <a:gd name="T67" fmla="*/ 106 h 144"/>
                <a:gd name="T68" fmla="*/ 40 w 100"/>
                <a:gd name="T69" fmla="*/ 90 h 144"/>
                <a:gd name="T70" fmla="*/ 50 w 100"/>
                <a:gd name="T71" fmla="*/ 62 h 144"/>
                <a:gd name="T72" fmla="*/ 56 w 100"/>
                <a:gd name="T73" fmla="*/ 48 h 144"/>
                <a:gd name="T74" fmla="*/ 72 w 100"/>
                <a:gd name="T75" fmla="*/ 46 h 144"/>
                <a:gd name="T76" fmla="*/ 84 w 100"/>
                <a:gd name="T77" fmla="*/ 50 h 144"/>
                <a:gd name="T78" fmla="*/ 86 w 100"/>
                <a:gd name="T79" fmla="*/ 54 h 144"/>
                <a:gd name="T80" fmla="*/ 88 w 100"/>
                <a:gd name="T81" fmla="*/ 64 h 144"/>
                <a:gd name="T82" fmla="*/ 82 w 100"/>
                <a:gd name="T83" fmla="*/ 96 h 144"/>
                <a:gd name="T84" fmla="*/ 76 w 100"/>
                <a:gd name="T85" fmla="*/ 110 h 144"/>
                <a:gd name="T86" fmla="*/ 68 w 100"/>
                <a:gd name="T87" fmla="*/ 124 h 144"/>
                <a:gd name="T88" fmla="*/ 64 w 100"/>
                <a:gd name="T89" fmla="*/ 124 h 144"/>
                <a:gd name="T90" fmla="*/ 52 w 100"/>
                <a:gd name="T91" fmla="*/ 116 h 144"/>
                <a:gd name="T92" fmla="*/ 42 w 100"/>
                <a:gd name="T93" fmla="*/ 110 h 144"/>
                <a:gd name="T94" fmla="*/ 40 w 100"/>
                <a:gd name="T95" fmla="*/ 112 h 144"/>
                <a:gd name="T96" fmla="*/ 46 w 100"/>
                <a:gd name="T97" fmla="*/ 120 h 144"/>
                <a:gd name="T98" fmla="*/ 52 w 100"/>
                <a:gd name="T99" fmla="*/ 136 h 144"/>
                <a:gd name="T100" fmla="*/ 54 w 100"/>
                <a:gd name="T101" fmla="*/ 140 h 144"/>
                <a:gd name="T102" fmla="*/ 60 w 100"/>
                <a:gd name="T103" fmla="*/ 144 h 144"/>
                <a:gd name="T104" fmla="*/ 70 w 100"/>
                <a:gd name="T105" fmla="*/ 142 h 144"/>
                <a:gd name="T106" fmla="*/ 76 w 100"/>
                <a:gd name="T107" fmla="*/ 136 h 144"/>
                <a:gd name="T108" fmla="*/ 86 w 100"/>
                <a:gd name="T109" fmla="*/ 122 h 144"/>
                <a:gd name="T110" fmla="*/ 98 w 100"/>
                <a:gd name="T111" fmla="*/ 84 h 144"/>
                <a:gd name="T112" fmla="*/ 100 w 100"/>
                <a:gd name="T113" fmla="*/ 68 h 144"/>
                <a:gd name="T114" fmla="*/ 94 w 100"/>
                <a:gd name="T115" fmla="*/ 48 h 144"/>
                <a:gd name="T116" fmla="*/ 92 w 100"/>
                <a:gd name="T117" fmla="*/ 44 h 144"/>
                <a:gd name="T118" fmla="*/ 82 w 100"/>
                <a:gd name="T119" fmla="*/ 38 h 144"/>
                <a:gd name="T120" fmla="*/ 72 w 100"/>
                <a:gd name="T121" fmla="*/ 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" h="144">
                  <a:moveTo>
                    <a:pt x="72" y="36"/>
                  </a:moveTo>
                  <a:lnTo>
                    <a:pt x="72" y="36"/>
                  </a:lnTo>
                  <a:lnTo>
                    <a:pt x="58" y="38"/>
                  </a:lnTo>
                  <a:lnTo>
                    <a:pt x="58" y="38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4" y="2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4" y="8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58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44" y="2"/>
                  </a:lnTo>
                  <a:lnTo>
                    <a:pt x="36" y="8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8" y="14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48" y="30"/>
                  </a:lnTo>
                  <a:lnTo>
                    <a:pt x="46" y="40"/>
                  </a:lnTo>
                  <a:lnTo>
                    <a:pt x="46" y="40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28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0" y="46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4" y="36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4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0" y="62"/>
                  </a:lnTo>
                  <a:lnTo>
                    <a:pt x="16" y="64"/>
                  </a:lnTo>
                  <a:lnTo>
                    <a:pt x="16" y="64"/>
                  </a:lnTo>
                  <a:lnTo>
                    <a:pt x="22" y="62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26" y="90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2" y="124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2" y="136"/>
                  </a:lnTo>
                  <a:lnTo>
                    <a:pt x="4" y="138"/>
                  </a:lnTo>
                  <a:lnTo>
                    <a:pt x="8" y="140"/>
                  </a:lnTo>
                  <a:lnTo>
                    <a:pt x="8" y="140"/>
                  </a:lnTo>
                  <a:lnTo>
                    <a:pt x="12" y="138"/>
                  </a:lnTo>
                  <a:lnTo>
                    <a:pt x="16" y="134"/>
                  </a:lnTo>
                  <a:lnTo>
                    <a:pt x="24" y="122"/>
                  </a:lnTo>
                  <a:lnTo>
                    <a:pt x="32" y="106"/>
                  </a:lnTo>
                  <a:lnTo>
                    <a:pt x="40" y="90"/>
                  </a:lnTo>
                  <a:lnTo>
                    <a:pt x="40" y="90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56" y="48"/>
                  </a:lnTo>
                  <a:lnTo>
                    <a:pt x="56" y="48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8" y="46"/>
                  </a:lnTo>
                  <a:lnTo>
                    <a:pt x="84" y="50"/>
                  </a:lnTo>
                  <a:lnTo>
                    <a:pt x="84" y="50"/>
                  </a:lnTo>
                  <a:lnTo>
                    <a:pt x="86" y="54"/>
                  </a:lnTo>
                  <a:lnTo>
                    <a:pt x="88" y="64"/>
                  </a:lnTo>
                  <a:lnTo>
                    <a:pt x="88" y="64"/>
                  </a:lnTo>
                  <a:lnTo>
                    <a:pt x="84" y="82"/>
                  </a:lnTo>
                  <a:lnTo>
                    <a:pt x="82" y="96"/>
                  </a:lnTo>
                  <a:lnTo>
                    <a:pt x="76" y="110"/>
                  </a:lnTo>
                  <a:lnTo>
                    <a:pt x="76" y="110"/>
                  </a:lnTo>
                  <a:lnTo>
                    <a:pt x="70" y="120"/>
                  </a:lnTo>
                  <a:lnTo>
                    <a:pt x="68" y="124"/>
                  </a:lnTo>
                  <a:lnTo>
                    <a:pt x="64" y="124"/>
                  </a:lnTo>
                  <a:lnTo>
                    <a:pt x="64" y="124"/>
                  </a:lnTo>
                  <a:lnTo>
                    <a:pt x="60" y="124"/>
                  </a:lnTo>
                  <a:lnTo>
                    <a:pt x="52" y="116"/>
                  </a:lnTo>
                  <a:lnTo>
                    <a:pt x="52" y="116"/>
                  </a:lnTo>
                  <a:lnTo>
                    <a:pt x="42" y="110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6" y="120"/>
                  </a:lnTo>
                  <a:lnTo>
                    <a:pt x="46" y="120"/>
                  </a:lnTo>
                  <a:lnTo>
                    <a:pt x="50" y="128"/>
                  </a:lnTo>
                  <a:lnTo>
                    <a:pt x="52" y="136"/>
                  </a:lnTo>
                  <a:lnTo>
                    <a:pt x="52" y="136"/>
                  </a:lnTo>
                  <a:lnTo>
                    <a:pt x="54" y="140"/>
                  </a:lnTo>
                  <a:lnTo>
                    <a:pt x="56" y="142"/>
                  </a:lnTo>
                  <a:lnTo>
                    <a:pt x="60" y="144"/>
                  </a:lnTo>
                  <a:lnTo>
                    <a:pt x="60" y="144"/>
                  </a:lnTo>
                  <a:lnTo>
                    <a:pt x="70" y="142"/>
                  </a:lnTo>
                  <a:lnTo>
                    <a:pt x="76" y="136"/>
                  </a:lnTo>
                  <a:lnTo>
                    <a:pt x="76" y="136"/>
                  </a:lnTo>
                  <a:lnTo>
                    <a:pt x="82" y="130"/>
                  </a:lnTo>
                  <a:lnTo>
                    <a:pt x="86" y="122"/>
                  </a:lnTo>
                  <a:lnTo>
                    <a:pt x="94" y="102"/>
                  </a:lnTo>
                  <a:lnTo>
                    <a:pt x="98" y="84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98" y="54"/>
                  </a:lnTo>
                  <a:lnTo>
                    <a:pt x="94" y="48"/>
                  </a:lnTo>
                  <a:lnTo>
                    <a:pt x="92" y="44"/>
                  </a:lnTo>
                  <a:lnTo>
                    <a:pt x="92" y="44"/>
                  </a:lnTo>
                  <a:lnTo>
                    <a:pt x="88" y="40"/>
                  </a:lnTo>
                  <a:lnTo>
                    <a:pt x="82" y="38"/>
                  </a:lnTo>
                  <a:lnTo>
                    <a:pt x="72" y="36"/>
                  </a:lnTo>
                  <a:lnTo>
                    <a:pt x="72" y="36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2292" y="2289"/>
              <a:ext cx="44" cy="56"/>
            </a:xfrm>
            <a:custGeom>
              <a:avLst/>
              <a:gdLst>
                <a:gd name="T0" fmla="*/ 16 w 44"/>
                <a:gd name="T1" fmla="*/ 4 h 56"/>
                <a:gd name="T2" fmla="*/ 16 w 44"/>
                <a:gd name="T3" fmla="*/ 4 h 56"/>
                <a:gd name="T4" fmla="*/ 0 w 44"/>
                <a:gd name="T5" fmla="*/ 0 h 56"/>
                <a:gd name="T6" fmla="*/ 0 w 44"/>
                <a:gd name="T7" fmla="*/ 2 h 56"/>
                <a:gd name="T8" fmla="*/ 0 w 44"/>
                <a:gd name="T9" fmla="*/ 2 h 56"/>
                <a:gd name="T10" fmla="*/ 0 w 44"/>
                <a:gd name="T11" fmla="*/ 2 h 56"/>
                <a:gd name="T12" fmla="*/ 16 w 44"/>
                <a:gd name="T13" fmla="*/ 12 h 56"/>
                <a:gd name="T14" fmla="*/ 24 w 44"/>
                <a:gd name="T15" fmla="*/ 22 h 56"/>
                <a:gd name="T16" fmla="*/ 28 w 44"/>
                <a:gd name="T17" fmla="*/ 28 h 56"/>
                <a:gd name="T18" fmla="*/ 28 w 44"/>
                <a:gd name="T19" fmla="*/ 32 h 56"/>
                <a:gd name="T20" fmla="*/ 28 w 44"/>
                <a:gd name="T21" fmla="*/ 32 h 56"/>
                <a:gd name="T22" fmla="*/ 28 w 44"/>
                <a:gd name="T23" fmla="*/ 36 h 56"/>
                <a:gd name="T24" fmla="*/ 28 w 44"/>
                <a:gd name="T25" fmla="*/ 38 h 56"/>
                <a:gd name="T26" fmla="*/ 24 w 44"/>
                <a:gd name="T27" fmla="*/ 40 h 56"/>
                <a:gd name="T28" fmla="*/ 16 w 44"/>
                <a:gd name="T29" fmla="*/ 42 h 56"/>
                <a:gd name="T30" fmla="*/ 10 w 44"/>
                <a:gd name="T31" fmla="*/ 42 h 56"/>
                <a:gd name="T32" fmla="*/ 10 w 44"/>
                <a:gd name="T33" fmla="*/ 46 h 56"/>
                <a:gd name="T34" fmla="*/ 10 w 44"/>
                <a:gd name="T35" fmla="*/ 46 h 56"/>
                <a:gd name="T36" fmla="*/ 16 w 44"/>
                <a:gd name="T37" fmla="*/ 46 h 56"/>
                <a:gd name="T38" fmla="*/ 16 w 44"/>
                <a:gd name="T39" fmla="*/ 46 h 56"/>
                <a:gd name="T40" fmla="*/ 20 w 44"/>
                <a:gd name="T41" fmla="*/ 48 h 56"/>
                <a:gd name="T42" fmla="*/ 22 w 44"/>
                <a:gd name="T43" fmla="*/ 50 h 56"/>
                <a:gd name="T44" fmla="*/ 22 w 44"/>
                <a:gd name="T45" fmla="*/ 50 h 56"/>
                <a:gd name="T46" fmla="*/ 26 w 44"/>
                <a:gd name="T47" fmla="*/ 54 h 56"/>
                <a:gd name="T48" fmla="*/ 30 w 44"/>
                <a:gd name="T49" fmla="*/ 56 h 56"/>
                <a:gd name="T50" fmla="*/ 30 w 44"/>
                <a:gd name="T51" fmla="*/ 56 h 56"/>
                <a:gd name="T52" fmla="*/ 34 w 44"/>
                <a:gd name="T53" fmla="*/ 54 h 56"/>
                <a:gd name="T54" fmla="*/ 40 w 44"/>
                <a:gd name="T55" fmla="*/ 50 h 56"/>
                <a:gd name="T56" fmla="*/ 44 w 44"/>
                <a:gd name="T57" fmla="*/ 44 h 56"/>
                <a:gd name="T58" fmla="*/ 44 w 44"/>
                <a:gd name="T59" fmla="*/ 36 h 56"/>
                <a:gd name="T60" fmla="*/ 44 w 44"/>
                <a:gd name="T61" fmla="*/ 36 h 56"/>
                <a:gd name="T62" fmla="*/ 42 w 44"/>
                <a:gd name="T63" fmla="*/ 26 h 56"/>
                <a:gd name="T64" fmla="*/ 38 w 44"/>
                <a:gd name="T65" fmla="*/ 16 h 56"/>
                <a:gd name="T66" fmla="*/ 28 w 44"/>
                <a:gd name="T67" fmla="*/ 10 h 56"/>
                <a:gd name="T68" fmla="*/ 16 w 44"/>
                <a:gd name="T69" fmla="*/ 4 h 56"/>
                <a:gd name="T70" fmla="*/ 16 w 44"/>
                <a:gd name="T71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" h="56">
                  <a:moveTo>
                    <a:pt x="16" y="4"/>
                  </a:moveTo>
                  <a:lnTo>
                    <a:pt x="16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6" y="12"/>
                  </a:lnTo>
                  <a:lnTo>
                    <a:pt x="24" y="22"/>
                  </a:lnTo>
                  <a:lnTo>
                    <a:pt x="28" y="28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24" y="40"/>
                  </a:lnTo>
                  <a:lnTo>
                    <a:pt x="16" y="42"/>
                  </a:lnTo>
                  <a:lnTo>
                    <a:pt x="10" y="42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6" y="46"/>
                  </a:lnTo>
                  <a:lnTo>
                    <a:pt x="16" y="46"/>
                  </a:lnTo>
                  <a:lnTo>
                    <a:pt x="20" y="48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6" y="54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54"/>
                  </a:lnTo>
                  <a:lnTo>
                    <a:pt x="40" y="50"/>
                  </a:lnTo>
                  <a:lnTo>
                    <a:pt x="44" y="44"/>
                  </a:lnTo>
                  <a:lnTo>
                    <a:pt x="44" y="36"/>
                  </a:lnTo>
                  <a:lnTo>
                    <a:pt x="44" y="36"/>
                  </a:lnTo>
                  <a:lnTo>
                    <a:pt x="42" y="26"/>
                  </a:lnTo>
                  <a:lnTo>
                    <a:pt x="38" y="16"/>
                  </a:lnTo>
                  <a:lnTo>
                    <a:pt x="28" y="10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2414" y="2315"/>
              <a:ext cx="120" cy="84"/>
            </a:xfrm>
            <a:custGeom>
              <a:avLst/>
              <a:gdLst>
                <a:gd name="T0" fmla="*/ 78 w 120"/>
                <a:gd name="T1" fmla="*/ 0 h 84"/>
                <a:gd name="T2" fmla="*/ 54 w 120"/>
                <a:gd name="T3" fmla="*/ 4 h 84"/>
                <a:gd name="T4" fmla="*/ 24 w 120"/>
                <a:gd name="T5" fmla="*/ 16 h 84"/>
                <a:gd name="T6" fmla="*/ 12 w 120"/>
                <a:gd name="T7" fmla="*/ 22 h 84"/>
                <a:gd name="T8" fmla="*/ 2 w 120"/>
                <a:gd name="T9" fmla="*/ 16 h 84"/>
                <a:gd name="T10" fmla="*/ 0 w 120"/>
                <a:gd name="T11" fmla="*/ 14 h 84"/>
                <a:gd name="T12" fmla="*/ 0 w 120"/>
                <a:gd name="T13" fmla="*/ 18 h 84"/>
                <a:gd name="T14" fmla="*/ 0 w 120"/>
                <a:gd name="T15" fmla="*/ 26 h 84"/>
                <a:gd name="T16" fmla="*/ 8 w 120"/>
                <a:gd name="T17" fmla="*/ 34 h 84"/>
                <a:gd name="T18" fmla="*/ 14 w 120"/>
                <a:gd name="T19" fmla="*/ 36 h 84"/>
                <a:gd name="T20" fmla="*/ 32 w 120"/>
                <a:gd name="T21" fmla="*/ 28 h 84"/>
                <a:gd name="T22" fmla="*/ 46 w 120"/>
                <a:gd name="T23" fmla="*/ 20 h 84"/>
                <a:gd name="T24" fmla="*/ 70 w 120"/>
                <a:gd name="T25" fmla="*/ 10 h 84"/>
                <a:gd name="T26" fmla="*/ 82 w 120"/>
                <a:gd name="T27" fmla="*/ 10 h 84"/>
                <a:gd name="T28" fmla="*/ 94 w 120"/>
                <a:gd name="T29" fmla="*/ 12 h 84"/>
                <a:gd name="T30" fmla="*/ 102 w 120"/>
                <a:gd name="T31" fmla="*/ 20 h 84"/>
                <a:gd name="T32" fmla="*/ 106 w 120"/>
                <a:gd name="T33" fmla="*/ 34 h 84"/>
                <a:gd name="T34" fmla="*/ 106 w 120"/>
                <a:gd name="T35" fmla="*/ 40 h 84"/>
                <a:gd name="T36" fmla="*/ 98 w 120"/>
                <a:gd name="T37" fmla="*/ 56 h 84"/>
                <a:gd name="T38" fmla="*/ 92 w 120"/>
                <a:gd name="T39" fmla="*/ 62 h 84"/>
                <a:gd name="T40" fmla="*/ 68 w 120"/>
                <a:gd name="T41" fmla="*/ 74 h 84"/>
                <a:gd name="T42" fmla="*/ 46 w 120"/>
                <a:gd name="T43" fmla="*/ 78 h 84"/>
                <a:gd name="T44" fmla="*/ 48 w 120"/>
                <a:gd name="T45" fmla="*/ 84 h 84"/>
                <a:gd name="T46" fmla="*/ 64 w 120"/>
                <a:gd name="T47" fmla="*/ 82 h 84"/>
                <a:gd name="T48" fmla="*/ 86 w 120"/>
                <a:gd name="T49" fmla="*/ 78 h 84"/>
                <a:gd name="T50" fmla="*/ 104 w 120"/>
                <a:gd name="T51" fmla="*/ 68 h 84"/>
                <a:gd name="T52" fmla="*/ 114 w 120"/>
                <a:gd name="T53" fmla="*/ 56 h 84"/>
                <a:gd name="T54" fmla="*/ 120 w 120"/>
                <a:gd name="T55" fmla="*/ 38 h 84"/>
                <a:gd name="T56" fmla="*/ 118 w 120"/>
                <a:gd name="T57" fmla="*/ 32 h 84"/>
                <a:gd name="T58" fmla="*/ 114 w 120"/>
                <a:gd name="T59" fmla="*/ 18 h 84"/>
                <a:gd name="T60" fmla="*/ 104 w 120"/>
                <a:gd name="T61" fmla="*/ 8 h 84"/>
                <a:gd name="T62" fmla="*/ 88 w 120"/>
                <a:gd name="T63" fmla="*/ 2 h 84"/>
                <a:gd name="T64" fmla="*/ 78 w 120"/>
                <a:gd name="T6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84">
                  <a:moveTo>
                    <a:pt x="78" y="0"/>
                  </a:moveTo>
                  <a:lnTo>
                    <a:pt x="78" y="0"/>
                  </a:lnTo>
                  <a:lnTo>
                    <a:pt x="66" y="2"/>
                  </a:lnTo>
                  <a:lnTo>
                    <a:pt x="54" y="4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4" y="36"/>
                  </a:lnTo>
                  <a:lnTo>
                    <a:pt x="14" y="36"/>
                  </a:lnTo>
                  <a:lnTo>
                    <a:pt x="20" y="34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46" y="20"/>
                  </a:lnTo>
                  <a:lnTo>
                    <a:pt x="58" y="14"/>
                  </a:lnTo>
                  <a:lnTo>
                    <a:pt x="70" y="10"/>
                  </a:lnTo>
                  <a:lnTo>
                    <a:pt x="82" y="10"/>
                  </a:lnTo>
                  <a:lnTo>
                    <a:pt x="82" y="10"/>
                  </a:lnTo>
                  <a:lnTo>
                    <a:pt x="86" y="10"/>
                  </a:lnTo>
                  <a:lnTo>
                    <a:pt x="94" y="12"/>
                  </a:lnTo>
                  <a:lnTo>
                    <a:pt x="98" y="16"/>
                  </a:lnTo>
                  <a:lnTo>
                    <a:pt x="102" y="20"/>
                  </a:lnTo>
                  <a:lnTo>
                    <a:pt x="104" y="26"/>
                  </a:lnTo>
                  <a:lnTo>
                    <a:pt x="106" y="34"/>
                  </a:lnTo>
                  <a:lnTo>
                    <a:pt x="106" y="34"/>
                  </a:lnTo>
                  <a:lnTo>
                    <a:pt x="106" y="40"/>
                  </a:lnTo>
                  <a:lnTo>
                    <a:pt x="102" y="48"/>
                  </a:lnTo>
                  <a:lnTo>
                    <a:pt x="98" y="56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82" y="70"/>
                  </a:lnTo>
                  <a:lnTo>
                    <a:pt x="68" y="74"/>
                  </a:lnTo>
                  <a:lnTo>
                    <a:pt x="48" y="78"/>
                  </a:lnTo>
                  <a:lnTo>
                    <a:pt x="46" y="78"/>
                  </a:lnTo>
                  <a:lnTo>
                    <a:pt x="46" y="84"/>
                  </a:lnTo>
                  <a:lnTo>
                    <a:pt x="48" y="84"/>
                  </a:lnTo>
                  <a:lnTo>
                    <a:pt x="48" y="84"/>
                  </a:lnTo>
                  <a:lnTo>
                    <a:pt x="64" y="82"/>
                  </a:lnTo>
                  <a:lnTo>
                    <a:pt x="86" y="78"/>
                  </a:lnTo>
                  <a:lnTo>
                    <a:pt x="86" y="78"/>
                  </a:lnTo>
                  <a:lnTo>
                    <a:pt x="92" y="76"/>
                  </a:lnTo>
                  <a:lnTo>
                    <a:pt x="104" y="68"/>
                  </a:lnTo>
                  <a:lnTo>
                    <a:pt x="110" y="64"/>
                  </a:lnTo>
                  <a:lnTo>
                    <a:pt x="114" y="56"/>
                  </a:lnTo>
                  <a:lnTo>
                    <a:pt x="118" y="48"/>
                  </a:lnTo>
                  <a:lnTo>
                    <a:pt x="120" y="38"/>
                  </a:lnTo>
                  <a:lnTo>
                    <a:pt x="120" y="38"/>
                  </a:lnTo>
                  <a:lnTo>
                    <a:pt x="118" y="32"/>
                  </a:lnTo>
                  <a:lnTo>
                    <a:pt x="116" y="24"/>
                  </a:lnTo>
                  <a:lnTo>
                    <a:pt x="114" y="18"/>
                  </a:lnTo>
                  <a:lnTo>
                    <a:pt x="110" y="12"/>
                  </a:lnTo>
                  <a:lnTo>
                    <a:pt x="104" y="8"/>
                  </a:lnTo>
                  <a:lnTo>
                    <a:pt x="96" y="4"/>
                  </a:lnTo>
                  <a:lnTo>
                    <a:pt x="88" y="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" name="Freeform 52"/>
            <p:cNvSpPr>
              <a:spLocks noEditPoints="1"/>
            </p:cNvSpPr>
            <p:nvPr userDrawn="1"/>
          </p:nvSpPr>
          <p:spPr bwMode="auto">
            <a:xfrm>
              <a:off x="2632" y="2249"/>
              <a:ext cx="78" cy="146"/>
            </a:xfrm>
            <a:custGeom>
              <a:avLst/>
              <a:gdLst>
                <a:gd name="T0" fmla="*/ 72 w 78"/>
                <a:gd name="T1" fmla="*/ 40 h 146"/>
                <a:gd name="T2" fmla="*/ 78 w 78"/>
                <a:gd name="T3" fmla="*/ 32 h 146"/>
                <a:gd name="T4" fmla="*/ 78 w 78"/>
                <a:gd name="T5" fmla="*/ 28 h 146"/>
                <a:gd name="T6" fmla="*/ 78 w 78"/>
                <a:gd name="T7" fmla="*/ 26 h 146"/>
                <a:gd name="T8" fmla="*/ 68 w 78"/>
                <a:gd name="T9" fmla="*/ 22 h 146"/>
                <a:gd name="T10" fmla="*/ 62 w 78"/>
                <a:gd name="T11" fmla="*/ 22 h 146"/>
                <a:gd name="T12" fmla="*/ 52 w 78"/>
                <a:gd name="T13" fmla="*/ 20 h 146"/>
                <a:gd name="T14" fmla="*/ 52 w 78"/>
                <a:gd name="T15" fmla="*/ 20 h 146"/>
                <a:gd name="T16" fmla="*/ 52 w 78"/>
                <a:gd name="T17" fmla="*/ 12 h 146"/>
                <a:gd name="T18" fmla="*/ 52 w 78"/>
                <a:gd name="T19" fmla="*/ 8 h 146"/>
                <a:gd name="T20" fmla="*/ 44 w 78"/>
                <a:gd name="T21" fmla="*/ 2 h 146"/>
                <a:gd name="T22" fmla="*/ 38 w 78"/>
                <a:gd name="T23" fmla="*/ 0 h 146"/>
                <a:gd name="T24" fmla="*/ 26 w 78"/>
                <a:gd name="T25" fmla="*/ 6 h 146"/>
                <a:gd name="T26" fmla="*/ 22 w 78"/>
                <a:gd name="T27" fmla="*/ 8 h 146"/>
                <a:gd name="T28" fmla="*/ 26 w 78"/>
                <a:gd name="T29" fmla="*/ 8 h 146"/>
                <a:gd name="T30" fmla="*/ 36 w 78"/>
                <a:gd name="T31" fmla="*/ 12 h 146"/>
                <a:gd name="T32" fmla="*/ 38 w 78"/>
                <a:gd name="T33" fmla="*/ 24 h 146"/>
                <a:gd name="T34" fmla="*/ 36 w 78"/>
                <a:gd name="T35" fmla="*/ 42 h 146"/>
                <a:gd name="T36" fmla="*/ 20 w 78"/>
                <a:gd name="T37" fmla="*/ 44 h 146"/>
                <a:gd name="T38" fmla="*/ 14 w 78"/>
                <a:gd name="T39" fmla="*/ 44 h 146"/>
                <a:gd name="T40" fmla="*/ 4 w 78"/>
                <a:gd name="T41" fmla="*/ 38 h 146"/>
                <a:gd name="T42" fmla="*/ 0 w 78"/>
                <a:gd name="T43" fmla="*/ 34 h 146"/>
                <a:gd name="T44" fmla="*/ 2 w 78"/>
                <a:gd name="T45" fmla="*/ 40 h 146"/>
                <a:gd name="T46" fmla="*/ 6 w 78"/>
                <a:gd name="T47" fmla="*/ 50 h 146"/>
                <a:gd name="T48" fmla="*/ 18 w 78"/>
                <a:gd name="T49" fmla="*/ 56 h 146"/>
                <a:gd name="T50" fmla="*/ 24 w 78"/>
                <a:gd name="T51" fmla="*/ 56 h 146"/>
                <a:gd name="T52" fmla="*/ 34 w 78"/>
                <a:gd name="T53" fmla="*/ 56 h 146"/>
                <a:gd name="T54" fmla="*/ 24 w 78"/>
                <a:gd name="T55" fmla="*/ 92 h 146"/>
                <a:gd name="T56" fmla="*/ 10 w 78"/>
                <a:gd name="T57" fmla="*/ 122 h 146"/>
                <a:gd name="T58" fmla="*/ 10 w 78"/>
                <a:gd name="T59" fmla="*/ 122 h 146"/>
                <a:gd name="T60" fmla="*/ 4 w 78"/>
                <a:gd name="T61" fmla="*/ 138 h 146"/>
                <a:gd name="T62" fmla="*/ 6 w 78"/>
                <a:gd name="T63" fmla="*/ 144 h 146"/>
                <a:gd name="T64" fmla="*/ 10 w 78"/>
                <a:gd name="T65" fmla="*/ 146 h 146"/>
                <a:gd name="T66" fmla="*/ 16 w 78"/>
                <a:gd name="T67" fmla="*/ 144 h 146"/>
                <a:gd name="T68" fmla="*/ 26 w 78"/>
                <a:gd name="T69" fmla="*/ 128 h 146"/>
                <a:gd name="T70" fmla="*/ 32 w 78"/>
                <a:gd name="T71" fmla="*/ 110 h 146"/>
                <a:gd name="T72" fmla="*/ 44 w 78"/>
                <a:gd name="T73" fmla="*/ 52 h 146"/>
                <a:gd name="T74" fmla="*/ 56 w 78"/>
                <a:gd name="T75" fmla="*/ 48 h 146"/>
                <a:gd name="T76" fmla="*/ 70 w 78"/>
                <a:gd name="T77" fmla="*/ 40 h 146"/>
                <a:gd name="T78" fmla="*/ 72 w 78"/>
                <a:gd name="T79" fmla="*/ 40 h 146"/>
                <a:gd name="T80" fmla="*/ 48 w 78"/>
                <a:gd name="T81" fmla="*/ 36 h 146"/>
                <a:gd name="T82" fmla="*/ 48 w 78"/>
                <a:gd name="T83" fmla="*/ 34 h 146"/>
                <a:gd name="T84" fmla="*/ 50 w 78"/>
                <a:gd name="T85" fmla="*/ 24 h 146"/>
                <a:gd name="T86" fmla="*/ 50 w 78"/>
                <a:gd name="T87" fmla="*/ 24 h 146"/>
                <a:gd name="T88" fmla="*/ 58 w 78"/>
                <a:gd name="T89" fmla="*/ 30 h 146"/>
                <a:gd name="T90" fmla="*/ 48 w 78"/>
                <a:gd name="T91" fmla="*/ 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" h="146">
                  <a:moveTo>
                    <a:pt x="72" y="40"/>
                  </a:moveTo>
                  <a:lnTo>
                    <a:pt x="72" y="40"/>
                  </a:lnTo>
                  <a:lnTo>
                    <a:pt x="76" y="34"/>
                  </a:lnTo>
                  <a:lnTo>
                    <a:pt x="78" y="32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8" y="26"/>
                  </a:lnTo>
                  <a:lnTo>
                    <a:pt x="76" y="24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2" y="22"/>
                  </a:lnTo>
                  <a:lnTo>
                    <a:pt x="62" y="22"/>
                  </a:lnTo>
                  <a:lnTo>
                    <a:pt x="52" y="20"/>
                  </a:lnTo>
                  <a:lnTo>
                    <a:pt x="52" y="20"/>
                  </a:lnTo>
                  <a:lnTo>
                    <a:pt x="52" y="20"/>
                  </a:lnTo>
                  <a:lnTo>
                    <a:pt x="52" y="20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8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32" y="2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2" y="8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32" y="10"/>
                  </a:lnTo>
                  <a:lnTo>
                    <a:pt x="36" y="12"/>
                  </a:lnTo>
                  <a:lnTo>
                    <a:pt x="38" y="16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14" y="44"/>
                  </a:lnTo>
                  <a:lnTo>
                    <a:pt x="10" y="42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0" y="34"/>
                  </a:lnTo>
                  <a:lnTo>
                    <a:pt x="2" y="40"/>
                  </a:lnTo>
                  <a:lnTo>
                    <a:pt x="2" y="40"/>
                  </a:lnTo>
                  <a:lnTo>
                    <a:pt x="4" y="44"/>
                  </a:lnTo>
                  <a:lnTo>
                    <a:pt x="6" y="50"/>
                  </a:lnTo>
                  <a:lnTo>
                    <a:pt x="14" y="54"/>
                  </a:lnTo>
                  <a:lnTo>
                    <a:pt x="18" y="56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30" y="76"/>
                  </a:lnTo>
                  <a:lnTo>
                    <a:pt x="24" y="92"/>
                  </a:lnTo>
                  <a:lnTo>
                    <a:pt x="18" y="108"/>
                  </a:lnTo>
                  <a:lnTo>
                    <a:pt x="10" y="122"/>
                  </a:lnTo>
                  <a:lnTo>
                    <a:pt x="10" y="122"/>
                  </a:lnTo>
                  <a:lnTo>
                    <a:pt x="10" y="122"/>
                  </a:lnTo>
                  <a:lnTo>
                    <a:pt x="4" y="134"/>
                  </a:lnTo>
                  <a:lnTo>
                    <a:pt x="4" y="138"/>
                  </a:lnTo>
                  <a:lnTo>
                    <a:pt x="4" y="138"/>
                  </a:lnTo>
                  <a:lnTo>
                    <a:pt x="6" y="144"/>
                  </a:lnTo>
                  <a:lnTo>
                    <a:pt x="8" y="146"/>
                  </a:lnTo>
                  <a:lnTo>
                    <a:pt x="10" y="146"/>
                  </a:lnTo>
                  <a:lnTo>
                    <a:pt x="10" y="146"/>
                  </a:lnTo>
                  <a:lnTo>
                    <a:pt x="16" y="144"/>
                  </a:lnTo>
                  <a:lnTo>
                    <a:pt x="20" y="140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32" y="110"/>
                  </a:lnTo>
                  <a:lnTo>
                    <a:pt x="38" y="88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56" y="48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2" y="40"/>
                  </a:lnTo>
                  <a:lnTo>
                    <a:pt x="72" y="40"/>
                  </a:lnTo>
                  <a:close/>
                  <a:moveTo>
                    <a:pt x="48" y="36"/>
                  </a:moveTo>
                  <a:lnTo>
                    <a:pt x="48" y="36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4" y="34"/>
                  </a:lnTo>
                  <a:lnTo>
                    <a:pt x="48" y="36"/>
                  </a:lnTo>
                  <a:lnTo>
                    <a:pt x="48" y="36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2722" y="2287"/>
              <a:ext cx="54" cy="30"/>
            </a:xfrm>
            <a:custGeom>
              <a:avLst/>
              <a:gdLst>
                <a:gd name="T0" fmla="*/ 28 w 54"/>
                <a:gd name="T1" fmla="*/ 0 h 30"/>
                <a:gd name="T2" fmla="*/ 28 w 54"/>
                <a:gd name="T3" fmla="*/ 0 h 30"/>
                <a:gd name="T4" fmla="*/ 14 w 54"/>
                <a:gd name="T5" fmla="*/ 2 h 30"/>
                <a:gd name="T6" fmla="*/ 2 w 54"/>
                <a:gd name="T7" fmla="*/ 6 h 30"/>
                <a:gd name="T8" fmla="*/ 0 w 54"/>
                <a:gd name="T9" fmla="*/ 6 h 30"/>
                <a:gd name="T10" fmla="*/ 2 w 54"/>
                <a:gd name="T11" fmla="*/ 8 h 30"/>
                <a:gd name="T12" fmla="*/ 2 w 54"/>
                <a:gd name="T13" fmla="*/ 8 h 30"/>
                <a:gd name="T14" fmla="*/ 2 w 54"/>
                <a:gd name="T15" fmla="*/ 8 h 30"/>
                <a:gd name="T16" fmla="*/ 22 w 54"/>
                <a:gd name="T17" fmla="*/ 10 h 30"/>
                <a:gd name="T18" fmla="*/ 28 w 54"/>
                <a:gd name="T19" fmla="*/ 12 h 30"/>
                <a:gd name="T20" fmla="*/ 32 w 54"/>
                <a:gd name="T21" fmla="*/ 14 h 30"/>
                <a:gd name="T22" fmla="*/ 32 w 54"/>
                <a:gd name="T23" fmla="*/ 14 h 30"/>
                <a:gd name="T24" fmla="*/ 32 w 54"/>
                <a:gd name="T25" fmla="*/ 14 h 30"/>
                <a:gd name="T26" fmla="*/ 32 w 54"/>
                <a:gd name="T27" fmla="*/ 14 h 30"/>
                <a:gd name="T28" fmla="*/ 30 w 54"/>
                <a:gd name="T29" fmla="*/ 20 h 30"/>
                <a:gd name="T30" fmla="*/ 22 w 54"/>
                <a:gd name="T31" fmla="*/ 26 h 30"/>
                <a:gd name="T32" fmla="*/ 22 w 54"/>
                <a:gd name="T33" fmla="*/ 28 h 30"/>
                <a:gd name="T34" fmla="*/ 24 w 54"/>
                <a:gd name="T35" fmla="*/ 30 h 30"/>
                <a:gd name="T36" fmla="*/ 28 w 54"/>
                <a:gd name="T37" fmla="*/ 28 h 30"/>
                <a:gd name="T38" fmla="*/ 36 w 54"/>
                <a:gd name="T39" fmla="*/ 24 h 30"/>
                <a:gd name="T40" fmla="*/ 36 w 54"/>
                <a:gd name="T41" fmla="*/ 24 h 30"/>
                <a:gd name="T42" fmla="*/ 40 w 54"/>
                <a:gd name="T43" fmla="*/ 24 h 30"/>
                <a:gd name="T44" fmla="*/ 40 w 54"/>
                <a:gd name="T45" fmla="*/ 24 h 30"/>
                <a:gd name="T46" fmla="*/ 46 w 54"/>
                <a:gd name="T47" fmla="*/ 24 h 30"/>
                <a:gd name="T48" fmla="*/ 46 w 54"/>
                <a:gd name="T49" fmla="*/ 24 h 30"/>
                <a:gd name="T50" fmla="*/ 50 w 54"/>
                <a:gd name="T51" fmla="*/ 24 h 30"/>
                <a:gd name="T52" fmla="*/ 52 w 54"/>
                <a:gd name="T53" fmla="*/ 22 h 30"/>
                <a:gd name="T54" fmla="*/ 54 w 54"/>
                <a:gd name="T55" fmla="*/ 16 h 30"/>
                <a:gd name="T56" fmla="*/ 54 w 54"/>
                <a:gd name="T57" fmla="*/ 16 h 30"/>
                <a:gd name="T58" fmla="*/ 54 w 54"/>
                <a:gd name="T59" fmla="*/ 12 h 30"/>
                <a:gd name="T60" fmla="*/ 48 w 54"/>
                <a:gd name="T61" fmla="*/ 6 h 30"/>
                <a:gd name="T62" fmla="*/ 40 w 54"/>
                <a:gd name="T63" fmla="*/ 2 h 30"/>
                <a:gd name="T64" fmla="*/ 28 w 54"/>
                <a:gd name="T65" fmla="*/ 0 h 30"/>
                <a:gd name="T66" fmla="*/ 28 w 54"/>
                <a:gd name="T6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30">
                  <a:moveTo>
                    <a:pt x="28" y="0"/>
                  </a:moveTo>
                  <a:lnTo>
                    <a:pt x="28" y="0"/>
                  </a:lnTo>
                  <a:lnTo>
                    <a:pt x="14" y="2"/>
                  </a:lnTo>
                  <a:lnTo>
                    <a:pt x="2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2" y="10"/>
                  </a:lnTo>
                  <a:lnTo>
                    <a:pt x="28" y="12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2" y="14"/>
                  </a:lnTo>
                  <a:lnTo>
                    <a:pt x="30" y="20"/>
                  </a:lnTo>
                  <a:lnTo>
                    <a:pt x="22" y="26"/>
                  </a:lnTo>
                  <a:lnTo>
                    <a:pt x="22" y="28"/>
                  </a:lnTo>
                  <a:lnTo>
                    <a:pt x="24" y="30"/>
                  </a:lnTo>
                  <a:lnTo>
                    <a:pt x="28" y="2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50" y="24"/>
                  </a:lnTo>
                  <a:lnTo>
                    <a:pt x="52" y="22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0" y="2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2702" y="2349"/>
              <a:ext cx="70" cy="50"/>
            </a:xfrm>
            <a:custGeom>
              <a:avLst/>
              <a:gdLst>
                <a:gd name="T0" fmla="*/ 58 w 70"/>
                <a:gd name="T1" fmla="*/ 34 h 50"/>
                <a:gd name="T2" fmla="*/ 44 w 70"/>
                <a:gd name="T3" fmla="*/ 34 h 50"/>
                <a:gd name="T4" fmla="*/ 44 w 70"/>
                <a:gd name="T5" fmla="*/ 34 h 50"/>
                <a:gd name="T6" fmla="*/ 36 w 70"/>
                <a:gd name="T7" fmla="*/ 34 h 50"/>
                <a:gd name="T8" fmla="*/ 28 w 70"/>
                <a:gd name="T9" fmla="*/ 32 h 50"/>
                <a:gd name="T10" fmla="*/ 20 w 70"/>
                <a:gd name="T11" fmla="*/ 28 h 50"/>
                <a:gd name="T12" fmla="*/ 14 w 70"/>
                <a:gd name="T13" fmla="*/ 24 h 50"/>
                <a:gd name="T14" fmla="*/ 14 w 70"/>
                <a:gd name="T15" fmla="*/ 24 h 50"/>
                <a:gd name="T16" fmla="*/ 10 w 70"/>
                <a:gd name="T17" fmla="*/ 18 h 50"/>
                <a:gd name="T18" fmla="*/ 8 w 70"/>
                <a:gd name="T19" fmla="*/ 12 h 50"/>
                <a:gd name="T20" fmla="*/ 8 w 70"/>
                <a:gd name="T21" fmla="*/ 12 h 50"/>
                <a:gd name="T22" fmla="*/ 10 w 70"/>
                <a:gd name="T23" fmla="*/ 4 h 50"/>
                <a:gd name="T24" fmla="*/ 10 w 70"/>
                <a:gd name="T25" fmla="*/ 2 h 50"/>
                <a:gd name="T26" fmla="*/ 8 w 70"/>
                <a:gd name="T27" fmla="*/ 0 h 50"/>
                <a:gd name="T28" fmla="*/ 8 w 70"/>
                <a:gd name="T29" fmla="*/ 0 h 50"/>
                <a:gd name="T30" fmla="*/ 8 w 70"/>
                <a:gd name="T31" fmla="*/ 0 h 50"/>
                <a:gd name="T32" fmla="*/ 2 w 70"/>
                <a:gd name="T33" fmla="*/ 8 h 50"/>
                <a:gd name="T34" fmla="*/ 0 w 70"/>
                <a:gd name="T35" fmla="*/ 14 h 50"/>
                <a:gd name="T36" fmla="*/ 0 w 70"/>
                <a:gd name="T37" fmla="*/ 18 h 50"/>
                <a:gd name="T38" fmla="*/ 0 w 70"/>
                <a:gd name="T39" fmla="*/ 18 h 50"/>
                <a:gd name="T40" fmla="*/ 0 w 70"/>
                <a:gd name="T41" fmla="*/ 26 h 50"/>
                <a:gd name="T42" fmla="*/ 4 w 70"/>
                <a:gd name="T43" fmla="*/ 32 h 50"/>
                <a:gd name="T44" fmla="*/ 8 w 70"/>
                <a:gd name="T45" fmla="*/ 36 h 50"/>
                <a:gd name="T46" fmla="*/ 14 w 70"/>
                <a:gd name="T47" fmla="*/ 42 h 50"/>
                <a:gd name="T48" fmla="*/ 14 w 70"/>
                <a:gd name="T49" fmla="*/ 42 h 50"/>
                <a:gd name="T50" fmla="*/ 24 w 70"/>
                <a:gd name="T51" fmla="*/ 46 h 50"/>
                <a:gd name="T52" fmla="*/ 32 w 70"/>
                <a:gd name="T53" fmla="*/ 48 h 50"/>
                <a:gd name="T54" fmla="*/ 54 w 70"/>
                <a:gd name="T55" fmla="*/ 50 h 50"/>
                <a:gd name="T56" fmla="*/ 54 w 70"/>
                <a:gd name="T57" fmla="*/ 50 h 50"/>
                <a:gd name="T58" fmla="*/ 64 w 70"/>
                <a:gd name="T59" fmla="*/ 48 h 50"/>
                <a:gd name="T60" fmla="*/ 68 w 70"/>
                <a:gd name="T61" fmla="*/ 46 h 50"/>
                <a:gd name="T62" fmla="*/ 70 w 70"/>
                <a:gd name="T63" fmla="*/ 42 h 50"/>
                <a:gd name="T64" fmla="*/ 70 w 70"/>
                <a:gd name="T65" fmla="*/ 42 h 50"/>
                <a:gd name="T66" fmla="*/ 70 w 70"/>
                <a:gd name="T67" fmla="*/ 38 h 50"/>
                <a:gd name="T68" fmla="*/ 66 w 70"/>
                <a:gd name="T69" fmla="*/ 36 h 50"/>
                <a:gd name="T70" fmla="*/ 64 w 70"/>
                <a:gd name="T71" fmla="*/ 34 h 50"/>
                <a:gd name="T72" fmla="*/ 58 w 70"/>
                <a:gd name="T73" fmla="*/ 34 h 50"/>
                <a:gd name="T74" fmla="*/ 58 w 70"/>
                <a:gd name="T75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0" h="50">
                  <a:moveTo>
                    <a:pt x="58" y="34"/>
                  </a:moveTo>
                  <a:lnTo>
                    <a:pt x="44" y="34"/>
                  </a:lnTo>
                  <a:lnTo>
                    <a:pt x="44" y="34"/>
                  </a:lnTo>
                  <a:lnTo>
                    <a:pt x="36" y="34"/>
                  </a:lnTo>
                  <a:lnTo>
                    <a:pt x="28" y="32"/>
                  </a:lnTo>
                  <a:lnTo>
                    <a:pt x="20" y="2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0" y="18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4" y="32"/>
                  </a:lnTo>
                  <a:lnTo>
                    <a:pt x="8" y="36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24" y="46"/>
                  </a:lnTo>
                  <a:lnTo>
                    <a:pt x="32" y="48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64" y="48"/>
                  </a:lnTo>
                  <a:lnTo>
                    <a:pt x="68" y="46"/>
                  </a:lnTo>
                  <a:lnTo>
                    <a:pt x="70" y="42"/>
                  </a:lnTo>
                  <a:lnTo>
                    <a:pt x="70" y="42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4" y="34"/>
                  </a:lnTo>
                  <a:lnTo>
                    <a:pt x="58" y="34"/>
                  </a:lnTo>
                  <a:lnTo>
                    <a:pt x="58" y="34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2892" y="2245"/>
              <a:ext cx="88" cy="160"/>
            </a:xfrm>
            <a:custGeom>
              <a:avLst/>
              <a:gdLst>
                <a:gd name="T0" fmla="*/ 48 w 88"/>
                <a:gd name="T1" fmla="*/ 70 h 160"/>
                <a:gd name="T2" fmla="*/ 58 w 88"/>
                <a:gd name="T3" fmla="*/ 82 h 160"/>
                <a:gd name="T4" fmla="*/ 72 w 88"/>
                <a:gd name="T5" fmla="*/ 122 h 160"/>
                <a:gd name="T6" fmla="*/ 66 w 88"/>
                <a:gd name="T7" fmla="*/ 136 h 160"/>
                <a:gd name="T8" fmla="*/ 48 w 88"/>
                <a:gd name="T9" fmla="*/ 144 h 160"/>
                <a:gd name="T10" fmla="*/ 34 w 88"/>
                <a:gd name="T11" fmla="*/ 138 h 160"/>
                <a:gd name="T12" fmla="*/ 28 w 88"/>
                <a:gd name="T13" fmla="*/ 128 h 160"/>
                <a:gd name="T14" fmla="*/ 28 w 88"/>
                <a:gd name="T15" fmla="*/ 106 h 160"/>
                <a:gd name="T16" fmla="*/ 48 w 88"/>
                <a:gd name="T17" fmla="*/ 108 h 160"/>
                <a:gd name="T18" fmla="*/ 56 w 88"/>
                <a:gd name="T19" fmla="*/ 104 h 160"/>
                <a:gd name="T20" fmla="*/ 50 w 88"/>
                <a:gd name="T21" fmla="*/ 96 h 160"/>
                <a:gd name="T22" fmla="*/ 34 w 88"/>
                <a:gd name="T23" fmla="*/ 92 h 160"/>
                <a:gd name="T24" fmla="*/ 28 w 88"/>
                <a:gd name="T25" fmla="*/ 92 h 160"/>
                <a:gd name="T26" fmla="*/ 36 w 88"/>
                <a:gd name="T27" fmla="*/ 60 h 160"/>
                <a:gd name="T28" fmla="*/ 52 w 88"/>
                <a:gd name="T29" fmla="*/ 48 h 160"/>
                <a:gd name="T30" fmla="*/ 48 w 88"/>
                <a:gd name="T31" fmla="*/ 42 h 160"/>
                <a:gd name="T32" fmla="*/ 46 w 88"/>
                <a:gd name="T33" fmla="*/ 30 h 160"/>
                <a:gd name="T34" fmla="*/ 50 w 88"/>
                <a:gd name="T35" fmla="*/ 14 h 160"/>
                <a:gd name="T36" fmla="*/ 48 w 88"/>
                <a:gd name="T37" fmla="*/ 6 h 160"/>
                <a:gd name="T38" fmla="*/ 32 w 88"/>
                <a:gd name="T39" fmla="*/ 0 h 160"/>
                <a:gd name="T40" fmla="*/ 18 w 88"/>
                <a:gd name="T41" fmla="*/ 2 h 160"/>
                <a:gd name="T42" fmla="*/ 28 w 88"/>
                <a:gd name="T43" fmla="*/ 8 h 160"/>
                <a:gd name="T44" fmla="*/ 32 w 88"/>
                <a:gd name="T45" fmla="*/ 18 h 160"/>
                <a:gd name="T46" fmla="*/ 30 w 88"/>
                <a:gd name="T47" fmla="*/ 38 h 160"/>
                <a:gd name="T48" fmla="*/ 24 w 88"/>
                <a:gd name="T49" fmla="*/ 36 h 160"/>
                <a:gd name="T50" fmla="*/ 14 w 88"/>
                <a:gd name="T51" fmla="*/ 22 h 160"/>
                <a:gd name="T52" fmla="*/ 10 w 88"/>
                <a:gd name="T53" fmla="*/ 24 h 160"/>
                <a:gd name="T54" fmla="*/ 16 w 88"/>
                <a:gd name="T55" fmla="*/ 42 h 160"/>
                <a:gd name="T56" fmla="*/ 28 w 88"/>
                <a:gd name="T57" fmla="*/ 50 h 160"/>
                <a:gd name="T58" fmla="*/ 20 w 88"/>
                <a:gd name="T59" fmla="*/ 58 h 160"/>
                <a:gd name="T60" fmla="*/ 0 w 88"/>
                <a:gd name="T61" fmla="*/ 80 h 160"/>
                <a:gd name="T62" fmla="*/ 2 w 88"/>
                <a:gd name="T63" fmla="*/ 94 h 160"/>
                <a:gd name="T64" fmla="*/ 18 w 88"/>
                <a:gd name="T65" fmla="*/ 104 h 160"/>
                <a:gd name="T66" fmla="*/ 16 w 88"/>
                <a:gd name="T67" fmla="*/ 122 h 160"/>
                <a:gd name="T68" fmla="*/ 22 w 88"/>
                <a:gd name="T69" fmla="*/ 146 h 160"/>
                <a:gd name="T70" fmla="*/ 30 w 88"/>
                <a:gd name="T71" fmla="*/ 154 h 160"/>
                <a:gd name="T72" fmla="*/ 50 w 88"/>
                <a:gd name="T73" fmla="*/ 160 h 160"/>
                <a:gd name="T74" fmla="*/ 66 w 88"/>
                <a:gd name="T75" fmla="*/ 156 h 160"/>
                <a:gd name="T76" fmla="*/ 82 w 88"/>
                <a:gd name="T77" fmla="*/ 140 h 160"/>
                <a:gd name="T78" fmla="*/ 88 w 88"/>
                <a:gd name="T79" fmla="*/ 122 h 160"/>
                <a:gd name="T80" fmla="*/ 70 w 88"/>
                <a:gd name="T81" fmla="*/ 84 h 160"/>
                <a:gd name="T82" fmla="*/ 20 w 88"/>
                <a:gd name="T83" fmla="*/ 90 h 160"/>
                <a:gd name="T84" fmla="*/ 10 w 88"/>
                <a:gd name="T85" fmla="*/ 86 h 160"/>
                <a:gd name="T86" fmla="*/ 8 w 88"/>
                <a:gd name="T87" fmla="*/ 82 h 160"/>
                <a:gd name="T88" fmla="*/ 20 w 88"/>
                <a:gd name="T89" fmla="*/ 68 h 160"/>
                <a:gd name="T90" fmla="*/ 24 w 88"/>
                <a:gd name="T91" fmla="*/ 6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8" h="160">
                  <a:moveTo>
                    <a:pt x="54" y="68"/>
                  </a:moveTo>
                  <a:lnTo>
                    <a:pt x="52" y="68"/>
                  </a:lnTo>
                  <a:lnTo>
                    <a:pt x="48" y="70"/>
                  </a:lnTo>
                  <a:lnTo>
                    <a:pt x="50" y="72"/>
                  </a:lnTo>
                  <a:lnTo>
                    <a:pt x="50" y="72"/>
                  </a:lnTo>
                  <a:lnTo>
                    <a:pt x="58" y="82"/>
                  </a:lnTo>
                  <a:lnTo>
                    <a:pt x="66" y="96"/>
                  </a:lnTo>
                  <a:lnTo>
                    <a:pt x="70" y="108"/>
                  </a:lnTo>
                  <a:lnTo>
                    <a:pt x="72" y="122"/>
                  </a:lnTo>
                  <a:lnTo>
                    <a:pt x="72" y="122"/>
                  </a:lnTo>
                  <a:lnTo>
                    <a:pt x="70" y="128"/>
                  </a:lnTo>
                  <a:lnTo>
                    <a:pt x="66" y="136"/>
                  </a:lnTo>
                  <a:lnTo>
                    <a:pt x="60" y="142"/>
                  </a:lnTo>
                  <a:lnTo>
                    <a:pt x="54" y="144"/>
                  </a:lnTo>
                  <a:lnTo>
                    <a:pt x="48" y="144"/>
                  </a:lnTo>
                  <a:lnTo>
                    <a:pt x="48" y="144"/>
                  </a:lnTo>
                  <a:lnTo>
                    <a:pt x="40" y="144"/>
                  </a:lnTo>
                  <a:lnTo>
                    <a:pt x="34" y="138"/>
                  </a:lnTo>
                  <a:lnTo>
                    <a:pt x="34" y="138"/>
                  </a:lnTo>
                  <a:lnTo>
                    <a:pt x="30" y="134"/>
                  </a:lnTo>
                  <a:lnTo>
                    <a:pt x="28" y="128"/>
                  </a:lnTo>
                  <a:lnTo>
                    <a:pt x="26" y="118"/>
                  </a:lnTo>
                  <a:lnTo>
                    <a:pt x="26" y="118"/>
                  </a:lnTo>
                  <a:lnTo>
                    <a:pt x="28" y="106"/>
                  </a:lnTo>
                  <a:lnTo>
                    <a:pt x="28" y="106"/>
                  </a:lnTo>
                  <a:lnTo>
                    <a:pt x="48" y="108"/>
                  </a:lnTo>
                  <a:lnTo>
                    <a:pt x="48" y="108"/>
                  </a:lnTo>
                  <a:lnTo>
                    <a:pt x="52" y="108"/>
                  </a:lnTo>
                  <a:lnTo>
                    <a:pt x="54" y="106"/>
                  </a:lnTo>
                  <a:lnTo>
                    <a:pt x="56" y="104"/>
                  </a:lnTo>
                  <a:lnTo>
                    <a:pt x="56" y="104"/>
                  </a:lnTo>
                  <a:lnTo>
                    <a:pt x="54" y="100"/>
                  </a:lnTo>
                  <a:lnTo>
                    <a:pt x="50" y="96"/>
                  </a:lnTo>
                  <a:lnTo>
                    <a:pt x="44" y="92"/>
                  </a:lnTo>
                  <a:lnTo>
                    <a:pt x="36" y="92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28" y="92"/>
                  </a:lnTo>
                  <a:lnTo>
                    <a:pt x="28" y="92"/>
                  </a:lnTo>
                  <a:lnTo>
                    <a:pt x="30" y="80"/>
                  </a:lnTo>
                  <a:lnTo>
                    <a:pt x="36" y="60"/>
                  </a:lnTo>
                  <a:lnTo>
                    <a:pt x="36" y="60"/>
                  </a:lnTo>
                  <a:lnTo>
                    <a:pt x="48" y="54"/>
                  </a:lnTo>
                  <a:lnTo>
                    <a:pt x="52" y="50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4"/>
                  </a:lnTo>
                  <a:lnTo>
                    <a:pt x="4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0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0" y="10"/>
                  </a:lnTo>
                  <a:lnTo>
                    <a:pt x="48" y="6"/>
                  </a:lnTo>
                  <a:lnTo>
                    <a:pt x="42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4" y="2"/>
                  </a:lnTo>
                  <a:lnTo>
                    <a:pt x="18" y="2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8" y="8"/>
                  </a:lnTo>
                  <a:lnTo>
                    <a:pt x="32" y="10"/>
                  </a:lnTo>
                  <a:lnTo>
                    <a:pt x="32" y="12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28"/>
                  </a:lnTo>
                  <a:lnTo>
                    <a:pt x="30" y="38"/>
                  </a:lnTo>
                  <a:lnTo>
                    <a:pt x="30" y="38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18" y="30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2" y="36"/>
                  </a:lnTo>
                  <a:lnTo>
                    <a:pt x="16" y="42"/>
                  </a:lnTo>
                  <a:lnTo>
                    <a:pt x="22" y="48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26" y="54"/>
                  </a:lnTo>
                  <a:lnTo>
                    <a:pt x="26" y="54"/>
                  </a:lnTo>
                  <a:lnTo>
                    <a:pt x="20" y="58"/>
                  </a:lnTo>
                  <a:lnTo>
                    <a:pt x="10" y="66"/>
                  </a:lnTo>
                  <a:lnTo>
                    <a:pt x="2" y="74"/>
                  </a:lnTo>
                  <a:lnTo>
                    <a:pt x="0" y="80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2" y="94"/>
                  </a:lnTo>
                  <a:lnTo>
                    <a:pt x="6" y="100"/>
                  </a:lnTo>
                  <a:lnTo>
                    <a:pt x="12" y="102"/>
                  </a:lnTo>
                  <a:lnTo>
                    <a:pt x="18" y="104"/>
                  </a:lnTo>
                  <a:lnTo>
                    <a:pt x="18" y="104"/>
                  </a:lnTo>
                  <a:lnTo>
                    <a:pt x="16" y="122"/>
                  </a:lnTo>
                  <a:lnTo>
                    <a:pt x="16" y="122"/>
                  </a:lnTo>
                  <a:lnTo>
                    <a:pt x="16" y="132"/>
                  </a:lnTo>
                  <a:lnTo>
                    <a:pt x="18" y="138"/>
                  </a:lnTo>
                  <a:lnTo>
                    <a:pt x="22" y="146"/>
                  </a:lnTo>
                  <a:lnTo>
                    <a:pt x="26" y="150"/>
                  </a:lnTo>
                  <a:lnTo>
                    <a:pt x="26" y="150"/>
                  </a:lnTo>
                  <a:lnTo>
                    <a:pt x="30" y="154"/>
                  </a:lnTo>
                  <a:lnTo>
                    <a:pt x="36" y="158"/>
                  </a:lnTo>
                  <a:lnTo>
                    <a:pt x="42" y="158"/>
                  </a:lnTo>
                  <a:lnTo>
                    <a:pt x="50" y="160"/>
                  </a:lnTo>
                  <a:lnTo>
                    <a:pt x="50" y="160"/>
                  </a:lnTo>
                  <a:lnTo>
                    <a:pt x="58" y="158"/>
                  </a:lnTo>
                  <a:lnTo>
                    <a:pt x="66" y="156"/>
                  </a:lnTo>
                  <a:lnTo>
                    <a:pt x="74" y="152"/>
                  </a:lnTo>
                  <a:lnTo>
                    <a:pt x="78" y="146"/>
                  </a:lnTo>
                  <a:lnTo>
                    <a:pt x="82" y="140"/>
                  </a:lnTo>
                  <a:lnTo>
                    <a:pt x="86" y="134"/>
                  </a:lnTo>
                  <a:lnTo>
                    <a:pt x="88" y="122"/>
                  </a:lnTo>
                  <a:lnTo>
                    <a:pt x="88" y="122"/>
                  </a:lnTo>
                  <a:lnTo>
                    <a:pt x="86" y="110"/>
                  </a:lnTo>
                  <a:lnTo>
                    <a:pt x="80" y="98"/>
                  </a:lnTo>
                  <a:lnTo>
                    <a:pt x="70" y="84"/>
                  </a:lnTo>
                  <a:lnTo>
                    <a:pt x="54" y="68"/>
                  </a:lnTo>
                  <a:lnTo>
                    <a:pt x="54" y="68"/>
                  </a:lnTo>
                  <a:close/>
                  <a:moveTo>
                    <a:pt x="20" y="90"/>
                  </a:moveTo>
                  <a:lnTo>
                    <a:pt x="20" y="90"/>
                  </a:lnTo>
                  <a:lnTo>
                    <a:pt x="14" y="88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8" y="82"/>
                  </a:lnTo>
                  <a:lnTo>
                    <a:pt x="8" y="82"/>
                  </a:lnTo>
                  <a:lnTo>
                    <a:pt x="12" y="74"/>
                  </a:lnTo>
                  <a:lnTo>
                    <a:pt x="14" y="70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24" y="64"/>
                  </a:lnTo>
                  <a:lnTo>
                    <a:pt x="24" y="64"/>
                  </a:lnTo>
                  <a:lnTo>
                    <a:pt x="20" y="90"/>
                  </a:lnTo>
                  <a:lnTo>
                    <a:pt x="20" y="9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3088" y="2261"/>
              <a:ext cx="148" cy="138"/>
            </a:xfrm>
            <a:custGeom>
              <a:avLst/>
              <a:gdLst>
                <a:gd name="T0" fmla="*/ 80 w 148"/>
                <a:gd name="T1" fmla="*/ 0 h 138"/>
                <a:gd name="T2" fmla="*/ 48 w 148"/>
                <a:gd name="T3" fmla="*/ 8 h 138"/>
                <a:gd name="T4" fmla="*/ 20 w 148"/>
                <a:gd name="T5" fmla="*/ 24 h 138"/>
                <a:gd name="T6" fmla="*/ 12 w 148"/>
                <a:gd name="T7" fmla="*/ 36 h 138"/>
                <a:gd name="T8" fmla="*/ 2 w 148"/>
                <a:gd name="T9" fmla="*/ 62 h 138"/>
                <a:gd name="T10" fmla="*/ 0 w 148"/>
                <a:gd name="T11" fmla="*/ 76 h 138"/>
                <a:gd name="T12" fmla="*/ 4 w 148"/>
                <a:gd name="T13" fmla="*/ 96 h 138"/>
                <a:gd name="T14" fmla="*/ 12 w 148"/>
                <a:gd name="T15" fmla="*/ 112 h 138"/>
                <a:gd name="T16" fmla="*/ 18 w 148"/>
                <a:gd name="T17" fmla="*/ 116 h 138"/>
                <a:gd name="T18" fmla="*/ 26 w 148"/>
                <a:gd name="T19" fmla="*/ 118 h 138"/>
                <a:gd name="T20" fmla="*/ 36 w 148"/>
                <a:gd name="T21" fmla="*/ 114 h 138"/>
                <a:gd name="T22" fmla="*/ 46 w 148"/>
                <a:gd name="T23" fmla="*/ 106 h 138"/>
                <a:gd name="T24" fmla="*/ 70 w 148"/>
                <a:gd name="T25" fmla="*/ 66 h 138"/>
                <a:gd name="T26" fmla="*/ 76 w 148"/>
                <a:gd name="T27" fmla="*/ 30 h 138"/>
                <a:gd name="T28" fmla="*/ 76 w 148"/>
                <a:gd name="T29" fmla="*/ 18 h 138"/>
                <a:gd name="T30" fmla="*/ 74 w 148"/>
                <a:gd name="T31" fmla="*/ 10 h 138"/>
                <a:gd name="T32" fmla="*/ 80 w 148"/>
                <a:gd name="T33" fmla="*/ 10 h 138"/>
                <a:gd name="T34" fmla="*/ 92 w 148"/>
                <a:gd name="T35" fmla="*/ 12 h 138"/>
                <a:gd name="T36" fmla="*/ 112 w 148"/>
                <a:gd name="T37" fmla="*/ 20 h 138"/>
                <a:gd name="T38" fmla="*/ 118 w 148"/>
                <a:gd name="T39" fmla="*/ 26 h 138"/>
                <a:gd name="T40" fmla="*/ 128 w 148"/>
                <a:gd name="T41" fmla="*/ 42 h 138"/>
                <a:gd name="T42" fmla="*/ 132 w 148"/>
                <a:gd name="T43" fmla="*/ 64 h 138"/>
                <a:gd name="T44" fmla="*/ 132 w 148"/>
                <a:gd name="T45" fmla="*/ 76 h 138"/>
                <a:gd name="T46" fmla="*/ 122 w 148"/>
                <a:gd name="T47" fmla="*/ 98 h 138"/>
                <a:gd name="T48" fmla="*/ 106 w 148"/>
                <a:gd name="T49" fmla="*/ 116 h 138"/>
                <a:gd name="T50" fmla="*/ 80 w 148"/>
                <a:gd name="T51" fmla="*/ 128 h 138"/>
                <a:gd name="T52" fmla="*/ 64 w 148"/>
                <a:gd name="T53" fmla="*/ 134 h 138"/>
                <a:gd name="T54" fmla="*/ 68 w 148"/>
                <a:gd name="T55" fmla="*/ 138 h 138"/>
                <a:gd name="T56" fmla="*/ 84 w 148"/>
                <a:gd name="T57" fmla="*/ 136 h 138"/>
                <a:gd name="T58" fmla="*/ 106 w 148"/>
                <a:gd name="T59" fmla="*/ 128 h 138"/>
                <a:gd name="T60" fmla="*/ 116 w 148"/>
                <a:gd name="T61" fmla="*/ 122 h 138"/>
                <a:gd name="T62" fmla="*/ 132 w 148"/>
                <a:gd name="T63" fmla="*/ 110 h 138"/>
                <a:gd name="T64" fmla="*/ 142 w 148"/>
                <a:gd name="T65" fmla="*/ 94 h 138"/>
                <a:gd name="T66" fmla="*/ 148 w 148"/>
                <a:gd name="T67" fmla="*/ 74 h 138"/>
                <a:gd name="T68" fmla="*/ 148 w 148"/>
                <a:gd name="T69" fmla="*/ 64 h 138"/>
                <a:gd name="T70" fmla="*/ 144 w 148"/>
                <a:gd name="T71" fmla="*/ 40 h 138"/>
                <a:gd name="T72" fmla="*/ 130 w 148"/>
                <a:gd name="T73" fmla="*/ 20 h 138"/>
                <a:gd name="T74" fmla="*/ 120 w 148"/>
                <a:gd name="T75" fmla="*/ 12 h 138"/>
                <a:gd name="T76" fmla="*/ 94 w 148"/>
                <a:gd name="T77" fmla="*/ 2 h 138"/>
                <a:gd name="T78" fmla="*/ 80 w 148"/>
                <a:gd name="T79" fmla="*/ 0 h 138"/>
                <a:gd name="T80" fmla="*/ 26 w 148"/>
                <a:gd name="T81" fmla="*/ 100 h 138"/>
                <a:gd name="T82" fmla="*/ 22 w 148"/>
                <a:gd name="T83" fmla="*/ 96 h 138"/>
                <a:gd name="T84" fmla="*/ 16 w 148"/>
                <a:gd name="T85" fmla="*/ 88 h 138"/>
                <a:gd name="T86" fmla="*/ 14 w 148"/>
                <a:gd name="T87" fmla="*/ 74 h 138"/>
                <a:gd name="T88" fmla="*/ 20 w 148"/>
                <a:gd name="T89" fmla="*/ 50 h 138"/>
                <a:gd name="T90" fmla="*/ 36 w 148"/>
                <a:gd name="T91" fmla="*/ 26 h 138"/>
                <a:gd name="T92" fmla="*/ 44 w 148"/>
                <a:gd name="T93" fmla="*/ 20 h 138"/>
                <a:gd name="T94" fmla="*/ 66 w 148"/>
                <a:gd name="T95" fmla="*/ 12 h 138"/>
                <a:gd name="T96" fmla="*/ 66 w 148"/>
                <a:gd name="T97" fmla="*/ 24 h 138"/>
                <a:gd name="T98" fmla="*/ 66 w 148"/>
                <a:gd name="T99" fmla="*/ 36 h 138"/>
                <a:gd name="T100" fmla="*/ 58 w 148"/>
                <a:gd name="T101" fmla="*/ 62 h 138"/>
                <a:gd name="T102" fmla="*/ 44 w 148"/>
                <a:gd name="T103" fmla="*/ 84 h 138"/>
                <a:gd name="T104" fmla="*/ 32 w 148"/>
                <a:gd name="T105" fmla="*/ 98 h 138"/>
                <a:gd name="T106" fmla="*/ 26 w 148"/>
                <a:gd name="T107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8" h="138">
                  <a:moveTo>
                    <a:pt x="80" y="0"/>
                  </a:moveTo>
                  <a:lnTo>
                    <a:pt x="80" y="0"/>
                  </a:lnTo>
                  <a:lnTo>
                    <a:pt x="64" y="2"/>
                  </a:lnTo>
                  <a:lnTo>
                    <a:pt x="48" y="8"/>
                  </a:lnTo>
                  <a:lnTo>
                    <a:pt x="34" y="14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12" y="36"/>
                  </a:lnTo>
                  <a:lnTo>
                    <a:pt x="6" y="48"/>
                  </a:lnTo>
                  <a:lnTo>
                    <a:pt x="2" y="62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4" y="96"/>
                  </a:lnTo>
                  <a:lnTo>
                    <a:pt x="8" y="106"/>
                  </a:lnTo>
                  <a:lnTo>
                    <a:pt x="12" y="112"/>
                  </a:lnTo>
                  <a:lnTo>
                    <a:pt x="12" y="112"/>
                  </a:lnTo>
                  <a:lnTo>
                    <a:pt x="18" y="116"/>
                  </a:lnTo>
                  <a:lnTo>
                    <a:pt x="26" y="118"/>
                  </a:lnTo>
                  <a:lnTo>
                    <a:pt x="26" y="118"/>
                  </a:lnTo>
                  <a:lnTo>
                    <a:pt x="32" y="118"/>
                  </a:lnTo>
                  <a:lnTo>
                    <a:pt x="36" y="114"/>
                  </a:lnTo>
                  <a:lnTo>
                    <a:pt x="46" y="106"/>
                  </a:lnTo>
                  <a:lnTo>
                    <a:pt x="46" y="106"/>
                  </a:lnTo>
                  <a:lnTo>
                    <a:pt x="60" y="86"/>
                  </a:lnTo>
                  <a:lnTo>
                    <a:pt x="70" y="66"/>
                  </a:lnTo>
                  <a:lnTo>
                    <a:pt x="74" y="48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76" y="18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84" y="10"/>
                  </a:lnTo>
                  <a:lnTo>
                    <a:pt x="92" y="12"/>
                  </a:lnTo>
                  <a:lnTo>
                    <a:pt x="106" y="16"/>
                  </a:lnTo>
                  <a:lnTo>
                    <a:pt x="112" y="20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24" y="32"/>
                  </a:lnTo>
                  <a:lnTo>
                    <a:pt x="128" y="42"/>
                  </a:lnTo>
                  <a:lnTo>
                    <a:pt x="132" y="52"/>
                  </a:lnTo>
                  <a:lnTo>
                    <a:pt x="132" y="64"/>
                  </a:lnTo>
                  <a:lnTo>
                    <a:pt x="132" y="64"/>
                  </a:lnTo>
                  <a:lnTo>
                    <a:pt x="132" y="76"/>
                  </a:lnTo>
                  <a:lnTo>
                    <a:pt x="128" y="88"/>
                  </a:lnTo>
                  <a:lnTo>
                    <a:pt x="122" y="98"/>
                  </a:lnTo>
                  <a:lnTo>
                    <a:pt x="114" y="108"/>
                  </a:lnTo>
                  <a:lnTo>
                    <a:pt x="106" y="116"/>
                  </a:lnTo>
                  <a:lnTo>
                    <a:pt x="94" y="122"/>
                  </a:lnTo>
                  <a:lnTo>
                    <a:pt x="80" y="128"/>
                  </a:lnTo>
                  <a:lnTo>
                    <a:pt x="66" y="132"/>
                  </a:lnTo>
                  <a:lnTo>
                    <a:pt x="64" y="134"/>
                  </a:lnTo>
                  <a:lnTo>
                    <a:pt x="66" y="138"/>
                  </a:lnTo>
                  <a:lnTo>
                    <a:pt x="68" y="138"/>
                  </a:lnTo>
                  <a:lnTo>
                    <a:pt x="68" y="138"/>
                  </a:lnTo>
                  <a:lnTo>
                    <a:pt x="84" y="136"/>
                  </a:lnTo>
                  <a:lnTo>
                    <a:pt x="94" y="132"/>
                  </a:lnTo>
                  <a:lnTo>
                    <a:pt x="106" y="128"/>
                  </a:lnTo>
                  <a:lnTo>
                    <a:pt x="106" y="128"/>
                  </a:lnTo>
                  <a:lnTo>
                    <a:pt x="116" y="122"/>
                  </a:lnTo>
                  <a:lnTo>
                    <a:pt x="124" y="116"/>
                  </a:lnTo>
                  <a:lnTo>
                    <a:pt x="132" y="110"/>
                  </a:lnTo>
                  <a:lnTo>
                    <a:pt x="138" y="102"/>
                  </a:lnTo>
                  <a:lnTo>
                    <a:pt x="142" y="94"/>
                  </a:lnTo>
                  <a:lnTo>
                    <a:pt x="146" y="84"/>
                  </a:lnTo>
                  <a:lnTo>
                    <a:pt x="148" y="74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48" y="52"/>
                  </a:lnTo>
                  <a:lnTo>
                    <a:pt x="144" y="40"/>
                  </a:lnTo>
                  <a:lnTo>
                    <a:pt x="138" y="30"/>
                  </a:lnTo>
                  <a:lnTo>
                    <a:pt x="130" y="20"/>
                  </a:lnTo>
                  <a:lnTo>
                    <a:pt x="130" y="20"/>
                  </a:lnTo>
                  <a:lnTo>
                    <a:pt x="120" y="12"/>
                  </a:lnTo>
                  <a:lnTo>
                    <a:pt x="108" y="6"/>
                  </a:lnTo>
                  <a:lnTo>
                    <a:pt x="94" y="2"/>
                  </a:lnTo>
                  <a:lnTo>
                    <a:pt x="80" y="0"/>
                  </a:lnTo>
                  <a:lnTo>
                    <a:pt x="80" y="0"/>
                  </a:lnTo>
                  <a:close/>
                  <a:moveTo>
                    <a:pt x="26" y="100"/>
                  </a:moveTo>
                  <a:lnTo>
                    <a:pt x="26" y="100"/>
                  </a:lnTo>
                  <a:lnTo>
                    <a:pt x="22" y="96"/>
                  </a:lnTo>
                  <a:lnTo>
                    <a:pt x="22" y="96"/>
                  </a:lnTo>
                  <a:lnTo>
                    <a:pt x="18" y="92"/>
                  </a:lnTo>
                  <a:lnTo>
                    <a:pt x="16" y="88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6" y="62"/>
                  </a:lnTo>
                  <a:lnTo>
                    <a:pt x="20" y="50"/>
                  </a:lnTo>
                  <a:lnTo>
                    <a:pt x="26" y="36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44" y="20"/>
                  </a:lnTo>
                  <a:lnTo>
                    <a:pt x="54" y="16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66" y="24"/>
                  </a:lnTo>
                  <a:lnTo>
                    <a:pt x="66" y="24"/>
                  </a:lnTo>
                  <a:lnTo>
                    <a:pt x="66" y="36"/>
                  </a:lnTo>
                  <a:lnTo>
                    <a:pt x="62" y="48"/>
                  </a:lnTo>
                  <a:lnTo>
                    <a:pt x="58" y="62"/>
                  </a:lnTo>
                  <a:lnTo>
                    <a:pt x="50" y="72"/>
                  </a:lnTo>
                  <a:lnTo>
                    <a:pt x="44" y="84"/>
                  </a:lnTo>
                  <a:lnTo>
                    <a:pt x="38" y="92"/>
                  </a:lnTo>
                  <a:lnTo>
                    <a:pt x="32" y="98"/>
                  </a:lnTo>
                  <a:lnTo>
                    <a:pt x="26" y="100"/>
                  </a:lnTo>
                  <a:lnTo>
                    <a:pt x="26" y="10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3332" y="2247"/>
              <a:ext cx="128" cy="158"/>
            </a:xfrm>
            <a:custGeom>
              <a:avLst/>
              <a:gdLst>
                <a:gd name="T0" fmla="*/ 92 w 128"/>
                <a:gd name="T1" fmla="*/ 46 h 158"/>
                <a:gd name="T2" fmla="*/ 70 w 128"/>
                <a:gd name="T3" fmla="*/ 70 h 158"/>
                <a:gd name="T4" fmla="*/ 58 w 128"/>
                <a:gd name="T5" fmla="*/ 64 h 158"/>
                <a:gd name="T6" fmla="*/ 42 w 128"/>
                <a:gd name="T7" fmla="*/ 60 h 158"/>
                <a:gd name="T8" fmla="*/ 48 w 128"/>
                <a:gd name="T9" fmla="*/ 34 h 158"/>
                <a:gd name="T10" fmla="*/ 68 w 128"/>
                <a:gd name="T11" fmla="*/ 26 h 158"/>
                <a:gd name="T12" fmla="*/ 80 w 128"/>
                <a:gd name="T13" fmla="*/ 16 h 158"/>
                <a:gd name="T14" fmla="*/ 68 w 128"/>
                <a:gd name="T15" fmla="*/ 12 h 158"/>
                <a:gd name="T16" fmla="*/ 56 w 128"/>
                <a:gd name="T17" fmla="*/ 8 h 158"/>
                <a:gd name="T18" fmla="*/ 56 w 128"/>
                <a:gd name="T19" fmla="*/ 8 h 158"/>
                <a:gd name="T20" fmla="*/ 46 w 128"/>
                <a:gd name="T21" fmla="*/ 0 h 158"/>
                <a:gd name="T22" fmla="*/ 26 w 128"/>
                <a:gd name="T23" fmla="*/ 8 h 158"/>
                <a:gd name="T24" fmla="*/ 40 w 128"/>
                <a:gd name="T25" fmla="*/ 10 h 158"/>
                <a:gd name="T26" fmla="*/ 40 w 128"/>
                <a:gd name="T27" fmla="*/ 24 h 158"/>
                <a:gd name="T28" fmla="*/ 20 w 128"/>
                <a:gd name="T29" fmla="*/ 24 h 158"/>
                <a:gd name="T30" fmla="*/ 2 w 128"/>
                <a:gd name="T31" fmla="*/ 16 h 158"/>
                <a:gd name="T32" fmla="*/ 10 w 128"/>
                <a:gd name="T33" fmla="*/ 30 h 158"/>
                <a:gd name="T34" fmla="*/ 28 w 128"/>
                <a:gd name="T35" fmla="*/ 36 h 158"/>
                <a:gd name="T36" fmla="*/ 24 w 128"/>
                <a:gd name="T37" fmla="*/ 60 h 158"/>
                <a:gd name="T38" fmla="*/ 0 w 128"/>
                <a:gd name="T39" fmla="*/ 96 h 158"/>
                <a:gd name="T40" fmla="*/ 2 w 128"/>
                <a:gd name="T41" fmla="*/ 102 h 158"/>
                <a:gd name="T42" fmla="*/ 14 w 128"/>
                <a:gd name="T43" fmla="*/ 100 h 158"/>
                <a:gd name="T44" fmla="*/ 28 w 128"/>
                <a:gd name="T45" fmla="*/ 78 h 158"/>
                <a:gd name="T46" fmla="*/ 46 w 128"/>
                <a:gd name="T47" fmla="*/ 68 h 158"/>
                <a:gd name="T48" fmla="*/ 54 w 128"/>
                <a:gd name="T49" fmla="*/ 80 h 158"/>
                <a:gd name="T50" fmla="*/ 56 w 128"/>
                <a:gd name="T51" fmla="*/ 94 h 158"/>
                <a:gd name="T52" fmla="*/ 24 w 128"/>
                <a:gd name="T53" fmla="*/ 122 h 158"/>
                <a:gd name="T54" fmla="*/ 28 w 128"/>
                <a:gd name="T55" fmla="*/ 146 h 158"/>
                <a:gd name="T56" fmla="*/ 54 w 128"/>
                <a:gd name="T57" fmla="*/ 156 h 158"/>
                <a:gd name="T58" fmla="*/ 96 w 128"/>
                <a:gd name="T59" fmla="*/ 154 h 158"/>
                <a:gd name="T60" fmla="*/ 102 w 128"/>
                <a:gd name="T61" fmla="*/ 146 h 158"/>
                <a:gd name="T62" fmla="*/ 92 w 128"/>
                <a:gd name="T63" fmla="*/ 138 h 158"/>
                <a:gd name="T64" fmla="*/ 80 w 128"/>
                <a:gd name="T65" fmla="*/ 140 h 158"/>
                <a:gd name="T66" fmla="*/ 62 w 128"/>
                <a:gd name="T67" fmla="*/ 144 h 158"/>
                <a:gd name="T68" fmla="*/ 34 w 128"/>
                <a:gd name="T69" fmla="*/ 134 h 158"/>
                <a:gd name="T70" fmla="*/ 36 w 128"/>
                <a:gd name="T71" fmla="*/ 120 h 158"/>
                <a:gd name="T72" fmla="*/ 54 w 128"/>
                <a:gd name="T73" fmla="*/ 106 h 158"/>
                <a:gd name="T74" fmla="*/ 54 w 128"/>
                <a:gd name="T75" fmla="*/ 122 h 158"/>
                <a:gd name="T76" fmla="*/ 60 w 128"/>
                <a:gd name="T77" fmla="*/ 126 h 158"/>
                <a:gd name="T78" fmla="*/ 68 w 128"/>
                <a:gd name="T79" fmla="*/ 118 h 158"/>
                <a:gd name="T80" fmla="*/ 68 w 128"/>
                <a:gd name="T81" fmla="*/ 94 h 158"/>
                <a:gd name="T82" fmla="*/ 112 w 128"/>
                <a:gd name="T83" fmla="*/ 76 h 158"/>
                <a:gd name="T84" fmla="*/ 128 w 128"/>
                <a:gd name="T85" fmla="*/ 58 h 158"/>
                <a:gd name="T86" fmla="*/ 124 w 128"/>
                <a:gd name="T87" fmla="*/ 48 h 158"/>
                <a:gd name="T88" fmla="*/ 56 w 128"/>
                <a:gd name="T89" fmla="*/ 12 h 158"/>
                <a:gd name="T90" fmla="*/ 60 w 128"/>
                <a:gd name="T91" fmla="*/ 16 h 158"/>
                <a:gd name="T92" fmla="*/ 56 w 128"/>
                <a:gd name="T93" fmla="*/ 12 h 158"/>
                <a:gd name="T94" fmla="*/ 70 w 128"/>
                <a:gd name="T95" fmla="*/ 84 h 158"/>
                <a:gd name="T96" fmla="*/ 98 w 128"/>
                <a:gd name="T97" fmla="*/ 54 h 158"/>
                <a:gd name="T98" fmla="*/ 110 w 128"/>
                <a:gd name="T99" fmla="*/ 52 h 158"/>
                <a:gd name="T100" fmla="*/ 106 w 128"/>
                <a:gd name="T101" fmla="*/ 6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8" h="158">
                  <a:moveTo>
                    <a:pt x="108" y="42"/>
                  </a:moveTo>
                  <a:lnTo>
                    <a:pt x="108" y="42"/>
                  </a:lnTo>
                  <a:lnTo>
                    <a:pt x="100" y="42"/>
                  </a:lnTo>
                  <a:lnTo>
                    <a:pt x="92" y="46"/>
                  </a:lnTo>
                  <a:lnTo>
                    <a:pt x="86" y="5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0" y="70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62" y="70"/>
                  </a:lnTo>
                  <a:lnTo>
                    <a:pt x="58" y="64"/>
                  </a:lnTo>
                  <a:lnTo>
                    <a:pt x="54" y="60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2" y="60"/>
                  </a:lnTo>
                  <a:lnTo>
                    <a:pt x="34" y="64"/>
                  </a:lnTo>
                  <a:lnTo>
                    <a:pt x="34" y="64"/>
                  </a:lnTo>
                  <a:lnTo>
                    <a:pt x="40" y="52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5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22"/>
                  </a:lnTo>
                  <a:lnTo>
                    <a:pt x="80" y="20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78" y="14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68" y="12"/>
                  </a:lnTo>
                  <a:lnTo>
                    <a:pt x="66" y="12"/>
                  </a:lnTo>
                  <a:lnTo>
                    <a:pt x="66" y="12"/>
                  </a:lnTo>
                  <a:lnTo>
                    <a:pt x="58" y="8"/>
                  </a:lnTo>
                  <a:lnTo>
                    <a:pt x="56" y="8"/>
                  </a:lnTo>
                  <a:lnTo>
                    <a:pt x="56" y="10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4" y="2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8" y="2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4" y="8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40" y="10"/>
                  </a:lnTo>
                  <a:lnTo>
                    <a:pt x="42" y="12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20" y="24"/>
                  </a:lnTo>
                  <a:lnTo>
                    <a:pt x="14" y="22"/>
                  </a:lnTo>
                  <a:lnTo>
                    <a:pt x="6" y="16"/>
                  </a:lnTo>
                  <a:lnTo>
                    <a:pt x="6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0" y="30"/>
                  </a:lnTo>
                  <a:lnTo>
                    <a:pt x="16" y="34"/>
                  </a:lnTo>
                  <a:lnTo>
                    <a:pt x="22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0" y="48"/>
                  </a:lnTo>
                  <a:lnTo>
                    <a:pt x="24" y="60"/>
                  </a:lnTo>
                  <a:lnTo>
                    <a:pt x="8" y="80"/>
                  </a:lnTo>
                  <a:lnTo>
                    <a:pt x="8" y="80"/>
                  </a:lnTo>
                  <a:lnTo>
                    <a:pt x="2" y="9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2" y="102"/>
                  </a:lnTo>
                  <a:lnTo>
                    <a:pt x="2" y="102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2" y="102"/>
                  </a:lnTo>
                  <a:lnTo>
                    <a:pt x="14" y="10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8" y="78"/>
                  </a:lnTo>
                  <a:lnTo>
                    <a:pt x="34" y="72"/>
                  </a:lnTo>
                  <a:lnTo>
                    <a:pt x="40" y="68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8"/>
                  </a:lnTo>
                  <a:lnTo>
                    <a:pt x="52" y="68"/>
                  </a:lnTo>
                  <a:lnTo>
                    <a:pt x="54" y="72"/>
                  </a:lnTo>
                  <a:lnTo>
                    <a:pt x="54" y="80"/>
                  </a:lnTo>
                  <a:lnTo>
                    <a:pt x="54" y="80"/>
                  </a:lnTo>
                  <a:lnTo>
                    <a:pt x="56" y="90"/>
                  </a:lnTo>
                  <a:lnTo>
                    <a:pt x="56" y="92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40" y="104"/>
                  </a:lnTo>
                  <a:lnTo>
                    <a:pt x="30" y="112"/>
                  </a:lnTo>
                  <a:lnTo>
                    <a:pt x="24" y="122"/>
                  </a:lnTo>
                  <a:lnTo>
                    <a:pt x="22" y="132"/>
                  </a:lnTo>
                  <a:lnTo>
                    <a:pt x="22" y="132"/>
                  </a:lnTo>
                  <a:lnTo>
                    <a:pt x="24" y="140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34" y="150"/>
                  </a:lnTo>
                  <a:lnTo>
                    <a:pt x="44" y="154"/>
                  </a:lnTo>
                  <a:lnTo>
                    <a:pt x="54" y="156"/>
                  </a:lnTo>
                  <a:lnTo>
                    <a:pt x="68" y="158"/>
                  </a:lnTo>
                  <a:lnTo>
                    <a:pt x="68" y="158"/>
                  </a:lnTo>
                  <a:lnTo>
                    <a:pt x="88" y="156"/>
                  </a:lnTo>
                  <a:lnTo>
                    <a:pt x="96" y="154"/>
                  </a:lnTo>
                  <a:lnTo>
                    <a:pt x="100" y="152"/>
                  </a:lnTo>
                  <a:lnTo>
                    <a:pt x="100" y="152"/>
                  </a:lnTo>
                  <a:lnTo>
                    <a:pt x="102" y="146"/>
                  </a:lnTo>
                  <a:lnTo>
                    <a:pt x="102" y="146"/>
                  </a:lnTo>
                  <a:lnTo>
                    <a:pt x="100" y="144"/>
                  </a:lnTo>
                  <a:lnTo>
                    <a:pt x="98" y="140"/>
                  </a:lnTo>
                  <a:lnTo>
                    <a:pt x="96" y="138"/>
                  </a:lnTo>
                  <a:lnTo>
                    <a:pt x="92" y="138"/>
                  </a:lnTo>
                  <a:lnTo>
                    <a:pt x="92" y="138"/>
                  </a:lnTo>
                  <a:lnTo>
                    <a:pt x="82" y="140"/>
                  </a:lnTo>
                  <a:lnTo>
                    <a:pt x="82" y="140"/>
                  </a:lnTo>
                  <a:lnTo>
                    <a:pt x="80" y="140"/>
                  </a:lnTo>
                  <a:lnTo>
                    <a:pt x="80" y="140"/>
                  </a:lnTo>
                  <a:lnTo>
                    <a:pt x="72" y="142"/>
                  </a:lnTo>
                  <a:lnTo>
                    <a:pt x="62" y="144"/>
                  </a:lnTo>
                  <a:lnTo>
                    <a:pt x="62" y="144"/>
                  </a:lnTo>
                  <a:lnTo>
                    <a:pt x="52" y="142"/>
                  </a:lnTo>
                  <a:lnTo>
                    <a:pt x="42" y="140"/>
                  </a:lnTo>
                  <a:lnTo>
                    <a:pt x="36" y="136"/>
                  </a:lnTo>
                  <a:lnTo>
                    <a:pt x="34" y="134"/>
                  </a:lnTo>
                  <a:lnTo>
                    <a:pt x="32" y="130"/>
                  </a:lnTo>
                  <a:lnTo>
                    <a:pt x="32" y="130"/>
                  </a:lnTo>
                  <a:lnTo>
                    <a:pt x="34" y="126"/>
                  </a:lnTo>
                  <a:lnTo>
                    <a:pt x="36" y="120"/>
                  </a:lnTo>
                  <a:lnTo>
                    <a:pt x="42" y="112"/>
                  </a:lnTo>
                  <a:lnTo>
                    <a:pt x="54" y="102"/>
                  </a:lnTo>
                  <a:lnTo>
                    <a:pt x="54" y="102"/>
                  </a:lnTo>
                  <a:lnTo>
                    <a:pt x="54" y="106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54" y="118"/>
                  </a:lnTo>
                  <a:lnTo>
                    <a:pt x="54" y="122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6" y="124"/>
                  </a:lnTo>
                  <a:lnTo>
                    <a:pt x="66" y="124"/>
                  </a:lnTo>
                  <a:lnTo>
                    <a:pt x="68" y="122"/>
                  </a:lnTo>
                  <a:lnTo>
                    <a:pt x="68" y="118"/>
                  </a:lnTo>
                  <a:lnTo>
                    <a:pt x="68" y="110"/>
                  </a:lnTo>
                  <a:lnTo>
                    <a:pt x="68" y="110"/>
                  </a:lnTo>
                  <a:lnTo>
                    <a:pt x="68" y="94"/>
                  </a:lnTo>
                  <a:lnTo>
                    <a:pt x="68" y="94"/>
                  </a:lnTo>
                  <a:lnTo>
                    <a:pt x="82" y="88"/>
                  </a:lnTo>
                  <a:lnTo>
                    <a:pt x="108" y="78"/>
                  </a:lnTo>
                  <a:lnTo>
                    <a:pt x="108" y="78"/>
                  </a:lnTo>
                  <a:lnTo>
                    <a:pt x="112" y="76"/>
                  </a:lnTo>
                  <a:lnTo>
                    <a:pt x="118" y="72"/>
                  </a:lnTo>
                  <a:lnTo>
                    <a:pt x="126" y="66"/>
                  </a:lnTo>
                  <a:lnTo>
                    <a:pt x="128" y="62"/>
                  </a:lnTo>
                  <a:lnTo>
                    <a:pt x="128" y="58"/>
                  </a:lnTo>
                  <a:lnTo>
                    <a:pt x="128" y="58"/>
                  </a:lnTo>
                  <a:lnTo>
                    <a:pt x="128" y="54"/>
                  </a:lnTo>
                  <a:lnTo>
                    <a:pt x="124" y="48"/>
                  </a:lnTo>
                  <a:lnTo>
                    <a:pt x="124" y="48"/>
                  </a:lnTo>
                  <a:lnTo>
                    <a:pt x="116" y="44"/>
                  </a:lnTo>
                  <a:lnTo>
                    <a:pt x="108" y="42"/>
                  </a:lnTo>
                  <a:lnTo>
                    <a:pt x="108" y="42"/>
                  </a:lnTo>
                  <a:close/>
                  <a:moveTo>
                    <a:pt x="56" y="12"/>
                  </a:moveTo>
                  <a:lnTo>
                    <a:pt x="56" y="12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60" y="16"/>
                  </a:lnTo>
                  <a:lnTo>
                    <a:pt x="60" y="16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6" y="12"/>
                  </a:lnTo>
                  <a:lnTo>
                    <a:pt x="56" y="12"/>
                  </a:lnTo>
                  <a:close/>
                  <a:moveTo>
                    <a:pt x="94" y="72"/>
                  </a:moveTo>
                  <a:lnTo>
                    <a:pt x="94" y="72"/>
                  </a:lnTo>
                  <a:lnTo>
                    <a:pt x="70" y="84"/>
                  </a:lnTo>
                  <a:lnTo>
                    <a:pt x="70" y="84"/>
                  </a:lnTo>
                  <a:lnTo>
                    <a:pt x="78" y="70"/>
                  </a:lnTo>
                  <a:lnTo>
                    <a:pt x="88" y="60"/>
                  </a:lnTo>
                  <a:lnTo>
                    <a:pt x="98" y="54"/>
                  </a:lnTo>
                  <a:lnTo>
                    <a:pt x="106" y="52"/>
                  </a:lnTo>
                  <a:lnTo>
                    <a:pt x="106" y="52"/>
                  </a:lnTo>
                  <a:lnTo>
                    <a:pt x="110" y="52"/>
                  </a:lnTo>
                  <a:lnTo>
                    <a:pt x="110" y="52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0" y="62"/>
                  </a:lnTo>
                  <a:lnTo>
                    <a:pt x="106" y="66"/>
                  </a:lnTo>
                  <a:lnTo>
                    <a:pt x="94" y="72"/>
                  </a:lnTo>
                  <a:lnTo>
                    <a:pt x="94" y="72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134" y="2245"/>
              <a:ext cx="178" cy="172"/>
            </a:xfrm>
            <a:custGeom>
              <a:avLst/>
              <a:gdLst>
                <a:gd name="T0" fmla="*/ 158 w 178"/>
                <a:gd name="T1" fmla="*/ 48 h 172"/>
                <a:gd name="T2" fmla="*/ 152 w 178"/>
                <a:gd name="T3" fmla="*/ 56 h 172"/>
                <a:gd name="T4" fmla="*/ 148 w 178"/>
                <a:gd name="T5" fmla="*/ 60 h 172"/>
                <a:gd name="T6" fmla="*/ 130 w 178"/>
                <a:gd name="T7" fmla="*/ 60 h 172"/>
                <a:gd name="T8" fmla="*/ 130 w 178"/>
                <a:gd name="T9" fmla="*/ 18 h 172"/>
                <a:gd name="T10" fmla="*/ 134 w 178"/>
                <a:gd name="T11" fmla="*/ 14 h 172"/>
                <a:gd name="T12" fmla="*/ 134 w 178"/>
                <a:gd name="T13" fmla="*/ 8 h 172"/>
                <a:gd name="T14" fmla="*/ 112 w 178"/>
                <a:gd name="T15" fmla="*/ 0 h 172"/>
                <a:gd name="T16" fmla="*/ 108 w 178"/>
                <a:gd name="T17" fmla="*/ 2 h 172"/>
                <a:gd name="T18" fmla="*/ 114 w 178"/>
                <a:gd name="T19" fmla="*/ 26 h 172"/>
                <a:gd name="T20" fmla="*/ 114 w 178"/>
                <a:gd name="T21" fmla="*/ 60 h 172"/>
                <a:gd name="T22" fmla="*/ 86 w 178"/>
                <a:gd name="T23" fmla="*/ 18 h 172"/>
                <a:gd name="T24" fmla="*/ 90 w 178"/>
                <a:gd name="T25" fmla="*/ 16 h 172"/>
                <a:gd name="T26" fmla="*/ 94 w 178"/>
                <a:gd name="T27" fmla="*/ 12 h 172"/>
                <a:gd name="T28" fmla="*/ 74 w 178"/>
                <a:gd name="T29" fmla="*/ 2 h 172"/>
                <a:gd name="T30" fmla="*/ 68 w 178"/>
                <a:gd name="T31" fmla="*/ 4 h 172"/>
                <a:gd name="T32" fmla="*/ 70 w 178"/>
                <a:gd name="T33" fmla="*/ 20 h 172"/>
                <a:gd name="T34" fmla="*/ 70 w 178"/>
                <a:gd name="T35" fmla="*/ 60 h 172"/>
                <a:gd name="T36" fmla="*/ 46 w 178"/>
                <a:gd name="T37" fmla="*/ 20 h 172"/>
                <a:gd name="T38" fmla="*/ 48 w 178"/>
                <a:gd name="T39" fmla="*/ 16 h 172"/>
                <a:gd name="T40" fmla="*/ 52 w 178"/>
                <a:gd name="T41" fmla="*/ 14 h 172"/>
                <a:gd name="T42" fmla="*/ 48 w 178"/>
                <a:gd name="T43" fmla="*/ 8 h 172"/>
                <a:gd name="T44" fmla="*/ 32 w 178"/>
                <a:gd name="T45" fmla="*/ 4 h 172"/>
                <a:gd name="T46" fmla="*/ 28 w 178"/>
                <a:gd name="T47" fmla="*/ 4 h 172"/>
                <a:gd name="T48" fmla="*/ 24 w 178"/>
                <a:gd name="T49" fmla="*/ 6 h 172"/>
                <a:gd name="T50" fmla="*/ 30 w 178"/>
                <a:gd name="T51" fmla="*/ 26 h 172"/>
                <a:gd name="T52" fmla="*/ 6 w 178"/>
                <a:gd name="T53" fmla="*/ 58 h 172"/>
                <a:gd name="T54" fmla="*/ 4 w 178"/>
                <a:gd name="T55" fmla="*/ 70 h 172"/>
                <a:gd name="T56" fmla="*/ 8 w 178"/>
                <a:gd name="T57" fmla="*/ 68 h 172"/>
                <a:gd name="T58" fmla="*/ 28 w 178"/>
                <a:gd name="T59" fmla="*/ 130 h 172"/>
                <a:gd name="T60" fmla="*/ 26 w 178"/>
                <a:gd name="T61" fmla="*/ 164 h 172"/>
                <a:gd name="T62" fmla="*/ 32 w 178"/>
                <a:gd name="T63" fmla="*/ 172 h 172"/>
                <a:gd name="T64" fmla="*/ 40 w 178"/>
                <a:gd name="T65" fmla="*/ 170 h 172"/>
                <a:gd name="T66" fmla="*/ 46 w 178"/>
                <a:gd name="T67" fmla="*/ 158 h 172"/>
                <a:gd name="T68" fmla="*/ 162 w 178"/>
                <a:gd name="T69" fmla="*/ 158 h 172"/>
                <a:gd name="T70" fmla="*/ 166 w 178"/>
                <a:gd name="T71" fmla="*/ 154 h 172"/>
                <a:gd name="T72" fmla="*/ 152 w 178"/>
                <a:gd name="T73" fmla="*/ 140 h 172"/>
                <a:gd name="T74" fmla="*/ 146 w 178"/>
                <a:gd name="T75" fmla="*/ 138 h 172"/>
                <a:gd name="T76" fmla="*/ 138 w 178"/>
                <a:gd name="T77" fmla="*/ 146 h 172"/>
                <a:gd name="T78" fmla="*/ 134 w 178"/>
                <a:gd name="T79" fmla="*/ 152 h 172"/>
                <a:gd name="T80" fmla="*/ 46 w 178"/>
                <a:gd name="T81" fmla="*/ 152 h 172"/>
                <a:gd name="T82" fmla="*/ 70 w 178"/>
                <a:gd name="T83" fmla="*/ 68 h 172"/>
                <a:gd name="T84" fmla="*/ 70 w 178"/>
                <a:gd name="T85" fmla="*/ 128 h 172"/>
                <a:gd name="T86" fmla="*/ 72 w 178"/>
                <a:gd name="T87" fmla="*/ 134 h 172"/>
                <a:gd name="T88" fmla="*/ 78 w 178"/>
                <a:gd name="T89" fmla="*/ 136 h 172"/>
                <a:gd name="T90" fmla="*/ 84 w 178"/>
                <a:gd name="T91" fmla="*/ 132 h 172"/>
                <a:gd name="T92" fmla="*/ 86 w 178"/>
                <a:gd name="T93" fmla="*/ 124 h 172"/>
                <a:gd name="T94" fmla="*/ 114 w 178"/>
                <a:gd name="T95" fmla="*/ 124 h 172"/>
                <a:gd name="T96" fmla="*/ 118 w 178"/>
                <a:gd name="T97" fmla="*/ 132 h 172"/>
                <a:gd name="T98" fmla="*/ 124 w 178"/>
                <a:gd name="T99" fmla="*/ 130 h 172"/>
                <a:gd name="T100" fmla="*/ 130 w 178"/>
                <a:gd name="T101" fmla="*/ 122 h 172"/>
                <a:gd name="T102" fmla="*/ 130 w 178"/>
                <a:gd name="T103" fmla="*/ 68 h 172"/>
                <a:gd name="T104" fmla="*/ 178 w 178"/>
                <a:gd name="T105" fmla="*/ 66 h 172"/>
                <a:gd name="T106" fmla="*/ 176 w 178"/>
                <a:gd name="T107" fmla="*/ 60 h 172"/>
                <a:gd name="T108" fmla="*/ 162 w 178"/>
                <a:gd name="T109" fmla="*/ 48 h 172"/>
                <a:gd name="T110" fmla="*/ 86 w 178"/>
                <a:gd name="T111" fmla="*/ 116 h 172"/>
                <a:gd name="T112" fmla="*/ 114 w 178"/>
                <a:gd name="T113" fmla="*/ 68 h 172"/>
                <a:gd name="T114" fmla="*/ 114 w 178"/>
                <a:gd name="T115" fmla="*/ 11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8" h="172">
                  <a:moveTo>
                    <a:pt x="162" y="48"/>
                  </a:moveTo>
                  <a:lnTo>
                    <a:pt x="162" y="48"/>
                  </a:lnTo>
                  <a:lnTo>
                    <a:pt x="158" y="48"/>
                  </a:lnTo>
                  <a:lnTo>
                    <a:pt x="158" y="48"/>
                  </a:lnTo>
                  <a:lnTo>
                    <a:pt x="156" y="50"/>
                  </a:lnTo>
                  <a:lnTo>
                    <a:pt x="152" y="56"/>
                  </a:lnTo>
                  <a:lnTo>
                    <a:pt x="152" y="56"/>
                  </a:lnTo>
                  <a:lnTo>
                    <a:pt x="152" y="56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30" y="20"/>
                  </a:lnTo>
                  <a:lnTo>
                    <a:pt x="130" y="20"/>
                  </a:lnTo>
                  <a:lnTo>
                    <a:pt x="130" y="18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4" y="14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34" y="8"/>
                  </a:lnTo>
                  <a:lnTo>
                    <a:pt x="130" y="6"/>
                  </a:lnTo>
                  <a:lnTo>
                    <a:pt x="130" y="6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08" y="0"/>
                  </a:lnTo>
                  <a:lnTo>
                    <a:pt x="108" y="2"/>
                  </a:lnTo>
                  <a:lnTo>
                    <a:pt x="108" y="2"/>
                  </a:lnTo>
                  <a:lnTo>
                    <a:pt x="112" y="16"/>
                  </a:lnTo>
                  <a:lnTo>
                    <a:pt x="114" y="26"/>
                  </a:lnTo>
                  <a:lnTo>
                    <a:pt x="114" y="26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6" y="18"/>
                  </a:lnTo>
                  <a:lnTo>
                    <a:pt x="86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92" y="14"/>
                  </a:lnTo>
                  <a:lnTo>
                    <a:pt x="94" y="12"/>
                  </a:lnTo>
                  <a:lnTo>
                    <a:pt x="94" y="12"/>
                  </a:lnTo>
                  <a:lnTo>
                    <a:pt x="94" y="10"/>
                  </a:lnTo>
                  <a:lnTo>
                    <a:pt x="90" y="8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68" y="0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12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70" y="60"/>
                  </a:lnTo>
                  <a:lnTo>
                    <a:pt x="70" y="60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0" y="16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0" y="10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8" y="16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0" y="58"/>
                  </a:lnTo>
                  <a:lnTo>
                    <a:pt x="4" y="70"/>
                  </a:lnTo>
                  <a:lnTo>
                    <a:pt x="4" y="70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28" y="130"/>
                  </a:lnTo>
                  <a:lnTo>
                    <a:pt x="26" y="164"/>
                  </a:lnTo>
                  <a:lnTo>
                    <a:pt x="26" y="164"/>
                  </a:lnTo>
                  <a:lnTo>
                    <a:pt x="26" y="164"/>
                  </a:lnTo>
                  <a:lnTo>
                    <a:pt x="28" y="168"/>
                  </a:lnTo>
                  <a:lnTo>
                    <a:pt x="30" y="170"/>
                  </a:lnTo>
                  <a:lnTo>
                    <a:pt x="32" y="172"/>
                  </a:lnTo>
                  <a:lnTo>
                    <a:pt x="36" y="172"/>
                  </a:lnTo>
                  <a:lnTo>
                    <a:pt x="36" y="172"/>
                  </a:lnTo>
                  <a:lnTo>
                    <a:pt x="40" y="170"/>
                  </a:lnTo>
                  <a:lnTo>
                    <a:pt x="42" y="168"/>
                  </a:lnTo>
                  <a:lnTo>
                    <a:pt x="44" y="166"/>
                  </a:lnTo>
                  <a:lnTo>
                    <a:pt x="46" y="158"/>
                  </a:lnTo>
                  <a:lnTo>
                    <a:pt x="46" y="158"/>
                  </a:lnTo>
                  <a:lnTo>
                    <a:pt x="162" y="158"/>
                  </a:lnTo>
                  <a:lnTo>
                    <a:pt x="162" y="158"/>
                  </a:lnTo>
                  <a:lnTo>
                    <a:pt x="164" y="158"/>
                  </a:lnTo>
                  <a:lnTo>
                    <a:pt x="166" y="154"/>
                  </a:lnTo>
                  <a:lnTo>
                    <a:pt x="166" y="154"/>
                  </a:lnTo>
                  <a:lnTo>
                    <a:pt x="164" y="150"/>
                  </a:lnTo>
                  <a:lnTo>
                    <a:pt x="158" y="146"/>
                  </a:lnTo>
                  <a:lnTo>
                    <a:pt x="152" y="140"/>
                  </a:lnTo>
                  <a:lnTo>
                    <a:pt x="148" y="138"/>
                  </a:lnTo>
                  <a:lnTo>
                    <a:pt x="148" y="138"/>
                  </a:lnTo>
                  <a:lnTo>
                    <a:pt x="146" y="138"/>
                  </a:lnTo>
                  <a:lnTo>
                    <a:pt x="146" y="138"/>
                  </a:lnTo>
                  <a:lnTo>
                    <a:pt x="142" y="140"/>
                  </a:lnTo>
                  <a:lnTo>
                    <a:pt x="138" y="146"/>
                  </a:lnTo>
                  <a:lnTo>
                    <a:pt x="138" y="146"/>
                  </a:lnTo>
                  <a:lnTo>
                    <a:pt x="138" y="146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46" y="152"/>
                  </a:lnTo>
                  <a:lnTo>
                    <a:pt x="46" y="15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70" y="68"/>
                  </a:lnTo>
                  <a:lnTo>
                    <a:pt x="70" y="68"/>
                  </a:lnTo>
                  <a:lnTo>
                    <a:pt x="70" y="112"/>
                  </a:lnTo>
                  <a:lnTo>
                    <a:pt x="70" y="128"/>
                  </a:lnTo>
                  <a:lnTo>
                    <a:pt x="70" y="128"/>
                  </a:lnTo>
                  <a:lnTo>
                    <a:pt x="70" y="134"/>
                  </a:lnTo>
                  <a:lnTo>
                    <a:pt x="72" y="134"/>
                  </a:lnTo>
                  <a:lnTo>
                    <a:pt x="74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82" y="134"/>
                  </a:lnTo>
                  <a:lnTo>
                    <a:pt x="84" y="132"/>
                  </a:lnTo>
                  <a:lnTo>
                    <a:pt x="84" y="132"/>
                  </a:lnTo>
                  <a:lnTo>
                    <a:pt x="86" y="128"/>
                  </a:lnTo>
                  <a:lnTo>
                    <a:pt x="86" y="128"/>
                  </a:lnTo>
                  <a:lnTo>
                    <a:pt x="86" y="124"/>
                  </a:lnTo>
                  <a:lnTo>
                    <a:pt x="86" y="124"/>
                  </a:lnTo>
                  <a:lnTo>
                    <a:pt x="114" y="124"/>
                  </a:lnTo>
                  <a:lnTo>
                    <a:pt x="114" y="124"/>
                  </a:lnTo>
                  <a:lnTo>
                    <a:pt x="114" y="130"/>
                  </a:lnTo>
                  <a:lnTo>
                    <a:pt x="116" y="132"/>
                  </a:lnTo>
                  <a:lnTo>
                    <a:pt x="118" y="132"/>
                  </a:lnTo>
                  <a:lnTo>
                    <a:pt x="122" y="132"/>
                  </a:lnTo>
                  <a:lnTo>
                    <a:pt x="122" y="132"/>
                  </a:lnTo>
                  <a:lnTo>
                    <a:pt x="124" y="130"/>
                  </a:lnTo>
                  <a:lnTo>
                    <a:pt x="128" y="128"/>
                  </a:lnTo>
                  <a:lnTo>
                    <a:pt x="130" y="126"/>
                  </a:lnTo>
                  <a:lnTo>
                    <a:pt x="130" y="122"/>
                  </a:lnTo>
                  <a:lnTo>
                    <a:pt x="130" y="122"/>
                  </a:lnTo>
                  <a:lnTo>
                    <a:pt x="130" y="68"/>
                  </a:lnTo>
                  <a:lnTo>
                    <a:pt x="130" y="68"/>
                  </a:lnTo>
                  <a:lnTo>
                    <a:pt x="176" y="68"/>
                  </a:lnTo>
                  <a:lnTo>
                    <a:pt x="176" y="68"/>
                  </a:lnTo>
                  <a:lnTo>
                    <a:pt x="178" y="66"/>
                  </a:lnTo>
                  <a:lnTo>
                    <a:pt x="178" y="64"/>
                  </a:lnTo>
                  <a:lnTo>
                    <a:pt x="178" y="64"/>
                  </a:lnTo>
                  <a:lnTo>
                    <a:pt x="176" y="60"/>
                  </a:lnTo>
                  <a:lnTo>
                    <a:pt x="172" y="56"/>
                  </a:lnTo>
                  <a:lnTo>
                    <a:pt x="166" y="50"/>
                  </a:lnTo>
                  <a:lnTo>
                    <a:pt x="162" y="48"/>
                  </a:lnTo>
                  <a:lnTo>
                    <a:pt x="162" y="48"/>
                  </a:lnTo>
                  <a:close/>
                  <a:moveTo>
                    <a:pt x="86" y="116"/>
                  </a:moveTo>
                  <a:lnTo>
                    <a:pt x="86" y="11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114" y="68"/>
                  </a:lnTo>
                  <a:lnTo>
                    <a:pt x="114" y="68"/>
                  </a:lnTo>
                  <a:lnTo>
                    <a:pt x="114" y="116"/>
                  </a:lnTo>
                  <a:lnTo>
                    <a:pt x="114" y="116"/>
                  </a:lnTo>
                  <a:lnTo>
                    <a:pt x="86" y="116"/>
                  </a:lnTo>
                  <a:lnTo>
                    <a:pt x="86" y="116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450" y="2255"/>
              <a:ext cx="114" cy="158"/>
            </a:xfrm>
            <a:custGeom>
              <a:avLst/>
              <a:gdLst>
                <a:gd name="T0" fmla="*/ 100 w 114"/>
                <a:gd name="T1" fmla="*/ 2 h 158"/>
                <a:gd name="T2" fmla="*/ 96 w 114"/>
                <a:gd name="T3" fmla="*/ 2 h 158"/>
                <a:gd name="T4" fmla="*/ 92 w 114"/>
                <a:gd name="T5" fmla="*/ 6 h 158"/>
                <a:gd name="T6" fmla="*/ 92 w 114"/>
                <a:gd name="T7" fmla="*/ 6 h 158"/>
                <a:gd name="T8" fmla="*/ 86 w 114"/>
                <a:gd name="T9" fmla="*/ 10 h 158"/>
                <a:gd name="T10" fmla="*/ 28 w 114"/>
                <a:gd name="T11" fmla="*/ 10 h 158"/>
                <a:gd name="T12" fmla="*/ 14 w 114"/>
                <a:gd name="T13" fmla="*/ 4 h 158"/>
                <a:gd name="T14" fmla="*/ 12 w 114"/>
                <a:gd name="T15" fmla="*/ 4 h 158"/>
                <a:gd name="T16" fmla="*/ 6 w 114"/>
                <a:gd name="T17" fmla="*/ 0 h 158"/>
                <a:gd name="T18" fmla="*/ 2 w 114"/>
                <a:gd name="T19" fmla="*/ 2 h 158"/>
                <a:gd name="T20" fmla="*/ 4 w 114"/>
                <a:gd name="T21" fmla="*/ 18 h 158"/>
                <a:gd name="T22" fmla="*/ 4 w 114"/>
                <a:gd name="T23" fmla="*/ 82 h 158"/>
                <a:gd name="T24" fmla="*/ 4 w 114"/>
                <a:gd name="T25" fmla="*/ 150 h 158"/>
                <a:gd name="T26" fmla="*/ 4 w 114"/>
                <a:gd name="T27" fmla="*/ 154 h 158"/>
                <a:gd name="T28" fmla="*/ 6 w 114"/>
                <a:gd name="T29" fmla="*/ 156 h 158"/>
                <a:gd name="T30" fmla="*/ 10 w 114"/>
                <a:gd name="T31" fmla="*/ 158 h 158"/>
                <a:gd name="T32" fmla="*/ 12 w 114"/>
                <a:gd name="T33" fmla="*/ 158 h 158"/>
                <a:gd name="T34" fmla="*/ 20 w 114"/>
                <a:gd name="T35" fmla="*/ 154 h 158"/>
                <a:gd name="T36" fmla="*/ 22 w 114"/>
                <a:gd name="T37" fmla="*/ 150 h 158"/>
                <a:gd name="T38" fmla="*/ 22 w 114"/>
                <a:gd name="T39" fmla="*/ 144 h 158"/>
                <a:gd name="T40" fmla="*/ 90 w 114"/>
                <a:gd name="T41" fmla="*/ 144 h 158"/>
                <a:gd name="T42" fmla="*/ 90 w 114"/>
                <a:gd name="T43" fmla="*/ 148 h 158"/>
                <a:gd name="T44" fmla="*/ 92 w 114"/>
                <a:gd name="T45" fmla="*/ 156 h 158"/>
                <a:gd name="T46" fmla="*/ 96 w 114"/>
                <a:gd name="T47" fmla="*/ 156 h 158"/>
                <a:gd name="T48" fmla="*/ 100 w 114"/>
                <a:gd name="T49" fmla="*/ 156 h 158"/>
                <a:gd name="T50" fmla="*/ 102 w 114"/>
                <a:gd name="T51" fmla="*/ 156 h 158"/>
                <a:gd name="T52" fmla="*/ 106 w 114"/>
                <a:gd name="T53" fmla="*/ 154 h 158"/>
                <a:gd name="T54" fmla="*/ 108 w 114"/>
                <a:gd name="T55" fmla="*/ 148 h 158"/>
                <a:gd name="T56" fmla="*/ 108 w 114"/>
                <a:gd name="T57" fmla="*/ 142 h 158"/>
                <a:gd name="T58" fmla="*/ 108 w 114"/>
                <a:gd name="T59" fmla="*/ 22 h 158"/>
                <a:gd name="T60" fmla="*/ 108 w 114"/>
                <a:gd name="T61" fmla="*/ 20 h 158"/>
                <a:gd name="T62" fmla="*/ 110 w 114"/>
                <a:gd name="T63" fmla="*/ 20 h 158"/>
                <a:gd name="T64" fmla="*/ 114 w 114"/>
                <a:gd name="T65" fmla="*/ 14 h 158"/>
                <a:gd name="T66" fmla="*/ 112 w 114"/>
                <a:gd name="T67" fmla="*/ 12 h 158"/>
                <a:gd name="T68" fmla="*/ 100 w 114"/>
                <a:gd name="T69" fmla="*/ 2 h 158"/>
                <a:gd name="T70" fmla="*/ 22 w 114"/>
                <a:gd name="T71" fmla="*/ 16 h 158"/>
                <a:gd name="T72" fmla="*/ 90 w 114"/>
                <a:gd name="T73" fmla="*/ 16 h 158"/>
                <a:gd name="T74" fmla="*/ 90 w 114"/>
                <a:gd name="T75" fmla="*/ 70 h 158"/>
                <a:gd name="T76" fmla="*/ 22 w 114"/>
                <a:gd name="T77" fmla="*/ 70 h 158"/>
                <a:gd name="T78" fmla="*/ 22 w 114"/>
                <a:gd name="T79" fmla="*/ 16 h 158"/>
                <a:gd name="T80" fmla="*/ 22 w 114"/>
                <a:gd name="T81" fmla="*/ 136 h 158"/>
                <a:gd name="T82" fmla="*/ 22 w 114"/>
                <a:gd name="T83" fmla="*/ 78 h 158"/>
                <a:gd name="T84" fmla="*/ 90 w 114"/>
                <a:gd name="T85" fmla="*/ 78 h 158"/>
                <a:gd name="T86" fmla="*/ 90 w 114"/>
                <a:gd name="T87" fmla="*/ 136 h 158"/>
                <a:gd name="T88" fmla="*/ 22 w 114"/>
                <a:gd name="T89" fmla="*/ 13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4" h="158">
                  <a:moveTo>
                    <a:pt x="100" y="2"/>
                  </a:moveTo>
                  <a:lnTo>
                    <a:pt x="100" y="2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4" y="4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92" y="6"/>
                  </a:lnTo>
                  <a:lnTo>
                    <a:pt x="90" y="8"/>
                  </a:lnTo>
                  <a:lnTo>
                    <a:pt x="86" y="10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20" y="8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18"/>
                  </a:lnTo>
                  <a:lnTo>
                    <a:pt x="4" y="32"/>
                  </a:lnTo>
                  <a:lnTo>
                    <a:pt x="4" y="82"/>
                  </a:lnTo>
                  <a:lnTo>
                    <a:pt x="4" y="138"/>
                  </a:lnTo>
                  <a:lnTo>
                    <a:pt x="4" y="150"/>
                  </a:lnTo>
                  <a:lnTo>
                    <a:pt x="4" y="150"/>
                  </a:lnTo>
                  <a:lnTo>
                    <a:pt x="4" y="154"/>
                  </a:lnTo>
                  <a:lnTo>
                    <a:pt x="6" y="156"/>
                  </a:lnTo>
                  <a:lnTo>
                    <a:pt x="6" y="156"/>
                  </a:lnTo>
                  <a:lnTo>
                    <a:pt x="10" y="158"/>
                  </a:lnTo>
                  <a:lnTo>
                    <a:pt x="10" y="158"/>
                  </a:lnTo>
                  <a:lnTo>
                    <a:pt x="12" y="158"/>
                  </a:lnTo>
                  <a:lnTo>
                    <a:pt x="12" y="158"/>
                  </a:lnTo>
                  <a:lnTo>
                    <a:pt x="16" y="156"/>
                  </a:lnTo>
                  <a:lnTo>
                    <a:pt x="20" y="154"/>
                  </a:lnTo>
                  <a:lnTo>
                    <a:pt x="20" y="154"/>
                  </a:lnTo>
                  <a:lnTo>
                    <a:pt x="22" y="150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90" y="144"/>
                  </a:lnTo>
                  <a:lnTo>
                    <a:pt x="90" y="144"/>
                  </a:lnTo>
                  <a:lnTo>
                    <a:pt x="90" y="148"/>
                  </a:lnTo>
                  <a:lnTo>
                    <a:pt x="90" y="148"/>
                  </a:lnTo>
                  <a:lnTo>
                    <a:pt x="92" y="152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6" y="156"/>
                  </a:lnTo>
                  <a:lnTo>
                    <a:pt x="96" y="156"/>
                  </a:lnTo>
                  <a:lnTo>
                    <a:pt x="100" y="156"/>
                  </a:lnTo>
                  <a:lnTo>
                    <a:pt x="100" y="156"/>
                  </a:lnTo>
                  <a:lnTo>
                    <a:pt x="102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8" y="152"/>
                  </a:lnTo>
                  <a:lnTo>
                    <a:pt x="108" y="148"/>
                  </a:lnTo>
                  <a:lnTo>
                    <a:pt x="108" y="142"/>
                  </a:lnTo>
                  <a:lnTo>
                    <a:pt x="108" y="142"/>
                  </a:lnTo>
                  <a:lnTo>
                    <a:pt x="108" y="68"/>
                  </a:lnTo>
                  <a:lnTo>
                    <a:pt x="108" y="22"/>
                  </a:lnTo>
                  <a:lnTo>
                    <a:pt x="108" y="22"/>
                  </a:lnTo>
                  <a:lnTo>
                    <a:pt x="108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12" y="18"/>
                  </a:lnTo>
                  <a:lnTo>
                    <a:pt x="114" y="14"/>
                  </a:lnTo>
                  <a:lnTo>
                    <a:pt x="114" y="14"/>
                  </a:lnTo>
                  <a:lnTo>
                    <a:pt x="112" y="12"/>
                  </a:lnTo>
                  <a:lnTo>
                    <a:pt x="108" y="8"/>
                  </a:lnTo>
                  <a:lnTo>
                    <a:pt x="100" y="2"/>
                  </a:lnTo>
                  <a:lnTo>
                    <a:pt x="100" y="2"/>
                  </a:lnTo>
                  <a:close/>
                  <a:moveTo>
                    <a:pt x="22" y="16"/>
                  </a:moveTo>
                  <a:lnTo>
                    <a:pt x="22" y="16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90" y="70"/>
                  </a:lnTo>
                  <a:lnTo>
                    <a:pt x="90" y="70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2" y="16"/>
                  </a:lnTo>
                  <a:lnTo>
                    <a:pt x="22" y="16"/>
                  </a:lnTo>
                  <a:close/>
                  <a:moveTo>
                    <a:pt x="22" y="136"/>
                  </a:moveTo>
                  <a:lnTo>
                    <a:pt x="22" y="136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90" y="136"/>
                  </a:lnTo>
                  <a:lnTo>
                    <a:pt x="90" y="136"/>
                  </a:lnTo>
                  <a:lnTo>
                    <a:pt x="22" y="136"/>
                  </a:lnTo>
                  <a:lnTo>
                    <a:pt x="22" y="136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" name="Freeform 60"/>
            <p:cNvSpPr>
              <a:spLocks noEditPoints="1"/>
            </p:cNvSpPr>
            <p:nvPr userDrawn="1"/>
          </p:nvSpPr>
          <p:spPr bwMode="auto">
            <a:xfrm>
              <a:off x="3540" y="2347"/>
              <a:ext cx="58" cy="58"/>
            </a:xfrm>
            <a:custGeom>
              <a:avLst/>
              <a:gdLst>
                <a:gd name="T0" fmla="*/ 30 w 58"/>
                <a:gd name="T1" fmla="*/ 0 h 58"/>
                <a:gd name="T2" fmla="*/ 30 w 58"/>
                <a:gd name="T3" fmla="*/ 0 h 58"/>
                <a:gd name="T4" fmla="*/ 18 w 58"/>
                <a:gd name="T5" fmla="*/ 4 h 58"/>
                <a:gd name="T6" fmla="*/ 8 w 58"/>
                <a:gd name="T7" fmla="*/ 10 h 58"/>
                <a:gd name="T8" fmla="*/ 2 w 58"/>
                <a:gd name="T9" fmla="*/ 18 h 58"/>
                <a:gd name="T10" fmla="*/ 0 w 58"/>
                <a:gd name="T11" fmla="*/ 30 h 58"/>
                <a:gd name="T12" fmla="*/ 0 w 58"/>
                <a:gd name="T13" fmla="*/ 30 h 58"/>
                <a:gd name="T14" fmla="*/ 2 w 58"/>
                <a:gd name="T15" fmla="*/ 42 h 58"/>
                <a:gd name="T16" fmla="*/ 8 w 58"/>
                <a:gd name="T17" fmla="*/ 50 h 58"/>
                <a:gd name="T18" fmla="*/ 18 w 58"/>
                <a:gd name="T19" fmla="*/ 56 h 58"/>
                <a:gd name="T20" fmla="*/ 30 w 58"/>
                <a:gd name="T21" fmla="*/ 58 h 58"/>
                <a:gd name="T22" fmla="*/ 30 w 58"/>
                <a:gd name="T23" fmla="*/ 58 h 58"/>
                <a:gd name="T24" fmla="*/ 40 w 58"/>
                <a:gd name="T25" fmla="*/ 56 h 58"/>
                <a:gd name="T26" fmla="*/ 50 w 58"/>
                <a:gd name="T27" fmla="*/ 50 h 58"/>
                <a:gd name="T28" fmla="*/ 56 w 58"/>
                <a:gd name="T29" fmla="*/ 42 h 58"/>
                <a:gd name="T30" fmla="*/ 58 w 58"/>
                <a:gd name="T31" fmla="*/ 30 h 58"/>
                <a:gd name="T32" fmla="*/ 58 w 58"/>
                <a:gd name="T33" fmla="*/ 30 h 58"/>
                <a:gd name="T34" fmla="*/ 56 w 58"/>
                <a:gd name="T35" fmla="*/ 18 h 58"/>
                <a:gd name="T36" fmla="*/ 50 w 58"/>
                <a:gd name="T37" fmla="*/ 10 h 58"/>
                <a:gd name="T38" fmla="*/ 40 w 58"/>
                <a:gd name="T39" fmla="*/ 4 h 58"/>
                <a:gd name="T40" fmla="*/ 30 w 58"/>
                <a:gd name="T41" fmla="*/ 0 h 58"/>
                <a:gd name="T42" fmla="*/ 30 w 58"/>
                <a:gd name="T43" fmla="*/ 0 h 58"/>
                <a:gd name="T44" fmla="*/ 30 w 58"/>
                <a:gd name="T45" fmla="*/ 50 h 58"/>
                <a:gd name="T46" fmla="*/ 30 w 58"/>
                <a:gd name="T47" fmla="*/ 50 h 58"/>
                <a:gd name="T48" fmla="*/ 22 w 58"/>
                <a:gd name="T49" fmla="*/ 48 h 58"/>
                <a:gd name="T50" fmla="*/ 14 w 58"/>
                <a:gd name="T51" fmla="*/ 44 h 58"/>
                <a:gd name="T52" fmla="*/ 10 w 58"/>
                <a:gd name="T53" fmla="*/ 38 h 58"/>
                <a:gd name="T54" fmla="*/ 8 w 58"/>
                <a:gd name="T55" fmla="*/ 30 h 58"/>
                <a:gd name="T56" fmla="*/ 8 w 58"/>
                <a:gd name="T57" fmla="*/ 30 h 58"/>
                <a:gd name="T58" fmla="*/ 10 w 58"/>
                <a:gd name="T59" fmla="*/ 22 h 58"/>
                <a:gd name="T60" fmla="*/ 14 w 58"/>
                <a:gd name="T61" fmla="*/ 16 h 58"/>
                <a:gd name="T62" fmla="*/ 22 w 58"/>
                <a:gd name="T63" fmla="*/ 12 h 58"/>
                <a:gd name="T64" fmla="*/ 30 w 58"/>
                <a:gd name="T65" fmla="*/ 10 h 58"/>
                <a:gd name="T66" fmla="*/ 30 w 58"/>
                <a:gd name="T67" fmla="*/ 10 h 58"/>
                <a:gd name="T68" fmla="*/ 38 w 58"/>
                <a:gd name="T69" fmla="*/ 12 h 58"/>
                <a:gd name="T70" fmla="*/ 44 w 58"/>
                <a:gd name="T71" fmla="*/ 16 h 58"/>
                <a:gd name="T72" fmla="*/ 48 w 58"/>
                <a:gd name="T73" fmla="*/ 22 h 58"/>
                <a:gd name="T74" fmla="*/ 50 w 58"/>
                <a:gd name="T75" fmla="*/ 30 h 58"/>
                <a:gd name="T76" fmla="*/ 50 w 58"/>
                <a:gd name="T77" fmla="*/ 30 h 58"/>
                <a:gd name="T78" fmla="*/ 48 w 58"/>
                <a:gd name="T79" fmla="*/ 38 h 58"/>
                <a:gd name="T80" fmla="*/ 44 w 58"/>
                <a:gd name="T81" fmla="*/ 44 h 58"/>
                <a:gd name="T82" fmla="*/ 38 w 58"/>
                <a:gd name="T83" fmla="*/ 48 h 58"/>
                <a:gd name="T84" fmla="*/ 30 w 58"/>
                <a:gd name="T85" fmla="*/ 50 h 58"/>
                <a:gd name="T86" fmla="*/ 30 w 58"/>
                <a:gd name="T87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58">
                  <a:moveTo>
                    <a:pt x="30" y="0"/>
                  </a:moveTo>
                  <a:lnTo>
                    <a:pt x="30" y="0"/>
                  </a:lnTo>
                  <a:lnTo>
                    <a:pt x="18" y="4"/>
                  </a:lnTo>
                  <a:lnTo>
                    <a:pt x="8" y="10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8" y="50"/>
                  </a:lnTo>
                  <a:lnTo>
                    <a:pt x="18" y="56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40" y="56"/>
                  </a:lnTo>
                  <a:lnTo>
                    <a:pt x="50" y="50"/>
                  </a:lnTo>
                  <a:lnTo>
                    <a:pt x="56" y="42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6" y="18"/>
                  </a:lnTo>
                  <a:lnTo>
                    <a:pt x="50" y="10"/>
                  </a:lnTo>
                  <a:lnTo>
                    <a:pt x="40" y="4"/>
                  </a:lnTo>
                  <a:lnTo>
                    <a:pt x="30" y="0"/>
                  </a:lnTo>
                  <a:lnTo>
                    <a:pt x="30" y="0"/>
                  </a:lnTo>
                  <a:close/>
                  <a:moveTo>
                    <a:pt x="30" y="50"/>
                  </a:moveTo>
                  <a:lnTo>
                    <a:pt x="30" y="50"/>
                  </a:lnTo>
                  <a:lnTo>
                    <a:pt x="22" y="48"/>
                  </a:lnTo>
                  <a:lnTo>
                    <a:pt x="14" y="44"/>
                  </a:lnTo>
                  <a:lnTo>
                    <a:pt x="10" y="3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0" y="22"/>
                  </a:lnTo>
                  <a:lnTo>
                    <a:pt x="14" y="16"/>
                  </a:lnTo>
                  <a:lnTo>
                    <a:pt x="22" y="12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8" y="12"/>
                  </a:lnTo>
                  <a:lnTo>
                    <a:pt x="44" y="16"/>
                  </a:lnTo>
                  <a:lnTo>
                    <a:pt x="48" y="22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48" y="38"/>
                  </a:lnTo>
                  <a:lnTo>
                    <a:pt x="44" y="44"/>
                  </a:lnTo>
                  <a:lnTo>
                    <a:pt x="38" y="48"/>
                  </a:lnTo>
                  <a:lnTo>
                    <a:pt x="30" y="50"/>
                  </a:lnTo>
                  <a:lnTo>
                    <a:pt x="30" y="50"/>
                  </a:lnTo>
                  <a:close/>
                </a:path>
              </a:pathLst>
            </a:custGeom>
            <a:solidFill>
              <a:srgbClr val="231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7" name="テキスト ボックス 6"/>
          <p:cNvSpPr txBox="1"/>
          <p:nvPr userDrawn="1"/>
        </p:nvSpPr>
        <p:spPr>
          <a:xfrm>
            <a:off x="251520" y="3384282"/>
            <a:ext cx="838697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JP Medium" pitchFamily="34" charset="-128"/>
              <a:ea typeface="Noto Sans CJK JP Medium" pitchFamily="34" charset="-128"/>
            </a:endParaRPr>
          </a:p>
          <a:p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  <a:latin typeface="Noto Sans CJK JP Medium" pitchFamily="34" charset="-128"/>
              <a:ea typeface="Noto Sans CJK JP Medium" pitchFamily="34" charset="-128"/>
            </a:endParaRPr>
          </a:p>
          <a:p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  <a:latin typeface="Noto Sans CJK JP Medium" pitchFamily="34" charset="-128"/>
              <a:ea typeface="Noto Sans CJK JP Medium" pitchFamily="34" charset="-128"/>
            </a:endParaRP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私たち旭化成グループの使命。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それは、いつの時代でも世界の人びとが“いのち”を育み、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より豊かな“くらし”を実現できるよう、最善を尽くすこと。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創業以来変わらぬ人類貢献への想いを胸に、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次の時代へ大胆に応えていくために</a:t>
            </a:r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―</a:t>
            </a:r>
            <a:r>
              <a:rPr lang="ja-JP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。</a:t>
            </a:r>
            <a:endParaRPr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私たちは、“昨日まで世界になかったものを”創造し続けます。</a:t>
            </a:r>
            <a:endParaRPr kumimoji="1"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52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0" y="1588"/>
            <a:ext cx="9144000" cy="6854825"/>
            <a:chOff x="0" y="1"/>
            <a:chExt cx="5760" cy="4318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"/>
              <a:ext cx="5760" cy="4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0" y="1"/>
              <a:ext cx="5760" cy="4318"/>
            </a:xfrm>
            <a:custGeom>
              <a:avLst/>
              <a:gdLst>
                <a:gd name="T0" fmla="*/ 0 w 5760"/>
                <a:gd name="T1" fmla="*/ 0 h 4318"/>
                <a:gd name="T2" fmla="*/ 0 w 5760"/>
                <a:gd name="T3" fmla="*/ 4318 h 4318"/>
                <a:gd name="T4" fmla="*/ 5760 w 5760"/>
                <a:gd name="T5" fmla="*/ 4318 h 4318"/>
                <a:gd name="T6" fmla="*/ 5760 w 5760"/>
                <a:gd name="T7" fmla="*/ 0 h 4318"/>
                <a:gd name="T8" fmla="*/ 0 w 5760"/>
                <a:gd name="T9" fmla="*/ 0 h 4318"/>
                <a:gd name="T10" fmla="*/ 0 w 5760"/>
                <a:gd name="T11" fmla="*/ 0 h 4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60" h="4318">
                  <a:moveTo>
                    <a:pt x="0" y="0"/>
                  </a:moveTo>
                  <a:lnTo>
                    <a:pt x="0" y="4318"/>
                  </a:lnTo>
                  <a:lnTo>
                    <a:pt x="5760" y="4318"/>
                  </a:lnTo>
                  <a:lnTo>
                    <a:pt x="576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0" y="1"/>
              <a:ext cx="5760" cy="2072"/>
            </a:xfrm>
            <a:custGeom>
              <a:avLst/>
              <a:gdLst>
                <a:gd name="T0" fmla="*/ 0 w 5760"/>
                <a:gd name="T1" fmla="*/ 0 h 2072"/>
                <a:gd name="T2" fmla="*/ 0 w 5760"/>
                <a:gd name="T3" fmla="*/ 2072 h 2072"/>
                <a:gd name="T4" fmla="*/ 5760 w 5760"/>
                <a:gd name="T5" fmla="*/ 2072 h 2072"/>
                <a:gd name="T6" fmla="*/ 5760 w 5760"/>
                <a:gd name="T7" fmla="*/ 0 h 2072"/>
                <a:gd name="T8" fmla="*/ 0 w 5760"/>
                <a:gd name="T9" fmla="*/ 0 h 2072"/>
                <a:gd name="T10" fmla="*/ 0 w 5760"/>
                <a:gd name="T11" fmla="*/ 0 h 2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60" h="2072">
                  <a:moveTo>
                    <a:pt x="0" y="0"/>
                  </a:moveTo>
                  <a:lnTo>
                    <a:pt x="0" y="2072"/>
                  </a:lnTo>
                  <a:lnTo>
                    <a:pt x="5760" y="2072"/>
                  </a:lnTo>
                  <a:lnTo>
                    <a:pt x="576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2860" y="3985"/>
              <a:ext cx="178" cy="194"/>
            </a:xfrm>
            <a:custGeom>
              <a:avLst/>
              <a:gdLst>
                <a:gd name="T0" fmla="*/ 0 w 178"/>
                <a:gd name="T1" fmla="*/ 0 h 194"/>
                <a:gd name="T2" fmla="*/ 52 w 178"/>
                <a:gd name="T3" fmla="*/ 0 h 194"/>
                <a:gd name="T4" fmla="*/ 52 w 178"/>
                <a:gd name="T5" fmla="*/ 80 h 194"/>
                <a:gd name="T6" fmla="*/ 52 w 178"/>
                <a:gd name="T7" fmla="*/ 80 h 194"/>
                <a:gd name="T8" fmla="*/ 110 w 178"/>
                <a:gd name="T9" fmla="*/ 0 h 194"/>
                <a:gd name="T10" fmla="*/ 172 w 178"/>
                <a:gd name="T11" fmla="*/ 0 h 194"/>
                <a:gd name="T12" fmla="*/ 100 w 178"/>
                <a:gd name="T13" fmla="*/ 90 h 194"/>
                <a:gd name="T14" fmla="*/ 178 w 178"/>
                <a:gd name="T15" fmla="*/ 194 h 194"/>
                <a:gd name="T16" fmla="*/ 112 w 178"/>
                <a:gd name="T17" fmla="*/ 194 h 194"/>
                <a:gd name="T18" fmla="*/ 52 w 178"/>
                <a:gd name="T19" fmla="*/ 106 h 194"/>
                <a:gd name="T20" fmla="*/ 52 w 178"/>
                <a:gd name="T21" fmla="*/ 106 h 194"/>
                <a:gd name="T22" fmla="*/ 52 w 178"/>
                <a:gd name="T23" fmla="*/ 194 h 194"/>
                <a:gd name="T24" fmla="*/ 0 w 178"/>
                <a:gd name="T25" fmla="*/ 194 h 194"/>
                <a:gd name="T26" fmla="*/ 0 w 178"/>
                <a:gd name="T2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8" h="194">
                  <a:moveTo>
                    <a:pt x="0" y="0"/>
                  </a:moveTo>
                  <a:lnTo>
                    <a:pt x="52" y="0"/>
                  </a:lnTo>
                  <a:lnTo>
                    <a:pt x="52" y="80"/>
                  </a:lnTo>
                  <a:lnTo>
                    <a:pt x="52" y="80"/>
                  </a:lnTo>
                  <a:lnTo>
                    <a:pt x="110" y="0"/>
                  </a:lnTo>
                  <a:lnTo>
                    <a:pt x="172" y="0"/>
                  </a:lnTo>
                  <a:lnTo>
                    <a:pt x="100" y="90"/>
                  </a:lnTo>
                  <a:lnTo>
                    <a:pt x="178" y="194"/>
                  </a:lnTo>
                  <a:lnTo>
                    <a:pt x="112" y="194"/>
                  </a:lnTo>
                  <a:lnTo>
                    <a:pt x="52" y="106"/>
                  </a:lnTo>
                  <a:lnTo>
                    <a:pt x="52" y="106"/>
                  </a:lnTo>
                  <a:lnTo>
                    <a:pt x="52" y="194"/>
                  </a:lnTo>
                  <a:lnTo>
                    <a:pt x="0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3022" y="3985"/>
              <a:ext cx="212" cy="194"/>
            </a:xfrm>
            <a:custGeom>
              <a:avLst/>
              <a:gdLst>
                <a:gd name="T0" fmla="*/ 128 w 212"/>
                <a:gd name="T1" fmla="*/ 116 h 194"/>
                <a:gd name="T2" fmla="*/ 80 w 212"/>
                <a:gd name="T3" fmla="*/ 116 h 194"/>
                <a:gd name="T4" fmla="*/ 104 w 212"/>
                <a:gd name="T5" fmla="*/ 40 h 194"/>
                <a:gd name="T6" fmla="*/ 106 w 212"/>
                <a:gd name="T7" fmla="*/ 40 h 194"/>
                <a:gd name="T8" fmla="*/ 128 w 212"/>
                <a:gd name="T9" fmla="*/ 116 h 194"/>
                <a:gd name="T10" fmla="*/ 128 w 212"/>
                <a:gd name="T11" fmla="*/ 116 h 194"/>
                <a:gd name="T12" fmla="*/ 0 w 212"/>
                <a:gd name="T13" fmla="*/ 194 h 194"/>
                <a:gd name="T14" fmla="*/ 52 w 212"/>
                <a:gd name="T15" fmla="*/ 194 h 194"/>
                <a:gd name="T16" fmla="*/ 68 w 212"/>
                <a:gd name="T17" fmla="*/ 154 h 194"/>
                <a:gd name="T18" fmla="*/ 140 w 212"/>
                <a:gd name="T19" fmla="*/ 154 h 194"/>
                <a:gd name="T20" fmla="*/ 156 w 212"/>
                <a:gd name="T21" fmla="*/ 194 h 194"/>
                <a:gd name="T22" fmla="*/ 212 w 212"/>
                <a:gd name="T23" fmla="*/ 194 h 194"/>
                <a:gd name="T24" fmla="*/ 136 w 212"/>
                <a:gd name="T25" fmla="*/ 0 h 194"/>
                <a:gd name="T26" fmla="*/ 74 w 212"/>
                <a:gd name="T27" fmla="*/ 0 h 194"/>
                <a:gd name="T28" fmla="*/ 0 w 212"/>
                <a:gd name="T29" fmla="*/ 194 h 194"/>
                <a:gd name="T30" fmla="*/ 0 w 212"/>
                <a:gd name="T31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194">
                  <a:moveTo>
                    <a:pt x="128" y="116"/>
                  </a:moveTo>
                  <a:lnTo>
                    <a:pt x="80" y="116"/>
                  </a:lnTo>
                  <a:lnTo>
                    <a:pt x="104" y="40"/>
                  </a:lnTo>
                  <a:lnTo>
                    <a:pt x="106" y="40"/>
                  </a:lnTo>
                  <a:lnTo>
                    <a:pt x="128" y="116"/>
                  </a:lnTo>
                  <a:lnTo>
                    <a:pt x="128" y="116"/>
                  </a:lnTo>
                  <a:close/>
                  <a:moveTo>
                    <a:pt x="0" y="194"/>
                  </a:moveTo>
                  <a:lnTo>
                    <a:pt x="52" y="194"/>
                  </a:lnTo>
                  <a:lnTo>
                    <a:pt x="68" y="154"/>
                  </a:lnTo>
                  <a:lnTo>
                    <a:pt x="140" y="154"/>
                  </a:lnTo>
                  <a:lnTo>
                    <a:pt x="156" y="194"/>
                  </a:lnTo>
                  <a:lnTo>
                    <a:pt x="212" y="194"/>
                  </a:lnTo>
                  <a:lnTo>
                    <a:pt x="136" y="0"/>
                  </a:lnTo>
                  <a:lnTo>
                    <a:pt x="74" y="0"/>
                  </a:lnTo>
                  <a:lnTo>
                    <a:pt x="0" y="194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3234" y="3981"/>
              <a:ext cx="146" cy="202"/>
            </a:xfrm>
            <a:custGeom>
              <a:avLst/>
              <a:gdLst>
                <a:gd name="T0" fmla="*/ 12 w 146"/>
                <a:gd name="T1" fmla="*/ 154 h 202"/>
                <a:gd name="T2" fmla="*/ 32 w 146"/>
                <a:gd name="T3" fmla="*/ 160 h 202"/>
                <a:gd name="T4" fmla="*/ 52 w 146"/>
                <a:gd name="T5" fmla="*/ 164 h 202"/>
                <a:gd name="T6" fmla="*/ 66 w 146"/>
                <a:gd name="T7" fmla="*/ 164 h 202"/>
                <a:gd name="T8" fmla="*/ 84 w 146"/>
                <a:gd name="T9" fmla="*/ 160 h 202"/>
                <a:gd name="T10" fmla="*/ 88 w 146"/>
                <a:gd name="T11" fmla="*/ 156 h 202"/>
                <a:gd name="T12" fmla="*/ 92 w 146"/>
                <a:gd name="T13" fmla="*/ 150 h 202"/>
                <a:gd name="T14" fmla="*/ 92 w 146"/>
                <a:gd name="T15" fmla="*/ 144 h 202"/>
                <a:gd name="T16" fmla="*/ 90 w 146"/>
                <a:gd name="T17" fmla="*/ 136 h 202"/>
                <a:gd name="T18" fmla="*/ 84 w 146"/>
                <a:gd name="T19" fmla="*/ 130 h 202"/>
                <a:gd name="T20" fmla="*/ 72 w 146"/>
                <a:gd name="T21" fmla="*/ 122 h 202"/>
                <a:gd name="T22" fmla="*/ 38 w 146"/>
                <a:gd name="T23" fmla="*/ 112 h 202"/>
                <a:gd name="T24" fmla="*/ 22 w 146"/>
                <a:gd name="T25" fmla="*/ 104 h 202"/>
                <a:gd name="T26" fmla="*/ 12 w 146"/>
                <a:gd name="T27" fmla="*/ 94 h 202"/>
                <a:gd name="T28" fmla="*/ 4 w 146"/>
                <a:gd name="T29" fmla="*/ 82 h 202"/>
                <a:gd name="T30" fmla="*/ 0 w 146"/>
                <a:gd name="T31" fmla="*/ 66 h 202"/>
                <a:gd name="T32" fmla="*/ 0 w 146"/>
                <a:gd name="T33" fmla="*/ 56 h 202"/>
                <a:gd name="T34" fmla="*/ 2 w 146"/>
                <a:gd name="T35" fmla="*/ 44 h 202"/>
                <a:gd name="T36" fmla="*/ 6 w 146"/>
                <a:gd name="T37" fmla="*/ 34 h 202"/>
                <a:gd name="T38" fmla="*/ 12 w 146"/>
                <a:gd name="T39" fmla="*/ 24 h 202"/>
                <a:gd name="T40" fmla="*/ 28 w 146"/>
                <a:gd name="T41" fmla="*/ 12 h 202"/>
                <a:gd name="T42" fmla="*/ 48 w 146"/>
                <a:gd name="T43" fmla="*/ 4 h 202"/>
                <a:gd name="T44" fmla="*/ 70 w 146"/>
                <a:gd name="T45" fmla="*/ 0 h 202"/>
                <a:gd name="T46" fmla="*/ 86 w 146"/>
                <a:gd name="T47" fmla="*/ 0 h 202"/>
                <a:gd name="T48" fmla="*/ 106 w 146"/>
                <a:gd name="T49" fmla="*/ 2 h 202"/>
                <a:gd name="T50" fmla="*/ 124 w 146"/>
                <a:gd name="T51" fmla="*/ 4 h 202"/>
                <a:gd name="T52" fmla="*/ 132 w 146"/>
                <a:gd name="T53" fmla="*/ 48 h 202"/>
                <a:gd name="T54" fmla="*/ 122 w 146"/>
                <a:gd name="T55" fmla="*/ 44 h 202"/>
                <a:gd name="T56" fmla="*/ 106 w 146"/>
                <a:gd name="T57" fmla="*/ 40 h 202"/>
                <a:gd name="T58" fmla="*/ 88 w 146"/>
                <a:gd name="T59" fmla="*/ 40 h 202"/>
                <a:gd name="T60" fmla="*/ 78 w 146"/>
                <a:gd name="T61" fmla="*/ 40 h 202"/>
                <a:gd name="T62" fmla="*/ 64 w 146"/>
                <a:gd name="T63" fmla="*/ 44 h 202"/>
                <a:gd name="T64" fmla="*/ 58 w 146"/>
                <a:gd name="T65" fmla="*/ 46 h 202"/>
                <a:gd name="T66" fmla="*/ 54 w 146"/>
                <a:gd name="T67" fmla="*/ 54 h 202"/>
                <a:gd name="T68" fmla="*/ 54 w 146"/>
                <a:gd name="T69" fmla="*/ 60 h 202"/>
                <a:gd name="T70" fmla="*/ 58 w 146"/>
                <a:gd name="T71" fmla="*/ 68 h 202"/>
                <a:gd name="T72" fmla="*/ 66 w 146"/>
                <a:gd name="T73" fmla="*/ 72 h 202"/>
                <a:gd name="T74" fmla="*/ 84 w 146"/>
                <a:gd name="T75" fmla="*/ 78 h 202"/>
                <a:gd name="T76" fmla="*/ 110 w 146"/>
                <a:gd name="T77" fmla="*/ 86 h 202"/>
                <a:gd name="T78" fmla="*/ 124 w 146"/>
                <a:gd name="T79" fmla="*/ 94 h 202"/>
                <a:gd name="T80" fmla="*/ 136 w 146"/>
                <a:gd name="T81" fmla="*/ 104 h 202"/>
                <a:gd name="T82" fmla="*/ 142 w 146"/>
                <a:gd name="T83" fmla="*/ 116 h 202"/>
                <a:gd name="T84" fmla="*/ 146 w 146"/>
                <a:gd name="T85" fmla="*/ 132 h 202"/>
                <a:gd name="T86" fmla="*/ 146 w 146"/>
                <a:gd name="T87" fmla="*/ 142 h 202"/>
                <a:gd name="T88" fmla="*/ 144 w 146"/>
                <a:gd name="T89" fmla="*/ 156 h 202"/>
                <a:gd name="T90" fmla="*/ 140 w 146"/>
                <a:gd name="T91" fmla="*/ 166 h 202"/>
                <a:gd name="T92" fmla="*/ 136 w 146"/>
                <a:gd name="T93" fmla="*/ 176 h 202"/>
                <a:gd name="T94" fmla="*/ 120 w 146"/>
                <a:gd name="T95" fmla="*/ 188 h 202"/>
                <a:gd name="T96" fmla="*/ 100 w 146"/>
                <a:gd name="T97" fmla="*/ 198 h 202"/>
                <a:gd name="T98" fmla="*/ 76 w 146"/>
                <a:gd name="T99" fmla="*/ 202 h 202"/>
                <a:gd name="T100" fmla="*/ 62 w 146"/>
                <a:gd name="T101" fmla="*/ 202 h 202"/>
                <a:gd name="T102" fmla="*/ 40 w 146"/>
                <a:gd name="T103" fmla="*/ 200 h 202"/>
                <a:gd name="T104" fmla="*/ 16 w 146"/>
                <a:gd name="T105" fmla="*/ 198 h 202"/>
                <a:gd name="T106" fmla="*/ 8 w 146"/>
                <a:gd name="T107" fmla="*/ 15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6" h="202">
                  <a:moveTo>
                    <a:pt x="8" y="150"/>
                  </a:moveTo>
                  <a:lnTo>
                    <a:pt x="8" y="150"/>
                  </a:lnTo>
                  <a:lnTo>
                    <a:pt x="12" y="154"/>
                  </a:lnTo>
                  <a:lnTo>
                    <a:pt x="18" y="156"/>
                  </a:lnTo>
                  <a:lnTo>
                    <a:pt x="24" y="158"/>
                  </a:lnTo>
                  <a:lnTo>
                    <a:pt x="32" y="160"/>
                  </a:lnTo>
                  <a:lnTo>
                    <a:pt x="38" y="162"/>
                  </a:lnTo>
                  <a:lnTo>
                    <a:pt x="44" y="162"/>
                  </a:lnTo>
                  <a:lnTo>
                    <a:pt x="52" y="164"/>
                  </a:lnTo>
                  <a:lnTo>
                    <a:pt x="62" y="164"/>
                  </a:lnTo>
                  <a:lnTo>
                    <a:pt x="62" y="164"/>
                  </a:lnTo>
                  <a:lnTo>
                    <a:pt x="66" y="164"/>
                  </a:lnTo>
                  <a:lnTo>
                    <a:pt x="72" y="164"/>
                  </a:lnTo>
                  <a:lnTo>
                    <a:pt x="78" y="162"/>
                  </a:lnTo>
                  <a:lnTo>
                    <a:pt x="84" y="160"/>
                  </a:lnTo>
                  <a:lnTo>
                    <a:pt x="86" y="158"/>
                  </a:lnTo>
                  <a:lnTo>
                    <a:pt x="88" y="158"/>
                  </a:lnTo>
                  <a:lnTo>
                    <a:pt x="88" y="156"/>
                  </a:lnTo>
                  <a:lnTo>
                    <a:pt x="90" y="154"/>
                  </a:lnTo>
                  <a:lnTo>
                    <a:pt x="90" y="152"/>
                  </a:lnTo>
                  <a:lnTo>
                    <a:pt x="92" y="150"/>
                  </a:lnTo>
                  <a:lnTo>
                    <a:pt x="92" y="148"/>
                  </a:lnTo>
                  <a:lnTo>
                    <a:pt x="92" y="144"/>
                  </a:lnTo>
                  <a:lnTo>
                    <a:pt x="92" y="144"/>
                  </a:lnTo>
                  <a:lnTo>
                    <a:pt x="92" y="140"/>
                  </a:lnTo>
                  <a:lnTo>
                    <a:pt x="92" y="138"/>
                  </a:lnTo>
                  <a:lnTo>
                    <a:pt x="90" y="136"/>
                  </a:lnTo>
                  <a:lnTo>
                    <a:pt x="88" y="134"/>
                  </a:lnTo>
                  <a:lnTo>
                    <a:pt x="88" y="132"/>
                  </a:lnTo>
                  <a:lnTo>
                    <a:pt x="84" y="130"/>
                  </a:lnTo>
                  <a:lnTo>
                    <a:pt x="82" y="128"/>
                  </a:lnTo>
                  <a:lnTo>
                    <a:pt x="78" y="126"/>
                  </a:lnTo>
                  <a:lnTo>
                    <a:pt x="72" y="122"/>
                  </a:lnTo>
                  <a:lnTo>
                    <a:pt x="64" y="120"/>
                  </a:lnTo>
                  <a:lnTo>
                    <a:pt x="46" y="116"/>
                  </a:lnTo>
                  <a:lnTo>
                    <a:pt x="38" y="112"/>
                  </a:lnTo>
                  <a:lnTo>
                    <a:pt x="30" y="108"/>
                  </a:lnTo>
                  <a:lnTo>
                    <a:pt x="26" y="106"/>
                  </a:lnTo>
                  <a:lnTo>
                    <a:pt x="22" y="104"/>
                  </a:lnTo>
                  <a:lnTo>
                    <a:pt x="18" y="100"/>
                  </a:lnTo>
                  <a:lnTo>
                    <a:pt x="16" y="98"/>
                  </a:lnTo>
                  <a:lnTo>
                    <a:pt x="12" y="94"/>
                  </a:lnTo>
                  <a:lnTo>
                    <a:pt x="10" y="92"/>
                  </a:lnTo>
                  <a:lnTo>
                    <a:pt x="6" y="88"/>
                  </a:lnTo>
                  <a:lnTo>
                    <a:pt x="4" y="82"/>
                  </a:lnTo>
                  <a:lnTo>
                    <a:pt x="2" y="78"/>
                  </a:lnTo>
                  <a:lnTo>
                    <a:pt x="2" y="72"/>
                  </a:lnTo>
                  <a:lnTo>
                    <a:pt x="0" y="6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2" y="48"/>
                  </a:lnTo>
                  <a:lnTo>
                    <a:pt x="2" y="44"/>
                  </a:lnTo>
                  <a:lnTo>
                    <a:pt x="4" y="40"/>
                  </a:lnTo>
                  <a:lnTo>
                    <a:pt x="6" y="38"/>
                  </a:lnTo>
                  <a:lnTo>
                    <a:pt x="6" y="34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12" y="24"/>
                  </a:lnTo>
                  <a:lnTo>
                    <a:pt x="16" y="20"/>
                  </a:lnTo>
                  <a:lnTo>
                    <a:pt x="22" y="16"/>
                  </a:lnTo>
                  <a:lnTo>
                    <a:pt x="28" y="12"/>
                  </a:lnTo>
                  <a:lnTo>
                    <a:pt x="34" y="10"/>
                  </a:lnTo>
                  <a:lnTo>
                    <a:pt x="40" y="6"/>
                  </a:lnTo>
                  <a:lnTo>
                    <a:pt x="48" y="4"/>
                  </a:lnTo>
                  <a:lnTo>
                    <a:pt x="56" y="2"/>
                  </a:lnTo>
                  <a:lnTo>
                    <a:pt x="64" y="2"/>
                  </a:lnTo>
                  <a:lnTo>
                    <a:pt x="70" y="0"/>
                  </a:lnTo>
                  <a:lnTo>
                    <a:pt x="7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92" y="0"/>
                  </a:lnTo>
                  <a:lnTo>
                    <a:pt x="100" y="0"/>
                  </a:lnTo>
                  <a:lnTo>
                    <a:pt x="106" y="2"/>
                  </a:lnTo>
                  <a:lnTo>
                    <a:pt x="112" y="2"/>
                  </a:lnTo>
                  <a:lnTo>
                    <a:pt x="118" y="4"/>
                  </a:lnTo>
                  <a:lnTo>
                    <a:pt x="124" y="4"/>
                  </a:lnTo>
                  <a:lnTo>
                    <a:pt x="130" y="6"/>
                  </a:lnTo>
                  <a:lnTo>
                    <a:pt x="136" y="8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28" y="46"/>
                  </a:lnTo>
                  <a:lnTo>
                    <a:pt x="122" y="44"/>
                  </a:lnTo>
                  <a:lnTo>
                    <a:pt x="116" y="42"/>
                  </a:lnTo>
                  <a:lnTo>
                    <a:pt x="112" y="42"/>
                  </a:lnTo>
                  <a:lnTo>
                    <a:pt x="106" y="40"/>
                  </a:lnTo>
                  <a:lnTo>
                    <a:pt x="100" y="40"/>
                  </a:lnTo>
                  <a:lnTo>
                    <a:pt x="94" y="40"/>
                  </a:lnTo>
                  <a:lnTo>
                    <a:pt x="88" y="40"/>
                  </a:lnTo>
                  <a:lnTo>
                    <a:pt x="88" y="40"/>
                  </a:lnTo>
                  <a:lnTo>
                    <a:pt x="84" y="40"/>
                  </a:lnTo>
                  <a:lnTo>
                    <a:pt x="78" y="40"/>
                  </a:lnTo>
                  <a:lnTo>
                    <a:pt x="72" y="40"/>
                  </a:lnTo>
                  <a:lnTo>
                    <a:pt x="66" y="42"/>
                  </a:lnTo>
                  <a:lnTo>
                    <a:pt x="64" y="44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8"/>
                  </a:lnTo>
                  <a:lnTo>
                    <a:pt x="56" y="52"/>
                  </a:lnTo>
                  <a:lnTo>
                    <a:pt x="54" y="54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4" y="60"/>
                  </a:lnTo>
                  <a:lnTo>
                    <a:pt x="56" y="62"/>
                  </a:lnTo>
                  <a:lnTo>
                    <a:pt x="56" y="66"/>
                  </a:lnTo>
                  <a:lnTo>
                    <a:pt x="58" y="68"/>
                  </a:lnTo>
                  <a:lnTo>
                    <a:pt x="60" y="68"/>
                  </a:lnTo>
                  <a:lnTo>
                    <a:pt x="64" y="70"/>
                  </a:lnTo>
                  <a:lnTo>
                    <a:pt x="66" y="72"/>
                  </a:lnTo>
                  <a:lnTo>
                    <a:pt x="68" y="72"/>
                  </a:lnTo>
                  <a:lnTo>
                    <a:pt x="76" y="76"/>
                  </a:lnTo>
                  <a:lnTo>
                    <a:pt x="84" y="78"/>
                  </a:lnTo>
                  <a:lnTo>
                    <a:pt x="92" y="80"/>
                  </a:lnTo>
                  <a:lnTo>
                    <a:pt x="100" y="84"/>
                  </a:lnTo>
                  <a:lnTo>
                    <a:pt x="110" y="86"/>
                  </a:lnTo>
                  <a:lnTo>
                    <a:pt x="116" y="90"/>
                  </a:lnTo>
                  <a:lnTo>
                    <a:pt x="120" y="92"/>
                  </a:lnTo>
                  <a:lnTo>
                    <a:pt x="124" y="94"/>
                  </a:lnTo>
                  <a:lnTo>
                    <a:pt x="128" y="96"/>
                  </a:lnTo>
                  <a:lnTo>
                    <a:pt x="132" y="100"/>
                  </a:lnTo>
                  <a:lnTo>
                    <a:pt x="136" y="104"/>
                  </a:lnTo>
                  <a:lnTo>
                    <a:pt x="138" y="106"/>
                  </a:lnTo>
                  <a:lnTo>
                    <a:pt x="140" y="112"/>
                  </a:lnTo>
                  <a:lnTo>
                    <a:pt x="142" y="116"/>
                  </a:lnTo>
                  <a:lnTo>
                    <a:pt x="144" y="120"/>
                  </a:lnTo>
                  <a:lnTo>
                    <a:pt x="146" y="126"/>
                  </a:lnTo>
                  <a:lnTo>
                    <a:pt x="146" y="132"/>
                  </a:lnTo>
                  <a:lnTo>
                    <a:pt x="146" y="138"/>
                  </a:lnTo>
                  <a:lnTo>
                    <a:pt x="146" y="138"/>
                  </a:lnTo>
                  <a:lnTo>
                    <a:pt x="146" y="142"/>
                  </a:lnTo>
                  <a:lnTo>
                    <a:pt x="146" y="146"/>
                  </a:lnTo>
                  <a:lnTo>
                    <a:pt x="146" y="150"/>
                  </a:lnTo>
                  <a:lnTo>
                    <a:pt x="144" y="156"/>
                  </a:lnTo>
                  <a:lnTo>
                    <a:pt x="144" y="158"/>
                  </a:lnTo>
                  <a:lnTo>
                    <a:pt x="142" y="162"/>
                  </a:lnTo>
                  <a:lnTo>
                    <a:pt x="140" y="166"/>
                  </a:lnTo>
                  <a:lnTo>
                    <a:pt x="138" y="168"/>
                  </a:lnTo>
                  <a:lnTo>
                    <a:pt x="136" y="172"/>
                  </a:lnTo>
                  <a:lnTo>
                    <a:pt x="136" y="176"/>
                  </a:lnTo>
                  <a:lnTo>
                    <a:pt x="130" y="180"/>
                  </a:lnTo>
                  <a:lnTo>
                    <a:pt x="126" y="184"/>
                  </a:lnTo>
                  <a:lnTo>
                    <a:pt x="120" y="188"/>
                  </a:lnTo>
                  <a:lnTo>
                    <a:pt x="112" y="192"/>
                  </a:lnTo>
                  <a:lnTo>
                    <a:pt x="106" y="194"/>
                  </a:lnTo>
                  <a:lnTo>
                    <a:pt x="100" y="198"/>
                  </a:lnTo>
                  <a:lnTo>
                    <a:pt x="92" y="198"/>
                  </a:lnTo>
                  <a:lnTo>
                    <a:pt x="84" y="200"/>
                  </a:lnTo>
                  <a:lnTo>
                    <a:pt x="76" y="202"/>
                  </a:lnTo>
                  <a:lnTo>
                    <a:pt x="68" y="202"/>
                  </a:lnTo>
                  <a:lnTo>
                    <a:pt x="62" y="202"/>
                  </a:lnTo>
                  <a:lnTo>
                    <a:pt x="62" y="202"/>
                  </a:lnTo>
                  <a:lnTo>
                    <a:pt x="54" y="202"/>
                  </a:lnTo>
                  <a:lnTo>
                    <a:pt x="46" y="202"/>
                  </a:lnTo>
                  <a:lnTo>
                    <a:pt x="40" y="200"/>
                  </a:lnTo>
                  <a:lnTo>
                    <a:pt x="32" y="200"/>
                  </a:lnTo>
                  <a:lnTo>
                    <a:pt x="24" y="198"/>
                  </a:lnTo>
                  <a:lnTo>
                    <a:pt x="16" y="198"/>
                  </a:lnTo>
                  <a:lnTo>
                    <a:pt x="10" y="196"/>
                  </a:lnTo>
                  <a:lnTo>
                    <a:pt x="2" y="194"/>
                  </a:lnTo>
                  <a:lnTo>
                    <a:pt x="8" y="15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3402" y="3985"/>
              <a:ext cx="140" cy="194"/>
            </a:xfrm>
            <a:custGeom>
              <a:avLst/>
              <a:gdLst>
                <a:gd name="T0" fmla="*/ 0 w 140"/>
                <a:gd name="T1" fmla="*/ 0 h 194"/>
                <a:gd name="T2" fmla="*/ 138 w 140"/>
                <a:gd name="T3" fmla="*/ 0 h 194"/>
                <a:gd name="T4" fmla="*/ 138 w 140"/>
                <a:gd name="T5" fmla="*/ 36 h 194"/>
                <a:gd name="T6" fmla="*/ 52 w 140"/>
                <a:gd name="T7" fmla="*/ 36 h 194"/>
                <a:gd name="T8" fmla="*/ 52 w 140"/>
                <a:gd name="T9" fmla="*/ 76 h 194"/>
                <a:gd name="T10" fmla="*/ 134 w 140"/>
                <a:gd name="T11" fmla="*/ 76 h 194"/>
                <a:gd name="T12" fmla="*/ 134 w 140"/>
                <a:gd name="T13" fmla="*/ 114 h 194"/>
                <a:gd name="T14" fmla="*/ 52 w 140"/>
                <a:gd name="T15" fmla="*/ 114 h 194"/>
                <a:gd name="T16" fmla="*/ 52 w 140"/>
                <a:gd name="T17" fmla="*/ 158 h 194"/>
                <a:gd name="T18" fmla="*/ 140 w 140"/>
                <a:gd name="T19" fmla="*/ 158 h 194"/>
                <a:gd name="T20" fmla="*/ 140 w 140"/>
                <a:gd name="T21" fmla="*/ 194 h 194"/>
                <a:gd name="T22" fmla="*/ 0 w 140"/>
                <a:gd name="T23" fmla="*/ 194 h 194"/>
                <a:gd name="T24" fmla="*/ 0 w 140"/>
                <a:gd name="T25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" h="194">
                  <a:moveTo>
                    <a:pt x="0" y="0"/>
                  </a:moveTo>
                  <a:lnTo>
                    <a:pt x="138" y="0"/>
                  </a:lnTo>
                  <a:lnTo>
                    <a:pt x="138" y="36"/>
                  </a:lnTo>
                  <a:lnTo>
                    <a:pt x="52" y="36"/>
                  </a:lnTo>
                  <a:lnTo>
                    <a:pt x="52" y="76"/>
                  </a:lnTo>
                  <a:lnTo>
                    <a:pt x="134" y="76"/>
                  </a:lnTo>
                  <a:lnTo>
                    <a:pt x="134" y="114"/>
                  </a:lnTo>
                  <a:lnTo>
                    <a:pt x="52" y="114"/>
                  </a:lnTo>
                  <a:lnTo>
                    <a:pt x="52" y="158"/>
                  </a:lnTo>
                  <a:lnTo>
                    <a:pt x="140" y="158"/>
                  </a:lnTo>
                  <a:lnTo>
                    <a:pt x="140" y="194"/>
                  </a:lnTo>
                  <a:lnTo>
                    <a:pt x="0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3568" y="3985"/>
              <a:ext cx="52" cy="194"/>
            </a:xfrm>
            <a:custGeom>
              <a:avLst/>
              <a:gdLst>
                <a:gd name="T0" fmla="*/ 0 w 52"/>
                <a:gd name="T1" fmla="*/ 0 h 194"/>
                <a:gd name="T2" fmla="*/ 0 w 52"/>
                <a:gd name="T3" fmla="*/ 194 h 194"/>
                <a:gd name="T4" fmla="*/ 52 w 52"/>
                <a:gd name="T5" fmla="*/ 194 h 194"/>
                <a:gd name="T6" fmla="*/ 52 w 52"/>
                <a:gd name="T7" fmla="*/ 0 h 194"/>
                <a:gd name="T8" fmla="*/ 0 w 52"/>
                <a:gd name="T9" fmla="*/ 0 h 194"/>
                <a:gd name="T10" fmla="*/ 0 w 52"/>
                <a:gd name="T1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94">
                  <a:moveTo>
                    <a:pt x="0" y="0"/>
                  </a:moveTo>
                  <a:lnTo>
                    <a:pt x="0" y="194"/>
                  </a:lnTo>
                  <a:lnTo>
                    <a:pt x="52" y="194"/>
                  </a:lnTo>
                  <a:lnTo>
                    <a:pt x="5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2138" y="3985"/>
              <a:ext cx="194" cy="194"/>
            </a:xfrm>
            <a:custGeom>
              <a:avLst/>
              <a:gdLst>
                <a:gd name="T0" fmla="*/ 136 w 194"/>
                <a:gd name="T1" fmla="*/ 122 h 194"/>
                <a:gd name="T2" fmla="*/ 58 w 194"/>
                <a:gd name="T3" fmla="*/ 122 h 194"/>
                <a:gd name="T4" fmla="*/ 98 w 194"/>
                <a:gd name="T5" fmla="*/ 26 h 194"/>
                <a:gd name="T6" fmla="*/ 136 w 194"/>
                <a:gd name="T7" fmla="*/ 122 h 194"/>
                <a:gd name="T8" fmla="*/ 136 w 194"/>
                <a:gd name="T9" fmla="*/ 122 h 194"/>
                <a:gd name="T10" fmla="*/ 0 w 194"/>
                <a:gd name="T11" fmla="*/ 194 h 194"/>
                <a:gd name="T12" fmla="*/ 30 w 194"/>
                <a:gd name="T13" fmla="*/ 194 h 194"/>
                <a:gd name="T14" fmla="*/ 50 w 194"/>
                <a:gd name="T15" fmla="*/ 146 h 194"/>
                <a:gd name="T16" fmla="*/ 144 w 194"/>
                <a:gd name="T17" fmla="*/ 146 h 194"/>
                <a:gd name="T18" fmla="*/ 164 w 194"/>
                <a:gd name="T19" fmla="*/ 194 h 194"/>
                <a:gd name="T20" fmla="*/ 194 w 194"/>
                <a:gd name="T21" fmla="*/ 194 h 194"/>
                <a:gd name="T22" fmla="*/ 112 w 194"/>
                <a:gd name="T23" fmla="*/ 0 h 194"/>
                <a:gd name="T24" fmla="*/ 84 w 194"/>
                <a:gd name="T25" fmla="*/ 0 h 194"/>
                <a:gd name="T26" fmla="*/ 0 w 194"/>
                <a:gd name="T27" fmla="*/ 194 h 194"/>
                <a:gd name="T28" fmla="*/ 0 w 194"/>
                <a:gd name="T29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" h="194">
                  <a:moveTo>
                    <a:pt x="136" y="122"/>
                  </a:moveTo>
                  <a:lnTo>
                    <a:pt x="58" y="122"/>
                  </a:lnTo>
                  <a:lnTo>
                    <a:pt x="98" y="26"/>
                  </a:lnTo>
                  <a:lnTo>
                    <a:pt x="136" y="122"/>
                  </a:lnTo>
                  <a:lnTo>
                    <a:pt x="136" y="122"/>
                  </a:lnTo>
                  <a:close/>
                  <a:moveTo>
                    <a:pt x="0" y="194"/>
                  </a:moveTo>
                  <a:lnTo>
                    <a:pt x="30" y="194"/>
                  </a:lnTo>
                  <a:lnTo>
                    <a:pt x="50" y="146"/>
                  </a:lnTo>
                  <a:lnTo>
                    <a:pt x="144" y="146"/>
                  </a:lnTo>
                  <a:lnTo>
                    <a:pt x="164" y="194"/>
                  </a:lnTo>
                  <a:lnTo>
                    <a:pt x="194" y="194"/>
                  </a:lnTo>
                  <a:lnTo>
                    <a:pt x="112" y="0"/>
                  </a:lnTo>
                  <a:lnTo>
                    <a:pt x="84" y="0"/>
                  </a:lnTo>
                  <a:lnTo>
                    <a:pt x="0" y="194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2346" y="4033"/>
              <a:ext cx="90" cy="150"/>
            </a:xfrm>
            <a:custGeom>
              <a:avLst/>
              <a:gdLst>
                <a:gd name="T0" fmla="*/ 6 w 90"/>
                <a:gd name="T1" fmla="*/ 120 h 150"/>
                <a:gd name="T2" fmla="*/ 20 w 90"/>
                <a:gd name="T3" fmla="*/ 126 h 150"/>
                <a:gd name="T4" fmla="*/ 32 w 90"/>
                <a:gd name="T5" fmla="*/ 128 h 150"/>
                <a:gd name="T6" fmla="*/ 40 w 90"/>
                <a:gd name="T7" fmla="*/ 128 h 150"/>
                <a:gd name="T8" fmla="*/ 52 w 90"/>
                <a:gd name="T9" fmla="*/ 124 h 150"/>
                <a:gd name="T10" fmla="*/ 58 w 90"/>
                <a:gd name="T11" fmla="*/ 120 h 150"/>
                <a:gd name="T12" fmla="*/ 60 w 90"/>
                <a:gd name="T13" fmla="*/ 114 h 150"/>
                <a:gd name="T14" fmla="*/ 62 w 90"/>
                <a:gd name="T15" fmla="*/ 108 h 150"/>
                <a:gd name="T16" fmla="*/ 60 w 90"/>
                <a:gd name="T17" fmla="*/ 102 h 150"/>
                <a:gd name="T18" fmla="*/ 56 w 90"/>
                <a:gd name="T19" fmla="*/ 96 h 150"/>
                <a:gd name="T20" fmla="*/ 42 w 90"/>
                <a:gd name="T21" fmla="*/ 88 h 150"/>
                <a:gd name="T22" fmla="*/ 20 w 90"/>
                <a:gd name="T23" fmla="*/ 76 h 150"/>
                <a:gd name="T24" fmla="*/ 8 w 90"/>
                <a:gd name="T25" fmla="*/ 66 h 150"/>
                <a:gd name="T26" fmla="*/ 2 w 90"/>
                <a:gd name="T27" fmla="*/ 58 h 150"/>
                <a:gd name="T28" fmla="*/ 0 w 90"/>
                <a:gd name="T29" fmla="*/ 48 h 150"/>
                <a:gd name="T30" fmla="*/ 0 w 90"/>
                <a:gd name="T31" fmla="*/ 40 h 150"/>
                <a:gd name="T32" fmla="*/ 4 w 90"/>
                <a:gd name="T33" fmla="*/ 26 h 150"/>
                <a:gd name="T34" fmla="*/ 12 w 90"/>
                <a:gd name="T35" fmla="*/ 14 h 150"/>
                <a:gd name="T36" fmla="*/ 22 w 90"/>
                <a:gd name="T37" fmla="*/ 8 h 150"/>
                <a:gd name="T38" fmla="*/ 34 w 90"/>
                <a:gd name="T39" fmla="*/ 2 h 150"/>
                <a:gd name="T40" fmla="*/ 50 w 90"/>
                <a:gd name="T41" fmla="*/ 0 h 150"/>
                <a:gd name="T42" fmla="*/ 68 w 90"/>
                <a:gd name="T43" fmla="*/ 2 h 150"/>
                <a:gd name="T44" fmla="*/ 80 w 90"/>
                <a:gd name="T45" fmla="*/ 30 h 150"/>
                <a:gd name="T46" fmla="*/ 74 w 90"/>
                <a:gd name="T47" fmla="*/ 26 h 150"/>
                <a:gd name="T48" fmla="*/ 52 w 90"/>
                <a:gd name="T49" fmla="*/ 22 h 150"/>
                <a:gd name="T50" fmla="*/ 44 w 90"/>
                <a:gd name="T51" fmla="*/ 22 h 150"/>
                <a:gd name="T52" fmla="*/ 32 w 90"/>
                <a:gd name="T53" fmla="*/ 28 h 150"/>
                <a:gd name="T54" fmla="*/ 28 w 90"/>
                <a:gd name="T55" fmla="*/ 34 h 150"/>
                <a:gd name="T56" fmla="*/ 28 w 90"/>
                <a:gd name="T57" fmla="*/ 40 h 150"/>
                <a:gd name="T58" fmla="*/ 28 w 90"/>
                <a:gd name="T59" fmla="*/ 44 h 150"/>
                <a:gd name="T60" fmla="*/ 32 w 90"/>
                <a:gd name="T61" fmla="*/ 50 h 150"/>
                <a:gd name="T62" fmla="*/ 42 w 90"/>
                <a:gd name="T63" fmla="*/ 58 h 150"/>
                <a:gd name="T64" fmla="*/ 64 w 90"/>
                <a:gd name="T65" fmla="*/ 68 h 150"/>
                <a:gd name="T66" fmla="*/ 80 w 90"/>
                <a:gd name="T67" fmla="*/ 80 h 150"/>
                <a:gd name="T68" fmla="*/ 86 w 90"/>
                <a:gd name="T69" fmla="*/ 88 h 150"/>
                <a:gd name="T70" fmla="*/ 88 w 90"/>
                <a:gd name="T71" fmla="*/ 98 h 150"/>
                <a:gd name="T72" fmla="*/ 90 w 90"/>
                <a:gd name="T73" fmla="*/ 106 h 150"/>
                <a:gd name="T74" fmla="*/ 88 w 90"/>
                <a:gd name="T75" fmla="*/ 120 h 150"/>
                <a:gd name="T76" fmla="*/ 80 w 90"/>
                <a:gd name="T77" fmla="*/ 134 h 150"/>
                <a:gd name="T78" fmla="*/ 70 w 90"/>
                <a:gd name="T79" fmla="*/ 142 h 150"/>
                <a:gd name="T80" fmla="*/ 58 w 90"/>
                <a:gd name="T81" fmla="*/ 148 h 150"/>
                <a:gd name="T82" fmla="*/ 44 w 90"/>
                <a:gd name="T83" fmla="*/ 150 h 150"/>
                <a:gd name="T84" fmla="*/ 30 w 90"/>
                <a:gd name="T85" fmla="*/ 150 h 150"/>
                <a:gd name="T86" fmla="*/ 14 w 90"/>
                <a:gd name="T87" fmla="*/ 148 h 150"/>
                <a:gd name="T88" fmla="*/ 0 w 90"/>
                <a:gd name="T89" fmla="*/ 14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150">
                  <a:moveTo>
                    <a:pt x="2" y="118"/>
                  </a:moveTo>
                  <a:lnTo>
                    <a:pt x="2" y="118"/>
                  </a:lnTo>
                  <a:lnTo>
                    <a:pt x="6" y="120"/>
                  </a:lnTo>
                  <a:lnTo>
                    <a:pt x="10" y="124"/>
                  </a:lnTo>
                  <a:lnTo>
                    <a:pt x="16" y="124"/>
                  </a:lnTo>
                  <a:lnTo>
                    <a:pt x="20" y="126"/>
                  </a:lnTo>
                  <a:lnTo>
                    <a:pt x="24" y="128"/>
                  </a:lnTo>
                  <a:lnTo>
                    <a:pt x="28" y="128"/>
                  </a:lnTo>
                  <a:lnTo>
                    <a:pt x="32" y="128"/>
                  </a:lnTo>
                  <a:lnTo>
                    <a:pt x="34" y="130"/>
                  </a:lnTo>
                  <a:lnTo>
                    <a:pt x="34" y="130"/>
                  </a:lnTo>
                  <a:lnTo>
                    <a:pt x="40" y="128"/>
                  </a:lnTo>
                  <a:lnTo>
                    <a:pt x="44" y="128"/>
                  </a:lnTo>
                  <a:lnTo>
                    <a:pt x="48" y="126"/>
                  </a:lnTo>
                  <a:lnTo>
                    <a:pt x="52" y="124"/>
                  </a:lnTo>
                  <a:lnTo>
                    <a:pt x="54" y="124"/>
                  </a:lnTo>
                  <a:lnTo>
                    <a:pt x="56" y="122"/>
                  </a:lnTo>
                  <a:lnTo>
                    <a:pt x="58" y="120"/>
                  </a:lnTo>
                  <a:lnTo>
                    <a:pt x="60" y="118"/>
                  </a:lnTo>
                  <a:lnTo>
                    <a:pt x="60" y="116"/>
                  </a:lnTo>
                  <a:lnTo>
                    <a:pt x="60" y="114"/>
                  </a:lnTo>
                  <a:lnTo>
                    <a:pt x="62" y="112"/>
                  </a:lnTo>
                  <a:lnTo>
                    <a:pt x="62" y="108"/>
                  </a:lnTo>
                  <a:lnTo>
                    <a:pt x="62" y="108"/>
                  </a:lnTo>
                  <a:lnTo>
                    <a:pt x="62" y="106"/>
                  </a:lnTo>
                  <a:lnTo>
                    <a:pt x="60" y="104"/>
                  </a:lnTo>
                  <a:lnTo>
                    <a:pt x="60" y="102"/>
                  </a:lnTo>
                  <a:lnTo>
                    <a:pt x="58" y="100"/>
                  </a:lnTo>
                  <a:lnTo>
                    <a:pt x="58" y="98"/>
                  </a:lnTo>
                  <a:lnTo>
                    <a:pt x="56" y="96"/>
                  </a:lnTo>
                  <a:lnTo>
                    <a:pt x="52" y="92"/>
                  </a:lnTo>
                  <a:lnTo>
                    <a:pt x="46" y="90"/>
                  </a:lnTo>
                  <a:lnTo>
                    <a:pt x="42" y="88"/>
                  </a:lnTo>
                  <a:lnTo>
                    <a:pt x="30" y="82"/>
                  </a:lnTo>
                  <a:lnTo>
                    <a:pt x="24" y="78"/>
                  </a:lnTo>
                  <a:lnTo>
                    <a:pt x="20" y="76"/>
                  </a:lnTo>
                  <a:lnTo>
                    <a:pt x="14" y="72"/>
                  </a:lnTo>
                  <a:lnTo>
                    <a:pt x="10" y="68"/>
                  </a:lnTo>
                  <a:lnTo>
                    <a:pt x="8" y="66"/>
                  </a:lnTo>
                  <a:lnTo>
                    <a:pt x="6" y="64"/>
                  </a:lnTo>
                  <a:lnTo>
                    <a:pt x="4" y="60"/>
                  </a:lnTo>
                  <a:lnTo>
                    <a:pt x="2" y="58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2" y="30"/>
                  </a:lnTo>
                  <a:lnTo>
                    <a:pt x="4" y="26"/>
                  </a:lnTo>
                  <a:lnTo>
                    <a:pt x="6" y="22"/>
                  </a:lnTo>
                  <a:lnTo>
                    <a:pt x="8" y="18"/>
                  </a:lnTo>
                  <a:lnTo>
                    <a:pt x="12" y="14"/>
                  </a:lnTo>
                  <a:lnTo>
                    <a:pt x="14" y="12"/>
                  </a:lnTo>
                  <a:lnTo>
                    <a:pt x="18" y="10"/>
                  </a:lnTo>
                  <a:lnTo>
                    <a:pt x="22" y="8"/>
                  </a:lnTo>
                  <a:lnTo>
                    <a:pt x="26" y="6"/>
                  </a:lnTo>
                  <a:lnTo>
                    <a:pt x="30" y="4"/>
                  </a:lnTo>
                  <a:lnTo>
                    <a:pt x="34" y="2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0" y="2"/>
                  </a:lnTo>
                  <a:lnTo>
                    <a:pt x="68" y="2"/>
                  </a:lnTo>
                  <a:lnTo>
                    <a:pt x="74" y="4"/>
                  </a:lnTo>
                  <a:lnTo>
                    <a:pt x="82" y="6"/>
                  </a:lnTo>
                  <a:lnTo>
                    <a:pt x="80" y="30"/>
                  </a:lnTo>
                  <a:lnTo>
                    <a:pt x="80" y="30"/>
                  </a:lnTo>
                  <a:lnTo>
                    <a:pt x="78" y="28"/>
                  </a:lnTo>
                  <a:lnTo>
                    <a:pt x="74" y="26"/>
                  </a:lnTo>
                  <a:lnTo>
                    <a:pt x="68" y="24"/>
                  </a:lnTo>
                  <a:lnTo>
                    <a:pt x="60" y="22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48" y="22"/>
                  </a:lnTo>
                  <a:lnTo>
                    <a:pt x="44" y="22"/>
                  </a:lnTo>
                  <a:lnTo>
                    <a:pt x="40" y="24"/>
                  </a:lnTo>
                  <a:lnTo>
                    <a:pt x="36" y="26"/>
                  </a:lnTo>
                  <a:lnTo>
                    <a:pt x="32" y="28"/>
                  </a:lnTo>
                  <a:lnTo>
                    <a:pt x="30" y="30"/>
                  </a:lnTo>
                  <a:lnTo>
                    <a:pt x="30" y="32"/>
                  </a:lnTo>
                  <a:lnTo>
                    <a:pt x="28" y="34"/>
                  </a:lnTo>
                  <a:lnTo>
                    <a:pt x="28" y="36"/>
                  </a:lnTo>
                  <a:lnTo>
                    <a:pt x="28" y="38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42"/>
                  </a:lnTo>
                  <a:lnTo>
                    <a:pt x="28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38" y="56"/>
                  </a:lnTo>
                  <a:lnTo>
                    <a:pt x="42" y="58"/>
                  </a:lnTo>
                  <a:lnTo>
                    <a:pt x="46" y="62"/>
                  </a:lnTo>
                  <a:lnTo>
                    <a:pt x="58" y="66"/>
                  </a:lnTo>
                  <a:lnTo>
                    <a:pt x="64" y="68"/>
                  </a:lnTo>
                  <a:lnTo>
                    <a:pt x="70" y="72"/>
                  </a:lnTo>
                  <a:lnTo>
                    <a:pt x="74" y="76"/>
                  </a:lnTo>
                  <a:lnTo>
                    <a:pt x="80" y="80"/>
                  </a:lnTo>
                  <a:lnTo>
                    <a:pt x="82" y="82"/>
                  </a:lnTo>
                  <a:lnTo>
                    <a:pt x="84" y="86"/>
                  </a:lnTo>
                  <a:lnTo>
                    <a:pt x="86" y="88"/>
                  </a:lnTo>
                  <a:lnTo>
                    <a:pt x="86" y="90"/>
                  </a:lnTo>
                  <a:lnTo>
                    <a:pt x="88" y="94"/>
                  </a:lnTo>
                  <a:lnTo>
                    <a:pt x="88" y="98"/>
                  </a:lnTo>
                  <a:lnTo>
                    <a:pt x="90" y="102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90" y="112"/>
                  </a:lnTo>
                  <a:lnTo>
                    <a:pt x="88" y="116"/>
                  </a:lnTo>
                  <a:lnTo>
                    <a:pt x="88" y="120"/>
                  </a:lnTo>
                  <a:lnTo>
                    <a:pt x="86" y="126"/>
                  </a:lnTo>
                  <a:lnTo>
                    <a:pt x="82" y="130"/>
                  </a:lnTo>
                  <a:lnTo>
                    <a:pt x="80" y="134"/>
                  </a:lnTo>
                  <a:lnTo>
                    <a:pt x="78" y="136"/>
                  </a:lnTo>
                  <a:lnTo>
                    <a:pt x="74" y="138"/>
                  </a:lnTo>
                  <a:lnTo>
                    <a:pt x="70" y="142"/>
                  </a:lnTo>
                  <a:lnTo>
                    <a:pt x="66" y="144"/>
                  </a:lnTo>
                  <a:lnTo>
                    <a:pt x="62" y="146"/>
                  </a:lnTo>
                  <a:lnTo>
                    <a:pt x="58" y="148"/>
                  </a:lnTo>
                  <a:lnTo>
                    <a:pt x="54" y="148"/>
                  </a:lnTo>
                  <a:lnTo>
                    <a:pt x="48" y="150"/>
                  </a:lnTo>
                  <a:lnTo>
                    <a:pt x="44" y="150"/>
                  </a:lnTo>
                  <a:lnTo>
                    <a:pt x="40" y="150"/>
                  </a:lnTo>
                  <a:lnTo>
                    <a:pt x="40" y="150"/>
                  </a:lnTo>
                  <a:lnTo>
                    <a:pt x="30" y="150"/>
                  </a:lnTo>
                  <a:lnTo>
                    <a:pt x="24" y="150"/>
                  </a:lnTo>
                  <a:lnTo>
                    <a:pt x="20" y="148"/>
                  </a:lnTo>
                  <a:lnTo>
                    <a:pt x="14" y="148"/>
                  </a:lnTo>
                  <a:lnTo>
                    <a:pt x="10" y="146"/>
                  </a:lnTo>
                  <a:lnTo>
                    <a:pt x="4" y="144"/>
                  </a:lnTo>
                  <a:lnTo>
                    <a:pt x="0" y="142"/>
                  </a:lnTo>
                  <a:lnTo>
                    <a:pt x="2" y="11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Freeform 14"/>
            <p:cNvSpPr>
              <a:spLocks noEditPoints="1"/>
            </p:cNvSpPr>
            <p:nvPr userDrawn="1"/>
          </p:nvSpPr>
          <p:spPr bwMode="auto">
            <a:xfrm>
              <a:off x="2458" y="4033"/>
              <a:ext cx="122" cy="150"/>
            </a:xfrm>
            <a:custGeom>
              <a:avLst/>
              <a:gdLst>
                <a:gd name="T0" fmla="*/ 94 w 122"/>
                <a:gd name="T1" fmla="*/ 96 h 150"/>
                <a:gd name="T2" fmla="*/ 92 w 122"/>
                <a:gd name="T3" fmla="*/ 106 h 150"/>
                <a:gd name="T4" fmla="*/ 86 w 122"/>
                <a:gd name="T5" fmla="*/ 114 h 150"/>
                <a:gd name="T6" fmla="*/ 78 w 122"/>
                <a:gd name="T7" fmla="*/ 122 h 150"/>
                <a:gd name="T8" fmla="*/ 68 w 122"/>
                <a:gd name="T9" fmla="*/ 128 h 150"/>
                <a:gd name="T10" fmla="*/ 54 w 122"/>
                <a:gd name="T11" fmla="*/ 130 h 150"/>
                <a:gd name="T12" fmla="*/ 46 w 122"/>
                <a:gd name="T13" fmla="*/ 128 h 150"/>
                <a:gd name="T14" fmla="*/ 32 w 122"/>
                <a:gd name="T15" fmla="*/ 120 h 150"/>
                <a:gd name="T16" fmla="*/ 28 w 122"/>
                <a:gd name="T17" fmla="*/ 112 h 150"/>
                <a:gd name="T18" fmla="*/ 28 w 122"/>
                <a:gd name="T19" fmla="*/ 106 h 150"/>
                <a:gd name="T20" fmla="*/ 28 w 122"/>
                <a:gd name="T21" fmla="*/ 98 h 150"/>
                <a:gd name="T22" fmla="*/ 36 w 122"/>
                <a:gd name="T23" fmla="*/ 88 h 150"/>
                <a:gd name="T24" fmla="*/ 48 w 122"/>
                <a:gd name="T25" fmla="*/ 82 h 150"/>
                <a:gd name="T26" fmla="*/ 62 w 122"/>
                <a:gd name="T27" fmla="*/ 80 h 150"/>
                <a:gd name="T28" fmla="*/ 76 w 122"/>
                <a:gd name="T29" fmla="*/ 78 h 150"/>
                <a:gd name="T30" fmla="*/ 94 w 122"/>
                <a:gd name="T31" fmla="*/ 92 h 150"/>
                <a:gd name="T32" fmla="*/ 18 w 122"/>
                <a:gd name="T33" fmla="*/ 38 h 150"/>
                <a:gd name="T34" fmla="*/ 30 w 122"/>
                <a:gd name="T35" fmla="*/ 28 h 150"/>
                <a:gd name="T36" fmla="*/ 48 w 122"/>
                <a:gd name="T37" fmla="*/ 22 h 150"/>
                <a:gd name="T38" fmla="*/ 58 w 122"/>
                <a:gd name="T39" fmla="*/ 22 h 150"/>
                <a:gd name="T40" fmla="*/ 72 w 122"/>
                <a:gd name="T41" fmla="*/ 24 h 150"/>
                <a:gd name="T42" fmla="*/ 80 w 122"/>
                <a:gd name="T43" fmla="*/ 28 h 150"/>
                <a:gd name="T44" fmla="*/ 88 w 122"/>
                <a:gd name="T45" fmla="*/ 34 h 150"/>
                <a:gd name="T46" fmla="*/ 92 w 122"/>
                <a:gd name="T47" fmla="*/ 42 h 150"/>
                <a:gd name="T48" fmla="*/ 94 w 122"/>
                <a:gd name="T49" fmla="*/ 60 h 150"/>
                <a:gd name="T50" fmla="*/ 66 w 122"/>
                <a:gd name="T51" fmla="*/ 58 h 150"/>
                <a:gd name="T52" fmla="*/ 54 w 122"/>
                <a:gd name="T53" fmla="*/ 60 h 150"/>
                <a:gd name="T54" fmla="*/ 38 w 122"/>
                <a:gd name="T55" fmla="*/ 62 h 150"/>
                <a:gd name="T56" fmla="*/ 22 w 122"/>
                <a:gd name="T57" fmla="*/ 68 h 150"/>
                <a:gd name="T58" fmla="*/ 10 w 122"/>
                <a:gd name="T59" fmla="*/ 78 h 150"/>
                <a:gd name="T60" fmla="*/ 2 w 122"/>
                <a:gd name="T61" fmla="*/ 92 h 150"/>
                <a:gd name="T62" fmla="*/ 0 w 122"/>
                <a:gd name="T63" fmla="*/ 106 h 150"/>
                <a:gd name="T64" fmla="*/ 2 w 122"/>
                <a:gd name="T65" fmla="*/ 120 h 150"/>
                <a:gd name="T66" fmla="*/ 8 w 122"/>
                <a:gd name="T67" fmla="*/ 134 h 150"/>
                <a:gd name="T68" fmla="*/ 18 w 122"/>
                <a:gd name="T69" fmla="*/ 142 h 150"/>
                <a:gd name="T70" fmla="*/ 30 w 122"/>
                <a:gd name="T71" fmla="*/ 148 h 150"/>
                <a:gd name="T72" fmla="*/ 46 w 122"/>
                <a:gd name="T73" fmla="*/ 150 h 150"/>
                <a:gd name="T74" fmla="*/ 56 w 122"/>
                <a:gd name="T75" fmla="*/ 150 h 150"/>
                <a:gd name="T76" fmla="*/ 68 w 122"/>
                <a:gd name="T77" fmla="*/ 148 h 150"/>
                <a:gd name="T78" fmla="*/ 80 w 122"/>
                <a:gd name="T79" fmla="*/ 142 h 150"/>
                <a:gd name="T80" fmla="*/ 94 w 122"/>
                <a:gd name="T81" fmla="*/ 132 h 150"/>
                <a:gd name="T82" fmla="*/ 96 w 122"/>
                <a:gd name="T83" fmla="*/ 146 h 150"/>
                <a:gd name="T84" fmla="*/ 120 w 122"/>
                <a:gd name="T85" fmla="*/ 142 h 150"/>
                <a:gd name="T86" fmla="*/ 120 w 122"/>
                <a:gd name="T87" fmla="*/ 118 h 150"/>
                <a:gd name="T88" fmla="*/ 120 w 122"/>
                <a:gd name="T89" fmla="*/ 52 h 150"/>
                <a:gd name="T90" fmla="*/ 116 w 122"/>
                <a:gd name="T91" fmla="*/ 34 h 150"/>
                <a:gd name="T92" fmla="*/ 110 w 122"/>
                <a:gd name="T93" fmla="*/ 20 h 150"/>
                <a:gd name="T94" fmla="*/ 100 w 122"/>
                <a:gd name="T95" fmla="*/ 10 h 150"/>
                <a:gd name="T96" fmla="*/ 82 w 122"/>
                <a:gd name="T97" fmla="*/ 2 h 150"/>
                <a:gd name="T98" fmla="*/ 62 w 122"/>
                <a:gd name="T99" fmla="*/ 0 h 150"/>
                <a:gd name="T100" fmla="*/ 50 w 122"/>
                <a:gd name="T101" fmla="*/ 2 h 150"/>
                <a:gd name="T102" fmla="*/ 32 w 122"/>
                <a:gd name="T103" fmla="*/ 6 h 150"/>
                <a:gd name="T104" fmla="*/ 16 w 122"/>
                <a:gd name="T105" fmla="*/ 1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2" h="150">
                  <a:moveTo>
                    <a:pt x="94" y="92"/>
                  </a:moveTo>
                  <a:lnTo>
                    <a:pt x="94" y="92"/>
                  </a:lnTo>
                  <a:lnTo>
                    <a:pt x="94" y="96"/>
                  </a:lnTo>
                  <a:lnTo>
                    <a:pt x="94" y="98"/>
                  </a:lnTo>
                  <a:lnTo>
                    <a:pt x="92" y="102"/>
                  </a:lnTo>
                  <a:lnTo>
                    <a:pt x="92" y="106"/>
                  </a:lnTo>
                  <a:lnTo>
                    <a:pt x="90" y="110"/>
                  </a:lnTo>
                  <a:lnTo>
                    <a:pt x="88" y="112"/>
                  </a:lnTo>
                  <a:lnTo>
                    <a:pt x="86" y="114"/>
                  </a:lnTo>
                  <a:lnTo>
                    <a:pt x="84" y="118"/>
                  </a:lnTo>
                  <a:lnTo>
                    <a:pt x="80" y="120"/>
                  </a:lnTo>
                  <a:lnTo>
                    <a:pt x="78" y="122"/>
                  </a:lnTo>
                  <a:lnTo>
                    <a:pt x="76" y="124"/>
                  </a:lnTo>
                  <a:lnTo>
                    <a:pt x="72" y="126"/>
                  </a:lnTo>
                  <a:lnTo>
                    <a:pt x="68" y="128"/>
                  </a:lnTo>
                  <a:lnTo>
                    <a:pt x="64" y="128"/>
                  </a:lnTo>
                  <a:lnTo>
                    <a:pt x="58" y="128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50" y="128"/>
                  </a:lnTo>
                  <a:lnTo>
                    <a:pt x="46" y="128"/>
                  </a:lnTo>
                  <a:lnTo>
                    <a:pt x="40" y="126"/>
                  </a:lnTo>
                  <a:lnTo>
                    <a:pt x="36" y="122"/>
                  </a:lnTo>
                  <a:lnTo>
                    <a:pt x="32" y="120"/>
                  </a:lnTo>
                  <a:lnTo>
                    <a:pt x="30" y="118"/>
                  </a:lnTo>
                  <a:lnTo>
                    <a:pt x="30" y="11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8" y="108"/>
                  </a:lnTo>
                  <a:lnTo>
                    <a:pt x="28" y="106"/>
                  </a:lnTo>
                  <a:lnTo>
                    <a:pt x="28" y="106"/>
                  </a:lnTo>
                  <a:lnTo>
                    <a:pt x="28" y="100"/>
                  </a:lnTo>
                  <a:lnTo>
                    <a:pt x="28" y="98"/>
                  </a:lnTo>
                  <a:lnTo>
                    <a:pt x="30" y="94"/>
                  </a:lnTo>
                  <a:lnTo>
                    <a:pt x="34" y="90"/>
                  </a:lnTo>
                  <a:lnTo>
                    <a:pt x="36" y="88"/>
                  </a:lnTo>
                  <a:lnTo>
                    <a:pt x="40" y="86"/>
                  </a:lnTo>
                  <a:lnTo>
                    <a:pt x="42" y="84"/>
                  </a:lnTo>
                  <a:lnTo>
                    <a:pt x="48" y="82"/>
                  </a:lnTo>
                  <a:lnTo>
                    <a:pt x="52" y="82"/>
                  </a:lnTo>
                  <a:lnTo>
                    <a:pt x="54" y="80"/>
                  </a:lnTo>
                  <a:lnTo>
                    <a:pt x="62" y="80"/>
                  </a:lnTo>
                  <a:lnTo>
                    <a:pt x="70" y="78"/>
                  </a:lnTo>
                  <a:lnTo>
                    <a:pt x="76" y="78"/>
                  </a:lnTo>
                  <a:lnTo>
                    <a:pt x="76" y="78"/>
                  </a:lnTo>
                  <a:lnTo>
                    <a:pt x="84" y="78"/>
                  </a:lnTo>
                  <a:lnTo>
                    <a:pt x="94" y="78"/>
                  </a:lnTo>
                  <a:lnTo>
                    <a:pt x="94" y="92"/>
                  </a:lnTo>
                  <a:lnTo>
                    <a:pt x="94" y="92"/>
                  </a:lnTo>
                  <a:close/>
                  <a:moveTo>
                    <a:pt x="18" y="38"/>
                  </a:moveTo>
                  <a:lnTo>
                    <a:pt x="18" y="38"/>
                  </a:lnTo>
                  <a:lnTo>
                    <a:pt x="22" y="34"/>
                  </a:lnTo>
                  <a:lnTo>
                    <a:pt x="26" y="30"/>
                  </a:lnTo>
                  <a:lnTo>
                    <a:pt x="30" y="28"/>
                  </a:lnTo>
                  <a:lnTo>
                    <a:pt x="36" y="26"/>
                  </a:lnTo>
                  <a:lnTo>
                    <a:pt x="42" y="24"/>
                  </a:lnTo>
                  <a:lnTo>
                    <a:pt x="48" y="22"/>
                  </a:lnTo>
                  <a:lnTo>
                    <a:pt x="52" y="22"/>
                  </a:lnTo>
                  <a:lnTo>
                    <a:pt x="58" y="22"/>
                  </a:lnTo>
                  <a:lnTo>
                    <a:pt x="58" y="22"/>
                  </a:lnTo>
                  <a:lnTo>
                    <a:pt x="64" y="22"/>
                  </a:lnTo>
                  <a:lnTo>
                    <a:pt x="68" y="22"/>
                  </a:lnTo>
                  <a:lnTo>
                    <a:pt x="72" y="24"/>
                  </a:lnTo>
                  <a:lnTo>
                    <a:pt x="76" y="24"/>
                  </a:lnTo>
                  <a:lnTo>
                    <a:pt x="78" y="26"/>
                  </a:lnTo>
                  <a:lnTo>
                    <a:pt x="80" y="28"/>
                  </a:lnTo>
                  <a:lnTo>
                    <a:pt x="84" y="30"/>
                  </a:lnTo>
                  <a:lnTo>
                    <a:pt x="86" y="32"/>
                  </a:lnTo>
                  <a:lnTo>
                    <a:pt x="88" y="34"/>
                  </a:lnTo>
                  <a:lnTo>
                    <a:pt x="90" y="38"/>
                  </a:lnTo>
                  <a:lnTo>
                    <a:pt x="92" y="40"/>
                  </a:lnTo>
                  <a:lnTo>
                    <a:pt x="92" y="42"/>
                  </a:lnTo>
                  <a:lnTo>
                    <a:pt x="92" y="46"/>
                  </a:lnTo>
                  <a:lnTo>
                    <a:pt x="94" y="50"/>
                  </a:lnTo>
                  <a:lnTo>
                    <a:pt x="94" y="60"/>
                  </a:lnTo>
                  <a:lnTo>
                    <a:pt x="94" y="60"/>
                  </a:lnTo>
                  <a:lnTo>
                    <a:pt x="80" y="58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0" y="60"/>
                  </a:lnTo>
                  <a:lnTo>
                    <a:pt x="54" y="60"/>
                  </a:lnTo>
                  <a:lnTo>
                    <a:pt x="50" y="60"/>
                  </a:lnTo>
                  <a:lnTo>
                    <a:pt x="44" y="62"/>
                  </a:lnTo>
                  <a:lnTo>
                    <a:pt x="38" y="62"/>
                  </a:lnTo>
                  <a:lnTo>
                    <a:pt x="32" y="64"/>
                  </a:lnTo>
                  <a:lnTo>
                    <a:pt x="28" y="66"/>
                  </a:lnTo>
                  <a:lnTo>
                    <a:pt x="22" y="68"/>
                  </a:lnTo>
                  <a:lnTo>
                    <a:pt x="18" y="72"/>
                  </a:lnTo>
                  <a:lnTo>
                    <a:pt x="14" y="74"/>
                  </a:lnTo>
                  <a:lnTo>
                    <a:pt x="10" y="78"/>
                  </a:lnTo>
                  <a:lnTo>
                    <a:pt x="6" y="84"/>
                  </a:lnTo>
                  <a:lnTo>
                    <a:pt x="4" y="88"/>
                  </a:lnTo>
                  <a:lnTo>
                    <a:pt x="2" y="92"/>
                  </a:lnTo>
                  <a:lnTo>
                    <a:pt x="0" y="100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2" y="120"/>
                  </a:lnTo>
                  <a:lnTo>
                    <a:pt x="4" y="126"/>
                  </a:lnTo>
                  <a:lnTo>
                    <a:pt x="4" y="130"/>
                  </a:lnTo>
                  <a:lnTo>
                    <a:pt x="8" y="134"/>
                  </a:lnTo>
                  <a:lnTo>
                    <a:pt x="10" y="136"/>
                  </a:lnTo>
                  <a:lnTo>
                    <a:pt x="14" y="138"/>
                  </a:lnTo>
                  <a:lnTo>
                    <a:pt x="18" y="142"/>
                  </a:lnTo>
                  <a:lnTo>
                    <a:pt x="22" y="144"/>
                  </a:lnTo>
                  <a:lnTo>
                    <a:pt x="26" y="146"/>
                  </a:lnTo>
                  <a:lnTo>
                    <a:pt x="30" y="148"/>
                  </a:lnTo>
                  <a:lnTo>
                    <a:pt x="36" y="148"/>
                  </a:lnTo>
                  <a:lnTo>
                    <a:pt x="40" y="150"/>
                  </a:lnTo>
                  <a:lnTo>
                    <a:pt x="46" y="150"/>
                  </a:lnTo>
                  <a:lnTo>
                    <a:pt x="52" y="150"/>
                  </a:lnTo>
                  <a:lnTo>
                    <a:pt x="52" y="150"/>
                  </a:lnTo>
                  <a:lnTo>
                    <a:pt x="56" y="150"/>
                  </a:lnTo>
                  <a:lnTo>
                    <a:pt x="60" y="150"/>
                  </a:lnTo>
                  <a:lnTo>
                    <a:pt x="64" y="148"/>
                  </a:lnTo>
                  <a:lnTo>
                    <a:pt x="68" y="148"/>
                  </a:lnTo>
                  <a:lnTo>
                    <a:pt x="72" y="146"/>
                  </a:lnTo>
                  <a:lnTo>
                    <a:pt x="74" y="146"/>
                  </a:lnTo>
                  <a:lnTo>
                    <a:pt x="80" y="142"/>
                  </a:lnTo>
                  <a:lnTo>
                    <a:pt x="86" y="138"/>
                  </a:lnTo>
                  <a:lnTo>
                    <a:pt x="90" y="136"/>
                  </a:lnTo>
                  <a:lnTo>
                    <a:pt x="94" y="132"/>
                  </a:lnTo>
                  <a:lnTo>
                    <a:pt x="96" y="128"/>
                  </a:lnTo>
                  <a:lnTo>
                    <a:pt x="96" y="128"/>
                  </a:lnTo>
                  <a:lnTo>
                    <a:pt x="96" y="146"/>
                  </a:lnTo>
                  <a:lnTo>
                    <a:pt x="122" y="146"/>
                  </a:lnTo>
                  <a:lnTo>
                    <a:pt x="122" y="146"/>
                  </a:lnTo>
                  <a:lnTo>
                    <a:pt x="120" y="142"/>
                  </a:lnTo>
                  <a:lnTo>
                    <a:pt x="120" y="136"/>
                  </a:lnTo>
                  <a:lnTo>
                    <a:pt x="120" y="130"/>
                  </a:lnTo>
                  <a:lnTo>
                    <a:pt x="120" y="11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20" y="52"/>
                  </a:lnTo>
                  <a:lnTo>
                    <a:pt x="120" y="46"/>
                  </a:lnTo>
                  <a:lnTo>
                    <a:pt x="118" y="40"/>
                  </a:lnTo>
                  <a:lnTo>
                    <a:pt x="116" y="34"/>
                  </a:lnTo>
                  <a:lnTo>
                    <a:pt x="114" y="28"/>
                  </a:lnTo>
                  <a:lnTo>
                    <a:pt x="112" y="24"/>
                  </a:lnTo>
                  <a:lnTo>
                    <a:pt x="110" y="20"/>
                  </a:lnTo>
                  <a:lnTo>
                    <a:pt x="106" y="16"/>
                  </a:lnTo>
                  <a:lnTo>
                    <a:pt x="102" y="12"/>
                  </a:lnTo>
                  <a:lnTo>
                    <a:pt x="100" y="10"/>
                  </a:lnTo>
                  <a:lnTo>
                    <a:pt x="94" y="6"/>
                  </a:lnTo>
                  <a:lnTo>
                    <a:pt x="88" y="4"/>
                  </a:lnTo>
                  <a:lnTo>
                    <a:pt x="82" y="2"/>
                  </a:lnTo>
                  <a:lnTo>
                    <a:pt x="76" y="2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6" y="2"/>
                  </a:lnTo>
                  <a:lnTo>
                    <a:pt x="50" y="2"/>
                  </a:lnTo>
                  <a:lnTo>
                    <a:pt x="44" y="2"/>
                  </a:lnTo>
                  <a:lnTo>
                    <a:pt x="38" y="4"/>
                  </a:lnTo>
                  <a:lnTo>
                    <a:pt x="32" y="6"/>
                  </a:lnTo>
                  <a:lnTo>
                    <a:pt x="26" y="8"/>
                  </a:lnTo>
                  <a:lnTo>
                    <a:pt x="22" y="12"/>
                  </a:lnTo>
                  <a:lnTo>
                    <a:pt x="16" y="14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2616" y="3985"/>
              <a:ext cx="126" cy="194"/>
            </a:xfrm>
            <a:custGeom>
              <a:avLst/>
              <a:gdLst>
                <a:gd name="T0" fmla="*/ 26 w 126"/>
                <a:gd name="T1" fmla="*/ 0 h 194"/>
                <a:gd name="T2" fmla="*/ 28 w 126"/>
                <a:gd name="T3" fmla="*/ 72 h 194"/>
                <a:gd name="T4" fmla="*/ 32 w 126"/>
                <a:gd name="T5" fmla="*/ 66 h 194"/>
                <a:gd name="T6" fmla="*/ 40 w 126"/>
                <a:gd name="T7" fmla="*/ 58 h 194"/>
                <a:gd name="T8" fmla="*/ 52 w 126"/>
                <a:gd name="T9" fmla="*/ 52 h 194"/>
                <a:gd name="T10" fmla="*/ 66 w 126"/>
                <a:gd name="T11" fmla="*/ 50 h 194"/>
                <a:gd name="T12" fmla="*/ 72 w 126"/>
                <a:gd name="T13" fmla="*/ 48 h 194"/>
                <a:gd name="T14" fmla="*/ 86 w 126"/>
                <a:gd name="T15" fmla="*/ 50 h 194"/>
                <a:gd name="T16" fmla="*/ 96 w 126"/>
                <a:gd name="T17" fmla="*/ 54 h 194"/>
                <a:gd name="T18" fmla="*/ 106 w 126"/>
                <a:gd name="T19" fmla="*/ 58 h 194"/>
                <a:gd name="T20" fmla="*/ 114 w 126"/>
                <a:gd name="T21" fmla="*/ 64 h 194"/>
                <a:gd name="T22" fmla="*/ 118 w 126"/>
                <a:gd name="T23" fmla="*/ 74 h 194"/>
                <a:gd name="T24" fmla="*/ 122 w 126"/>
                <a:gd name="T25" fmla="*/ 84 h 194"/>
                <a:gd name="T26" fmla="*/ 126 w 126"/>
                <a:gd name="T27" fmla="*/ 96 h 194"/>
                <a:gd name="T28" fmla="*/ 126 w 126"/>
                <a:gd name="T29" fmla="*/ 110 h 194"/>
                <a:gd name="T30" fmla="*/ 100 w 126"/>
                <a:gd name="T31" fmla="*/ 194 h 194"/>
                <a:gd name="T32" fmla="*/ 100 w 126"/>
                <a:gd name="T33" fmla="*/ 120 h 194"/>
                <a:gd name="T34" fmla="*/ 100 w 126"/>
                <a:gd name="T35" fmla="*/ 104 h 194"/>
                <a:gd name="T36" fmla="*/ 98 w 126"/>
                <a:gd name="T37" fmla="*/ 94 h 194"/>
                <a:gd name="T38" fmla="*/ 94 w 126"/>
                <a:gd name="T39" fmla="*/ 88 h 194"/>
                <a:gd name="T40" fmla="*/ 92 w 126"/>
                <a:gd name="T41" fmla="*/ 80 h 194"/>
                <a:gd name="T42" fmla="*/ 86 w 126"/>
                <a:gd name="T43" fmla="*/ 76 h 194"/>
                <a:gd name="T44" fmla="*/ 82 w 126"/>
                <a:gd name="T45" fmla="*/ 72 h 194"/>
                <a:gd name="T46" fmla="*/ 74 w 126"/>
                <a:gd name="T47" fmla="*/ 70 h 194"/>
                <a:gd name="T48" fmla="*/ 70 w 126"/>
                <a:gd name="T49" fmla="*/ 70 h 194"/>
                <a:gd name="T50" fmla="*/ 60 w 126"/>
                <a:gd name="T51" fmla="*/ 70 h 194"/>
                <a:gd name="T52" fmla="*/ 50 w 126"/>
                <a:gd name="T53" fmla="*/ 74 h 194"/>
                <a:gd name="T54" fmla="*/ 42 w 126"/>
                <a:gd name="T55" fmla="*/ 80 h 194"/>
                <a:gd name="T56" fmla="*/ 36 w 126"/>
                <a:gd name="T57" fmla="*/ 86 h 194"/>
                <a:gd name="T58" fmla="*/ 32 w 126"/>
                <a:gd name="T59" fmla="*/ 94 h 194"/>
                <a:gd name="T60" fmla="*/ 30 w 126"/>
                <a:gd name="T61" fmla="*/ 104 h 194"/>
                <a:gd name="T62" fmla="*/ 28 w 126"/>
                <a:gd name="T63" fmla="*/ 116 h 194"/>
                <a:gd name="T64" fmla="*/ 26 w 126"/>
                <a:gd name="T65" fmla="*/ 128 h 194"/>
                <a:gd name="T66" fmla="*/ 0 w 126"/>
                <a:gd name="T6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6" h="194">
                  <a:moveTo>
                    <a:pt x="0" y="0"/>
                  </a:moveTo>
                  <a:lnTo>
                    <a:pt x="26" y="0"/>
                  </a:lnTo>
                  <a:lnTo>
                    <a:pt x="26" y="72"/>
                  </a:lnTo>
                  <a:lnTo>
                    <a:pt x="28" y="72"/>
                  </a:lnTo>
                  <a:lnTo>
                    <a:pt x="28" y="72"/>
                  </a:lnTo>
                  <a:lnTo>
                    <a:pt x="32" y="66"/>
                  </a:lnTo>
                  <a:lnTo>
                    <a:pt x="36" y="62"/>
                  </a:lnTo>
                  <a:lnTo>
                    <a:pt x="40" y="58"/>
                  </a:lnTo>
                  <a:lnTo>
                    <a:pt x="46" y="56"/>
                  </a:lnTo>
                  <a:lnTo>
                    <a:pt x="52" y="52"/>
                  </a:lnTo>
                  <a:lnTo>
                    <a:pt x="60" y="50"/>
                  </a:lnTo>
                  <a:lnTo>
                    <a:pt x="66" y="50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50"/>
                  </a:lnTo>
                  <a:lnTo>
                    <a:pt x="86" y="50"/>
                  </a:lnTo>
                  <a:lnTo>
                    <a:pt x="92" y="52"/>
                  </a:lnTo>
                  <a:lnTo>
                    <a:pt x="96" y="54"/>
                  </a:lnTo>
                  <a:lnTo>
                    <a:pt x="102" y="56"/>
                  </a:lnTo>
                  <a:lnTo>
                    <a:pt x="106" y="58"/>
                  </a:lnTo>
                  <a:lnTo>
                    <a:pt x="110" y="62"/>
                  </a:lnTo>
                  <a:lnTo>
                    <a:pt x="114" y="64"/>
                  </a:lnTo>
                  <a:lnTo>
                    <a:pt x="116" y="68"/>
                  </a:lnTo>
                  <a:lnTo>
                    <a:pt x="118" y="74"/>
                  </a:lnTo>
                  <a:lnTo>
                    <a:pt x="122" y="80"/>
                  </a:lnTo>
                  <a:lnTo>
                    <a:pt x="122" y="84"/>
                  </a:lnTo>
                  <a:lnTo>
                    <a:pt x="124" y="90"/>
                  </a:lnTo>
                  <a:lnTo>
                    <a:pt x="126" y="96"/>
                  </a:lnTo>
                  <a:lnTo>
                    <a:pt x="126" y="102"/>
                  </a:lnTo>
                  <a:lnTo>
                    <a:pt x="126" y="110"/>
                  </a:lnTo>
                  <a:lnTo>
                    <a:pt x="126" y="194"/>
                  </a:lnTo>
                  <a:lnTo>
                    <a:pt x="100" y="194"/>
                  </a:lnTo>
                  <a:lnTo>
                    <a:pt x="100" y="120"/>
                  </a:lnTo>
                  <a:lnTo>
                    <a:pt x="100" y="120"/>
                  </a:lnTo>
                  <a:lnTo>
                    <a:pt x="100" y="110"/>
                  </a:lnTo>
                  <a:lnTo>
                    <a:pt x="100" y="104"/>
                  </a:lnTo>
                  <a:lnTo>
                    <a:pt x="98" y="100"/>
                  </a:lnTo>
                  <a:lnTo>
                    <a:pt x="98" y="94"/>
                  </a:lnTo>
                  <a:lnTo>
                    <a:pt x="96" y="90"/>
                  </a:lnTo>
                  <a:lnTo>
                    <a:pt x="94" y="88"/>
                  </a:lnTo>
                  <a:lnTo>
                    <a:pt x="94" y="84"/>
                  </a:lnTo>
                  <a:lnTo>
                    <a:pt x="92" y="80"/>
                  </a:lnTo>
                  <a:lnTo>
                    <a:pt x="88" y="78"/>
                  </a:lnTo>
                  <a:lnTo>
                    <a:pt x="86" y="76"/>
                  </a:lnTo>
                  <a:lnTo>
                    <a:pt x="84" y="74"/>
                  </a:lnTo>
                  <a:lnTo>
                    <a:pt x="82" y="72"/>
                  </a:lnTo>
                  <a:lnTo>
                    <a:pt x="78" y="70"/>
                  </a:lnTo>
                  <a:lnTo>
                    <a:pt x="74" y="70"/>
                  </a:lnTo>
                  <a:lnTo>
                    <a:pt x="70" y="70"/>
                  </a:lnTo>
                  <a:lnTo>
                    <a:pt x="70" y="70"/>
                  </a:lnTo>
                  <a:lnTo>
                    <a:pt x="64" y="70"/>
                  </a:lnTo>
                  <a:lnTo>
                    <a:pt x="60" y="70"/>
                  </a:lnTo>
                  <a:lnTo>
                    <a:pt x="54" y="72"/>
                  </a:lnTo>
                  <a:lnTo>
                    <a:pt x="50" y="74"/>
                  </a:lnTo>
                  <a:lnTo>
                    <a:pt x="46" y="76"/>
                  </a:lnTo>
                  <a:lnTo>
                    <a:pt x="42" y="80"/>
                  </a:lnTo>
                  <a:lnTo>
                    <a:pt x="40" y="82"/>
                  </a:lnTo>
                  <a:lnTo>
                    <a:pt x="36" y="86"/>
                  </a:lnTo>
                  <a:lnTo>
                    <a:pt x="34" y="90"/>
                  </a:lnTo>
                  <a:lnTo>
                    <a:pt x="32" y="94"/>
                  </a:lnTo>
                  <a:lnTo>
                    <a:pt x="30" y="100"/>
                  </a:lnTo>
                  <a:lnTo>
                    <a:pt x="30" y="104"/>
                  </a:lnTo>
                  <a:lnTo>
                    <a:pt x="28" y="112"/>
                  </a:lnTo>
                  <a:lnTo>
                    <a:pt x="28" y="116"/>
                  </a:lnTo>
                  <a:lnTo>
                    <a:pt x="26" y="122"/>
                  </a:lnTo>
                  <a:lnTo>
                    <a:pt x="26" y="128"/>
                  </a:lnTo>
                  <a:lnTo>
                    <a:pt x="26" y="194"/>
                  </a:lnTo>
                  <a:lnTo>
                    <a:pt x="0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Freeform 16"/>
            <p:cNvSpPr>
              <a:spLocks noEditPoints="1"/>
            </p:cNvSpPr>
            <p:nvPr userDrawn="1"/>
          </p:nvSpPr>
          <p:spPr bwMode="auto">
            <a:xfrm>
              <a:off x="2778" y="3985"/>
              <a:ext cx="30" cy="194"/>
            </a:xfrm>
            <a:custGeom>
              <a:avLst/>
              <a:gdLst>
                <a:gd name="T0" fmla="*/ 2 w 30"/>
                <a:gd name="T1" fmla="*/ 52 h 194"/>
                <a:gd name="T2" fmla="*/ 30 w 30"/>
                <a:gd name="T3" fmla="*/ 52 h 194"/>
                <a:gd name="T4" fmla="*/ 30 w 30"/>
                <a:gd name="T5" fmla="*/ 194 h 194"/>
                <a:gd name="T6" fmla="*/ 2 w 30"/>
                <a:gd name="T7" fmla="*/ 194 h 194"/>
                <a:gd name="T8" fmla="*/ 2 w 30"/>
                <a:gd name="T9" fmla="*/ 52 h 194"/>
                <a:gd name="T10" fmla="*/ 2 w 30"/>
                <a:gd name="T11" fmla="*/ 52 h 194"/>
                <a:gd name="T12" fmla="*/ 30 w 30"/>
                <a:gd name="T13" fmla="*/ 30 h 194"/>
                <a:gd name="T14" fmla="*/ 0 w 30"/>
                <a:gd name="T15" fmla="*/ 30 h 194"/>
                <a:gd name="T16" fmla="*/ 0 w 30"/>
                <a:gd name="T17" fmla="*/ 0 h 194"/>
                <a:gd name="T18" fmla="*/ 30 w 30"/>
                <a:gd name="T19" fmla="*/ 0 h 194"/>
                <a:gd name="T20" fmla="*/ 30 w 30"/>
                <a:gd name="T21" fmla="*/ 30 h 194"/>
                <a:gd name="T22" fmla="*/ 30 w 30"/>
                <a:gd name="T23" fmla="*/ 3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194">
                  <a:moveTo>
                    <a:pt x="2" y="52"/>
                  </a:moveTo>
                  <a:lnTo>
                    <a:pt x="30" y="52"/>
                  </a:lnTo>
                  <a:lnTo>
                    <a:pt x="30" y="194"/>
                  </a:lnTo>
                  <a:lnTo>
                    <a:pt x="2" y="194"/>
                  </a:lnTo>
                  <a:lnTo>
                    <a:pt x="2" y="52"/>
                  </a:lnTo>
                  <a:lnTo>
                    <a:pt x="2" y="52"/>
                  </a:lnTo>
                  <a:close/>
                  <a:moveTo>
                    <a:pt x="30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472" y="1623"/>
              <a:ext cx="132" cy="232"/>
            </a:xfrm>
            <a:custGeom>
              <a:avLst/>
              <a:gdLst>
                <a:gd name="T0" fmla="*/ 132 w 132"/>
                <a:gd name="T1" fmla="*/ 4 h 232"/>
                <a:gd name="T2" fmla="*/ 132 w 132"/>
                <a:gd name="T3" fmla="*/ 4 h 232"/>
                <a:gd name="T4" fmla="*/ 120 w 132"/>
                <a:gd name="T5" fmla="*/ 2 h 232"/>
                <a:gd name="T6" fmla="*/ 108 w 132"/>
                <a:gd name="T7" fmla="*/ 0 h 232"/>
                <a:gd name="T8" fmla="*/ 108 w 132"/>
                <a:gd name="T9" fmla="*/ 0 h 232"/>
                <a:gd name="T10" fmla="*/ 92 w 132"/>
                <a:gd name="T11" fmla="*/ 2 h 232"/>
                <a:gd name="T12" fmla="*/ 78 w 132"/>
                <a:gd name="T13" fmla="*/ 8 h 232"/>
                <a:gd name="T14" fmla="*/ 68 w 132"/>
                <a:gd name="T15" fmla="*/ 14 h 232"/>
                <a:gd name="T16" fmla="*/ 60 w 132"/>
                <a:gd name="T17" fmla="*/ 24 h 232"/>
                <a:gd name="T18" fmla="*/ 54 w 132"/>
                <a:gd name="T19" fmla="*/ 34 h 232"/>
                <a:gd name="T20" fmla="*/ 50 w 132"/>
                <a:gd name="T21" fmla="*/ 44 h 232"/>
                <a:gd name="T22" fmla="*/ 46 w 132"/>
                <a:gd name="T23" fmla="*/ 62 h 232"/>
                <a:gd name="T24" fmla="*/ 42 w 132"/>
                <a:gd name="T25" fmla="*/ 76 h 232"/>
                <a:gd name="T26" fmla="*/ 6 w 132"/>
                <a:gd name="T27" fmla="*/ 76 h 232"/>
                <a:gd name="T28" fmla="*/ 0 w 132"/>
                <a:gd name="T29" fmla="*/ 102 h 232"/>
                <a:gd name="T30" fmla="*/ 36 w 132"/>
                <a:gd name="T31" fmla="*/ 102 h 232"/>
                <a:gd name="T32" fmla="*/ 8 w 132"/>
                <a:gd name="T33" fmla="*/ 232 h 232"/>
                <a:gd name="T34" fmla="*/ 42 w 132"/>
                <a:gd name="T35" fmla="*/ 232 h 232"/>
                <a:gd name="T36" fmla="*/ 70 w 132"/>
                <a:gd name="T37" fmla="*/ 102 h 232"/>
                <a:gd name="T38" fmla="*/ 110 w 132"/>
                <a:gd name="T39" fmla="*/ 102 h 232"/>
                <a:gd name="T40" fmla="*/ 116 w 132"/>
                <a:gd name="T41" fmla="*/ 76 h 232"/>
                <a:gd name="T42" fmla="*/ 76 w 132"/>
                <a:gd name="T43" fmla="*/ 76 h 232"/>
                <a:gd name="T44" fmla="*/ 78 w 132"/>
                <a:gd name="T45" fmla="*/ 64 h 232"/>
                <a:gd name="T46" fmla="*/ 78 w 132"/>
                <a:gd name="T47" fmla="*/ 64 h 232"/>
                <a:gd name="T48" fmla="*/ 80 w 132"/>
                <a:gd name="T49" fmla="*/ 50 h 232"/>
                <a:gd name="T50" fmla="*/ 86 w 132"/>
                <a:gd name="T51" fmla="*/ 38 h 232"/>
                <a:gd name="T52" fmla="*/ 90 w 132"/>
                <a:gd name="T53" fmla="*/ 34 h 232"/>
                <a:gd name="T54" fmla="*/ 96 w 132"/>
                <a:gd name="T55" fmla="*/ 30 h 232"/>
                <a:gd name="T56" fmla="*/ 102 w 132"/>
                <a:gd name="T57" fmla="*/ 28 h 232"/>
                <a:gd name="T58" fmla="*/ 110 w 132"/>
                <a:gd name="T59" fmla="*/ 26 h 232"/>
                <a:gd name="T60" fmla="*/ 110 w 132"/>
                <a:gd name="T61" fmla="*/ 26 h 232"/>
                <a:gd name="T62" fmla="*/ 116 w 132"/>
                <a:gd name="T63" fmla="*/ 28 h 232"/>
                <a:gd name="T64" fmla="*/ 126 w 132"/>
                <a:gd name="T65" fmla="*/ 30 h 232"/>
                <a:gd name="T66" fmla="*/ 132 w 132"/>
                <a:gd name="T67" fmla="*/ 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2" h="232">
                  <a:moveTo>
                    <a:pt x="132" y="4"/>
                  </a:moveTo>
                  <a:lnTo>
                    <a:pt x="132" y="4"/>
                  </a:lnTo>
                  <a:lnTo>
                    <a:pt x="120" y="2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92" y="2"/>
                  </a:lnTo>
                  <a:lnTo>
                    <a:pt x="78" y="8"/>
                  </a:lnTo>
                  <a:lnTo>
                    <a:pt x="68" y="14"/>
                  </a:lnTo>
                  <a:lnTo>
                    <a:pt x="60" y="24"/>
                  </a:lnTo>
                  <a:lnTo>
                    <a:pt x="54" y="34"/>
                  </a:lnTo>
                  <a:lnTo>
                    <a:pt x="50" y="44"/>
                  </a:lnTo>
                  <a:lnTo>
                    <a:pt x="46" y="62"/>
                  </a:lnTo>
                  <a:lnTo>
                    <a:pt x="42" y="76"/>
                  </a:lnTo>
                  <a:lnTo>
                    <a:pt x="6" y="76"/>
                  </a:lnTo>
                  <a:lnTo>
                    <a:pt x="0" y="102"/>
                  </a:lnTo>
                  <a:lnTo>
                    <a:pt x="36" y="102"/>
                  </a:lnTo>
                  <a:lnTo>
                    <a:pt x="8" y="232"/>
                  </a:lnTo>
                  <a:lnTo>
                    <a:pt x="42" y="232"/>
                  </a:lnTo>
                  <a:lnTo>
                    <a:pt x="70" y="102"/>
                  </a:lnTo>
                  <a:lnTo>
                    <a:pt x="110" y="102"/>
                  </a:lnTo>
                  <a:lnTo>
                    <a:pt x="116" y="76"/>
                  </a:lnTo>
                  <a:lnTo>
                    <a:pt x="76" y="76"/>
                  </a:lnTo>
                  <a:lnTo>
                    <a:pt x="78" y="64"/>
                  </a:lnTo>
                  <a:lnTo>
                    <a:pt x="78" y="64"/>
                  </a:lnTo>
                  <a:lnTo>
                    <a:pt x="80" y="50"/>
                  </a:lnTo>
                  <a:lnTo>
                    <a:pt x="86" y="38"/>
                  </a:lnTo>
                  <a:lnTo>
                    <a:pt x="90" y="34"/>
                  </a:lnTo>
                  <a:lnTo>
                    <a:pt x="96" y="30"/>
                  </a:lnTo>
                  <a:lnTo>
                    <a:pt x="102" y="28"/>
                  </a:lnTo>
                  <a:lnTo>
                    <a:pt x="110" y="26"/>
                  </a:lnTo>
                  <a:lnTo>
                    <a:pt x="110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3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1190" y="1695"/>
              <a:ext cx="172" cy="226"/>
            </a:xfrm>
            <a:custGeom>
              <a:avLst/>
              <a:gdLst>
                <a:gd name="T0" fmla="*/ 138 w 172"/>
                <a:gd name="T1" fmla="*/ 26 h 226"/>
                <a:gd name="T2" fmla="*/ 130 w 172"/>
                <a:gd name="T3" fmla="*/ 16 h 226"/>
                <a:gd name="T4" fmla="*/ 104 w 172"/>
                <a:gd name="T5" fmla="*/ 2 h 226"/>
                <a:gd name="T6" fmla="*/ 88 w 172"/>
                <a:gd name="T7" fmla="*/ 0 h 226"/>
                <a:gd name="T8" fmla="*/ 62 w 172"/>
                <a:gd name="T9" fmla="*/ 4 h 226"/>
                <a:gd name="T10" fmla="*/ 38 w 172"/>
                <a:gd name="T11" fmla="*/ 20 h 226"/>
                <a:gd name="T12" fmla="*/ 26 w 172"/>
                <a:gd name="T13" fmla="*/ 36 h 226"/>
                <a:gd name="T14" fmla="*/ 12 w 172"/>
                <a:gd name="T15" fmla="*/ 74 h 226"/>
                <a:gd name="T16" fmla="*/ 10 w 172"/>
                <a:gd name="T17" fmla="*/ 96 h 226"/>
                <a:gd name="T18" fmla="*/ 16 w 172"/>
                <a:gd name="T19" fmla="*/ 124 h 226"/>
                <a:gd name="T20" fmla="*/ 28 w 172"/>
                <a:gd name="T21" fmla="*/ 142 h 226"/>
                <a:gd name="T22" fmla="*/ 48 w 172"/>
                <a:gd name="T23" fmla="*/ 156 h 226"/>
                <a:gd name="T24" fmla="*/ 68 w 172"/>
                <a:gd name="T25" fmla="*/ 160 h 226"/>
                <a:gd name="T26" fmla="*/ 84 w 172"/>
                <a:gd name="T27" fmla="*/ 158 h 226"/>
                <a:gd name="T28" fmla="*/ 104 w 172"/>
                <a:gd name="T29" fmla="*/ 152 h 226"/>
                <a:gd name="T30" fmla="*/ 108 w 172"/>
                <a:gd name="T31" fmla="*/ 156 h 226"/>
                <a:gd name="T32" fmla="*/ 104 w 172"/>
                <a:gd name="T33" fmla="*/ 170 h 226"/>
                <a:gd name="T34" fmla="*/ 94 w 172"/>
                <a:gd name="T35" fmla="*/ 184 h 226"/>
                <a:gd name="T36" fmla="*/ 78 w 172"/>
                <a:gd name="T37" fmla="*/ 194 h 226"/>
                <a:gd name="T38" fmla="*/ 58 w 172"/>
                <a:gd name="T39" fmla="*/ 198 h 226"/>
                <a:gd name="T40" fmla="*/ 46 w 172"/>
                <a:gd name="T41" fmla="*/ 198 h 226"/>
                <a:gd name="T42" fmla="*/ 20 w 172"/>
                <a:gd name="T43" fmla="*/ 190 h 226"/>
                <a:gd name="T44" fmla="*/ 0 w 172"/>
                <a:gd name="T45" fmla="*/ 214 h 226"/>
                <a:gd name="T46" fmla="*/ 14 w 172"/>
                <a:gd name="T47" fmla="*/ 218 h 226"/>
                <a:gd name="T48" fmla="*/ 54 w 172"/>
                <a:gd name="T49" fmla="*/ 226 h 226"/>
                <a:gd name="T50" fmla="*/ 70 w 172"/>
                <a:gd name="T51" fmla="*/ 224 h 226"/>
                <a:gd name="T52" fmla="*/ 98 w 172"/>
                <a:gd name="T53" fmla="*/ 216 h 226"/>
                <a:gd name="T54" fmla="*/ 118 w 172"/>
                <a:gd name="T55" fmla="*/ 202 h 226"/>
                <a:gd name="T56" fmla="*/ 134 w 172"/>
                <a:gd name="T57" fmla="*/ 180 h 226"/>
                <a:gd name="T58" fmla="*/ 172 w 172"/>
                <a:gd name="T59" fmla="*/ 4 h 226"/>
                <a:gd name="T60" fmla="*/ 126 w 172"/>
                <a:gd name="T61" fmla="*/ 66 h 226"/>
                <a:gd name="T62" fmla="*/ 124 w 172"/>
                <a:gd name="T63" fmla="*/ 82 h 226"/>
                <a:gd name="T64" fmla="*/ 116 w 172"/>
                <a:gd name="T65" fmla="*/ 108 h 226"/>
                <a:gd name="T66" fmla="*/ 102 w 172"/>
                <a:gd name="T67" fmla="*/ 124 h 226"/>
                <a:gd name="T68" fmla="*/ 84 w 172"/>
                <a:gd name="T69" fmla="*/ 132 h 226"/>
                <a:gd name="T70" fmla="*/ 76 w 172"/>
                <a:gd name="T71" fmla="*/ 132 h 226"/>
                <a:gd name="T72" fmla="*/ 62 w 172"/>
                <a:gd name="T73" fmla="*/ 130 h 226"/>
                <a:gd name="T74" fmla="*/ 52 w 172"/>
                <a:gd name="T75" fmla="*/ 120 h 226"/>
                <a:gd name="T76" fmla="*/ 46 w 172"/>
                <a:gd name="T77" fmla="*/ 108 h 226"/>
                <a:gd name="T78" fmla="*/ 44 w 172"/>
                <a:gd name="T79" fmla="*/ 94 h 226"/>
                <a:gd name="T80" fmla="*/ 46 w 172"/>
                <a:gd name="T81" fmla="*/ 72 h 226"/>
                <a:gd name="T82" fmla="*/ 56 w 172"/>
                <a:gd name="T83" fmla="*/ 50 h 226"/>
                <a:gd name="T84" fmla="*/ 70 w 172"/>
                <a:gd name="T85" fmla="*/ 34 h 226"/>
                <a:gd name="T86" fmla="*/ 90 w 172"/>
                <a:gd name="T87" fmla="*/ 26 h 226"/>
                <a:gd name="T88" fmla="*/ 98 w 172"/>
                <a:gd name="T89" fmla="*/ 28 h 226"/>
                <a:gd name="T90" fmla="*/ 112 w 172"/>
                <a:gd name="T91" fmla="*/ 34 h 226"/>
                <a:gd name="T92" fmla="*/ 120 w 172"/>
                <a:gd name="T93" fmla="*/ 44 h 226"/>
                <a:gd name="T94" fmla="*/ 126 w 172"/>
                <a:gd name="T95" fmla="*/ 6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" h="226">
                  <a:moveTo>
                    <a:pt x="142" y="4"/>
                  </a:moveTo>
                  <a:lnTo>
                    <a:pt x="138" y="26"/>
                  </a:lnTo>
                  <a:lnTo>
                    <a:pt x="138" y="26"/>
                  </a:lnTo>
                  <a:lnTo>
                    <a:pt x="130" y="16"/>
                  </a:lnTo>
                  <a:lnTo>
                    <a:pt x="118" y="6"/>
                  </a:lnTo>
                  <a:lnTo>
                    <a:pt x="104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74" y="0"/>
                  </a:lnTo>
                  <a:lnTo>
                    <a:pt x="62" y="4"/>
                  </a:lnTo>
                  <a:lnTo>
                    <a:pt x="48" y="1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26" y="36"/>
                  </a:lnTo>
                  <a:lnTo>
                    <a:pt x="18" y="54"/>
                  </a:lnTo>
                  <a:lnTo>
                    <a:pt x="12" y="74"/>
                  </a:lnTo>
                  <a:lnTo>
                    <a:pt x="10" y="96"/>
                  </a:lnTo>
                  <a:lnTo>
                    <a:pt x="10" y="96"/>
                  </a:lnTo>
                  <a:lnTo>
                    <a:pt x="12" y="110"/>
                  </a:lnTo>
                  <a:lnTo>
                    <a:pt x="16" y="124"/>
                  </a:lnTo>
                  <a:lnTo>
                    <a:pt x="20" y="134"/>
                  </a:lnTo>
                  <a:lnTo>
                    <a:pt x="28" y="142"/>
                  </a:lnTo>
                  <a:lnTo>
                    <a:pt x="38" y="150"/>
                  </a:lnTo>
                  <a:lnTo>
                    <a:pt x="48" y="156"/>
                  </a:lnTo>
                  <a:lnTo>
                    <a:pt x="58" y="158"/>
                  </a:lnTo>
                  <a:lnTo>
                    <a:pt x="68" y="160"/>
                  </a:lnTo>
                  <a:lnTo>
                    <a:pt x="68" y="160"/>
                  </a:lnTo>
                  <a:lnTo>
                    <a:pt x="84" y="158"/>
                  </a:lnTo>
                  <a:lnTo>
                    <a:pt x="94" y="156"/>
                  </a:lnTo>
                  <a:lnTo>
                    <a:pt x="104" y="152"/>
                  </a:lnTo>
                  <a:lnTo>
                    <a:pt x="110" y="146"/>
                  </a:lnTo>
                  <a:lnTo>
                    <a:pt x="108" y="156"/>
                  </a:lnTo>
                  <a:lnTo>
                    <a:pt x="108" y="156"/>
                  </a:lnTo>
                  <a:lnTo>
                    <a:pt x="104" y="170"/>
                  </a:lnTo>
                  <a:lnTo>
                    <a:pt x="100" y="178"/>
                  </a:lnTo>
                  <a:lnTo>
                    <a:pt x="94" y="184"/>
                  </a:lnTo>
                  <a:lnTo>
                    <a:pt x="88" y="190"/>
                  </a:lnTo>
                  <a:lnTo>
                    <a:pt x="78" y="194"/>
                  </a:lnTo>
                  <a:lnTo>
                    <a:pt x="70" y="198"/>
                  </a:lnTo>
                  <a:lnTo>
                    <a:pt x="58" y="198"/>
                  </a:lnTo>
                  <a:lnTo>
                    <a:pt x="58" y="198"/>
                  </a:lnTo>
                  <a:lnTo>
                    <a:pt x="46" y="198"/>
                  </a:lnTo>
                  <a:lnTo>
                    <a:pt x="34" y="194"/>
                  </a:lnTo>
                  <a:lnTo>
                    <a:pt x="20" y="190"/>
                  </a:lnTo>
                  <a:lnTo>
                    <a:pt x="8" y="184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14" y="218"/>
                  </a:lnTo>
                  <a:lnTo>
                    <a:pt x="30" y="222"/>
                  </a:lnTo>
                  <a:lnTo>
                    <a:pt x="54" y="226"/>
                  </a:lnTo>
                  <a:lnTo>
                    <a:pt x="54" y="226"/>
                  </a:lnTo>
                  <a:lnTo>
                    <a:pt x="70" y="224"/>
                  </a:lnTo>
                  <a:lnTo>
                    <a:pt x="84" y="222"/>
                  </a:lnTo>
                  <a:lnTo>
                    <a:pt x="98" y="216"/>
                  </a:lnTo>
                  <a:lnTo>
                    <a:pt x="108" y="210"/>
                  </a:lnTo>
                  <a:lnTo>
                    <a:pt x="118" y="202"/>
                  </a:lnTo>
                  <a:lnTo>
                    <a:pt x="128" y="192"/>
                  </a:lnTo>
                  <a:lnTo>
                    <a:pt x="134" y="180"/>
                  </a:lnTo>
                  <a:lnTo>
                    <a:pt x="138" y="168"/>
                  </a:lnTo>
                  <a:lnTo>
                    <a:pt x="172" y="4"/>
                  </a:lnTo>
                  <a:lnTo>
                    <a:pt x="142" y="4"/>
                  </a:lnTo>
                  <a:close/>
                  <a:moveTo>
                    <a:pt x="126" y="66"/>
                  </a:moveTo>
                  <a:lnTo>
                    <a:pt x="126" y="66"/>
                  </a:lnTo>
                  <a:lnTo>
                    <a:pt x="124" y="82"/>
                  </a:lnTo>
                  <a:lnTo>
                    <a:pt x="122" y="96"/>
                  </a:lnTo>
                  <a:lnTo>
                    <a:pt x="116" y="108"/>
                  </a:lnTo>
                  <a:lnTo>
                    <a:pt x="110" y="118"/>
                  </a:lnTo>
                  <a:lnTo>
                    <a:pt x="102" y="124"/>
                  </a:lnTo>
                  <a:lnTo>
                    <a:pt x="94" y="128"/>
                  </a:lnTo>
                  <a:lnTo>
                    <a:pt x="84" y="132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68" y="132"/>
                  </a:lnTo>
                  <a:lnTo>
                    <a:pt x="62" y="130"/>
                  </a:lnTo>
                  <a:lnTo>
                    <a:pt x="56" y="126"/>
                  </a:lnTo>
                  <a:lnTo>
                    <a:pt x="52" y="120"/>
                  </a:lnTo>
                  <a:lnTo>
                    <a:pt x="48" y="114"/>
                  </a:lnTo>
                  <a:lnTo>
                    <a:pt x="46" y="108"/>
                  </a:lnTo>
                  <a:lnTo>
                    <a:pt x="44" y="94"/>
                  </a:lnTo>
                  <a:lnTo>
                    <a:pt x="44" y="94"/>
                  </a:lnTo>
                  <a:lnTo>
                    <a:pt x="44" y="84"/>
                  </a:lnTo>
                  <a:lnTo>
                    <a:pt x="46" y="72"/>
                  </a:lnTo>
                  <a:lnTo>
                    <a:pt x="50" y="62"/>
                  </a:lnTo>
                  <a:lnTo>
                    <a:pt x="56" y="50"/>
                  </a:lnTo>
                  <a:lnTo>
                    <a:pt x="62" y="40"/>
                  </a:lnTo>
                  <a:lnTo>
                    <a:pt x="70" y="34"/>
                  </a:lnTo>
                  <a:lnTo>
                    <a:pt x="78" y="28"/>
                  </a:lnTo>
                  <a:lnTo>
                    <a:pt x="90" y="26"/>
                  </a:lnTo>
                  <a:lnTo>
                    <a:pt x="90" y="26"/>
                  </a:lnTo>
                  <a:lnTo>
                    <a:pt x="98" y="28"/>
                  </a:lnTo>
                  <a:lnTo>
                    <a:pt x="106" y="30"/>
                  </a:lnTo>
                  <a:lnTo>
                    <a:pt x="112" y="34"/>
                  </a:lnTo>
                  <a:lnTo>
                    <a:pt x="116" y="38"/>
                  </a:lnTo>
                  <a:lnTo>
                    <a:pt x="120" y="44"/>
                  </a:lnTo>
                  <a:lnTo>
                    <a:pt x="124" y="52"/>
                  </a:lnTo>
                  <a:lnTo>
                    <a:pt x="126" y="66"/>
                  </a:lnTo>
                  <a:lnTo>
                    <a:pt x="126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012" y="1695"/>
              <a:ext cx="160" cy="160"/>
            </a:xfrm>
            <a:custGeom>
              <a:avLst/>
              <a:gdLst>
                <a:gd name="T0" fmla="*/ 108 w 160"/>
                <a:gd name="T1" fmla="*/ 0 h 160"/>
                <a:gd name="T2" fmla="*/ 108 w 160"/>
                <a:gd name="T3" fmla="*/ 0 h 160"/>
                <a:gd name="T4" fmla="*/ 90 w 160"/>
                <a:gd name="T5" fmla="*/ 2 h 160"/>
                <a:gd name="T6" fmla="*/ 76 w 160"/>
                <a:gd name="T7" fmla="*/ 6 h 160"/>
                <a:gd name="T8" fmla="*/ 66 w 160"/>
                <a:gd name="T9" fmla="*/ 14 h 160"/>
                <a:gd name="T10" fmla="*/ 58 w 160"/>
                <a:gd name="T11" fmla="*/ 22 h 160"/>
                <a:gd name="T12" fmla="*/ 62 w 160"/>
                <a:gd name="T13" fmla="*/ 4 h 160"/>
                <a:gd name="T14" fmla="*/ 32 w 160"/>
                <a:gd name="T15" fmla="*/ 4 h 160"/>
                <a:gd name="T16" fmla="*/ 32 w 160"/>
                <a:gd name="T17" fmla="*/ 4 h 160"/>
                <a:gd name="T18" fmla="*/ 28 w 160"/>
                <a:gd name="T19" fmla="*/ 24 h 160"/>
                <a:gd name="T20" fmla="*/ 0 w 160"/>
                <a:gd name="T21" fmla="*/ 160 h 160"/>
                <a:gd name="T22" fmla="*/ 32 w 160"/>
                <a:gd name="T23" fmla="*/ 160 h 160"/>
                <a:gd name="T24" fmla="*/ 48 w 160"/>
                <a:gd name="T25" fmla="*/ 80 h 160"/>
                <a:gd name="T26" fmla="*/ 48 w 160"/>
                <a:gd name="T27" fmla="*/ 80 h 160"/>
                <a:gd name="T28" fmla="*/ 54 w 160"/>
                <a:gd name="T29" fmla="*/ 66 h 160"/>
                <a:gd name="T30" fmla="*/ 58 w 160"/>
                <a:gd name="T31" fmla="*/ 58 h 160"/>
                <a:gd name="T32" fmla="*/ 64 w 160"/>
                <a:gd name="T33" fmla="*/ 48 h 160"/>
                <a:gd name="T34" fmla="*/ 70 w 160"/>
                <a:gd name="T35" fmla="*/ 40 h 160"/>
                <a:gd name="T36" fmla="*/ 80 w 160"/>
                <a:gd name="T37" fmla="*/ 32 h 160"/>
                <a:gd name="T38" fmla="*/ 90 w 160"/>
                <a:gd name="T39" fmla="*/ 28 h 160"/>
                <a:gd name="T40" fmla="*/ 102 w 160"/>
                <a:gd name="T41" fmla="*/ 26 h 160"/>
                <a:gd name="T42" fmla="*/ 102 w 160"/>
                <a:gd name="T43" fmla="*/ 26 h 160"/>
                <a:gd name="T44" fmla="*/ 112 w 160"/>
                <a:gd name="T45" fmla="*/ 28 h 160"/>
                <a:gd name="T46" fmla="*/ 120 w 160"/>
                <a:gd name="T47" fmla="*/ 34 h 160"/>
                <a:gd name="T48" fmla="*/ 126 w 160"/>
                <a:gd name="T49" fmla="*/ 42 h 160"/>
                <a:gd name="T50" fmla="*/ 128 w 160"/>
                <a:gd name="T51" fmla="*/ 52 h 160"/>
                <a:gd name="T52" fmla="*/ 128 w 160"/>
                <a:gd name="T53" fmla="*/ 52 h 160"/>
                <a:gd name="T54" fmla="*/ 126 w 160"/>
                <a:gd name="T55" fmla="*/ 66 h 160"/>
                <a:gd name="T56" fmla="*/ 106 w 160"/>
                <a:gd name="T57" fmla="*/ 160 h 160"/>
                <a:gd name="T58" fmla="*/ 140 w 160"/>
                <a:gd name="T59" fmla="*/ 160 h 160"/>
                <a:gd name="T60" fmla="*/ 156 w 160"/>
                <a:gd name="T61" fmla="*/ 78 h 160"/>
                <a:gd name="T62" fmla="*/ 156 w 160"/>
                <a:gd name="T63" fmla="*/ 78 h 160"/>
                <a:gd name="T64" fmla="*/ 158 w 160"/>
                <a:gd name="T65" fmla="*/ 64 h 160"/>
                <a:gd name="T66" fmla="*/ 160 w 160"/>
                <a:gd name="T67" fmla="*/ 50 h 160"/>
                <a:gd name="T68" fmla="*/ 160 w 160"/>
                <a:gd name="T69" fmla="*/ 50 h 160"/>
                <a:gd name="T70" fmla="*/ 158 w 160"/>
                <a:gd name="T71" fmla="*/ 38 h 160"/>
                <a:gd name="T72" fmla="*/ 156 w 160"/>
                <a:gd name="T73" fmla="*/ 28 h 160"/>
                <a:gd name="T74" fmla="*/ 152 w 160"/>
                <a:gd name="T75" fmla="*/ 20 h 160"/>
                <a:gd name="T76" fmla="*/ 146 w 160"/>
                <a:gd name="T77" fmla="*/ 12 h 160"/>
                <a:gd name="T78" fmla="*/ 138 w 160"/>
                <a:gd name="T79" fmla="*/ 8 h 160"/>
                <a:gd name="T80" fmla="*/ 130 w 160"/>
                <a:gd name="T81" fmla="*/ 4 h 160"/>
                <a:gd name="T82" fmla="*/ 118 w 160"/>
                <a:gd name="T83" fmla="*/ 0 h 160"/>
                <a:gd name="T84" fmla="*/ 108 w 160"/>
                <a:gd name="T85" fmla="*/ 0 h 160"/>
                <a:gd name="T86" fmla="*/ 108 w 160"/>
                <a:gd name="T8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0" h="160">
                  <a:moveTo>
                    <a:pt x="108" y="0"/>
                  </a:moveTo>
                  <a:lnTo>
                    <a:pt x="108" y="0"/>
                  </a:lnTo>
                  <a:lnTo>
                    <a:pt x="90" y="2"/>
                  </a:lnTo>
                  <a:lnTo>
                    <a:pt x="76" y="6"/>
                  </a:lnTo>
                  <a:lnTo>
                    <a:pt x="66" y="14"/>
                  </a:lnTo>
                  <a:lnTo>
                    <a:pt x="58" y="22"/>
                  </a:lnTo>
                  <a:lnTo>
                    <a:pt x="62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28" y="24"/>
                  </a:lnTo>
                  <a:lnTo>
                    <a:pt x="0" y="160"/>
                  </a:lnTo>
                  <a:lnTo>
                    <a:pt x="32" y="16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54" y="66"/>
                  </a:lnTo>
                  <a:lnTo>
                    <a:pt x="58" y="58"/>
                  </a:lnTo>
                  <a:lnTo>
                    <a:pt x="64" y="48"/>
                  </a:lnTo>
                  <a:lnTo>
                    <a:pt x="70" y="40"/>
                  </a:lnTo>
                  <a:lnTo>
                    <a:pt x="80" y="32"/>
                  </a:lnTo>
                  <a:lnTo>
                    <a:pt x="90" y="2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112" y="28"/>
                  </a:lnTo>
                  <a:lnTo>
                    <a:pt x="120" y="34"/>
                  </a:lnTo>
                  <a:lnTo>
                    <a:pt x="126" y="4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26" y="66"/>
                  </a:lnTo>
                  <a:lnTo>
                    <a:pt x="106" y="160"/>
                  </a:lnTo>
                  <a:lnTo>
                    <a:pt x="140" y="160"/>
                  </a:lnTo>
                  <a:lnTo>
                    <a:pt x="156" y="78"/>
                  </a:lnTo>
                  <a:lnTo>
                    <a:pt x="156" y="78"/>
                  </a:lnTo>
                  <a:lnTo>
                    <a:pt x="158" y="64"/>
                  </a:lnTo>
                  <a:lnTo>
                    <a:pt x="160" y="50"/>
                  </a:lnTo>
                  <a:lnTo>
                    <a:pt x="160" y="50"/>
                  </a:lnTo>
                  <a:lnTo>
                    <a:pt x="158" y="38"/>
                  </a:lnTo>
                  <a:lnTo>
                    <a:pt x="156" y="28"/>
                  </a:lnTo>
                  <a:lnTo>
                    <a:pt x="152" y="20"/>
                  </a:lnTo>
                  <a:lnTo>
                    <a:pt x="146" y="12"/>
                  </a:lnTo>
                  <a:lnTo>
                    <a:pt x="138" y="8"/>
                  </a:lnTo>
                  <a:lnTo>
                    <a:pt x="130" y="4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08" y="1651"/>
              <a:ext cx="112" cy="206"/>
            </a:xfrm>
            <a:custGeom>
              <a:avLst/>
              <a:gdLst>
                <a:gd name="T0" fmla="*/ 64 w 112"/>
                <a:gd name="T1" fmla="*/ 74 h 206"/>
                <a:gd name="T2" fmla="*/ 106 w 112"/>
                <a:gd name="T3" fmla="*/ 74 h 206"/>
                <a:gd name="T4" fmla="*/ 112 w 112"/>
                <a:gd name="T5" fmla="*/ 48 h 206"/>
                <a:gd name="T6" fmla="*/ 70 w 112"/>
                <a:gd name="T7" fmla="*/ 48 h 206"/>
                <a:gd name="T8" fmla="*/ 80 w 112"/>
                <a:gd name="T9" fmla="*/ 0 h 206"/>
                <a:gd name="T10" fmla="*/ 46 w 112"/>
                <a:gd name="T11" fmla="*/ 12 h 206"/>
                <a:gd name="T12" fmla="*/ 38 w 112"/>
                <a:gd name="T13" fmla="*/ 48 h 206"/>
                <a:gd name="T14" fmla="*/ 4 w 112"/>
                <a:gd name="T15" fmla="*/ 48 h 206"/>
                <a:gd name="T16" fmla="*/ 0 w 112"/>
                <a:gd name="T17" fmla="*/ 74 h 206"/>
                <a:gd name="T18" fmla="*/ 32 w 112"/>
                <a:gd name="T19" fmla="*/ 74 h 206"/>
                <a:gd name="T20" fmla="*/ 20 w 112"/>
                <a:gd name="T21" fmla="*/ 134 h 206"/>
                <a:gd name="T22" fmla="*/ 20 w 112"/>
                <a:gd name="T23" fmla="*/ 134 h 206"/>
                <a:gd name="T24" fmla="*/ 16 w 112"/>
                <a:gd name="T25" fmla="*/ 154 h 206"/>
                <a:gd name="T26" fmla="*/ 14 w 112"/>
                <a:gd name="T27" fmla="*/ 170 h 206"/>
                <a:gd name="T28" fmla="*/ 14 w 112"/>
                <a:gd name="T29" fmla="*/ 170 h 206"/>
                <a:gd name="T30" fmla="*/ 16 w 112"/>
                <a:gd name="T31" fmla="*/ 184 h 206"/>
                <a:gd name="T32" fmla="*/ 20 w 112"/>
                <a:gd name="T33" fmla="*/ 190 h 206"/>
                <a:gd name="T34" fmla="*/ 24 w 112"/>
                <a:gd name="T35" fmla="*/ 194 h 206"/>
                <a:gd name="T36" fmla="*/ 28 w 112"/>
                <a:gd name="T37" fmla="*/ 200 h 206"/>
                <a:gd name="T38" fmla="*/ 36 w 112"/>
                <a:gd name="T39" fmla="*/ 204 h 206"/>
                <a:gd name="T40" fmla="*/ 44 w 112"/>
                <a:gd name="T41" fmla="*/ 206 h 206"/>
                <a:gd name="T42" fmla="*/ 52 w 112"/>
                <a:gd name="T43" fmla="*/ 206 h 206"/>
                <a:gd name="T44" fmla="*/ 52 w 112"/>
                <a:gd name="T45" fmla="*/ 206 h 206"/>
                <a:gd name="T46" fmla="*/ 68 w 112"/>
                <a:gd name="T47" fmla="*/ 206 h 206"/>
                <a:gd name="T48" fmla="*/ 82 w 112"/>
                <a:gd name="T49" fmla="*/ 202 h 206"/>
                <a:gd name="T50" fmla="*/ 88 w 112"/>
                <a:gd name="T51" fmla="*/ 174 h 206"/>
                <a:gd name="T52" fmla="*/ 84 w 112"/>
                <a:gd name="T53" fmla="*/ 176 h 206"/>
                <a:gd name="T54" fmla="*/ 84 w 112"/>
                <a:gd name="T55" fmla="*/ 176 h 206"/>
                <a:gd name="T56" fmla="*/ 74 w 112"/>
                <a:gd name="T57" fmla="*/ 178 h 206"/>
                <a:gd name="T58" fmla="*/ 64 w 112"/>
                <a:gd name="T59" fmla="*/ 180 h 206"/>
                <a:gd name="T60" fmla="*/ 64 w 112"/>
                <a:gd name="T61" fmla="*/ 180 h 206"/>
                <a:gd name="T62" fmla="*/ 56 w 112"/>
                <a:gd name="T63" fmla="*/ 178 h 206"/>
                <a:gd name="T64" fmla="*/ 50 w 112"/>
                <a:gd name="T65" fmla="*/ 176 h 206"/>
                <a:gd name="T66" fmla="*/ 48 w 112"/>
                <a:gd name="T67" fmla="*/ 170 h 206"/>
                <a:gd name="T68" fmla="*/ 46 w 112"/>
                <a:gd name="T69" fmla="*/ 166 h 206"/>
                <a:gd name="T70" fmla="*/ 46 w 112"/>
                <a:gd name="T71" fmla="*/ 166 h 206"/>
                <a:gd name="T72" fmla="*/ 52 w 112"/>
                <a:gd name="T73" fmla="*/ 138 h 206"/>
                <a:gd name="T74" fmla="*/ 64 w 112"/>
                <a:gd name="T75" fmla="*/ 7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2" h="206">
                  <a:moveTo>
                    <a:pt x="64" y="74"/>
                  </a:moveTo>
                  <a:lnTo>
                    <a:pt x="106" y="74"/>
                  </a:lnTo>
                  <a:lnTo>
                    <a:pt x="112" y="48"/>
                  </a:lnTo>
                  <a:lnTo>
                    <a:pt x="70" y="48"/>
                  </a:lnTo>
                  <a:lnTo>
                    <a:pt x="80" y="0"/>
                  </a:lnTo>
                  <a:lnTo>
                    <a:pt x="46" y="12"/>
                  </a:lnTo>
                  <a:lnTo>
                    <a:pt x="38" y="48"/>
                  </a:lnTo>
                  <a:lnTo>
                    <a:pt x="4" y="48"/>
                  </a:lnTo>
                  <a:lnTo>
                    <a:pt x="0" y="74"/>
                  </a:lnTo>
                  <a:lnTo>
                    <a:pt x="32" y="74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16" y="154"/>
                  </a:lnTo>
                  <a:lnTo>
                    <a:pt x="14" y="170"/>
                  </a:lnTo>
                  <a:lnTo>
                    <a:pt x="14" y="170"/>
                  </a:lnTo>
                  <a:lnTo>
                    <a:pt x="16" y="184"/>
                  </a:lnTo>
                  <a:lnTo>
                    <a:pt x="20" y="190"/>
                  </a:lnTo>
                  <a:lnTo>
                    <a:pt x="24" y="194"/>
                  </a:lnTo>
                  <a:lnTo>
                    <a:pt x="28" y="200"/>
                  </a:lnTo>
                  <a:lnTo>
                    <a:pt x="36" y="204"/>
                  </a:lnTo>
                  <a:lnTo>
                    <a:pt x="44" y="206"/>
                  </a:lnTo>
                  <a:lnTo>
                    <a:pt x="52" y="206"/>
                  </a:lnTo>
                  <a:lnTo>
                    <a:pt x="52" y="206"/>
                  </a:lnTo>
                  <a:lnTo>
                    <a:pt x="68" y="206"/>
                  </a:lnTo>
                  <a:lnTo>
                    <a:pt x="82" y="202"/>
                  </a:lnTo>
                  <a:lnTo>
                    <a:pt x="88" y="174"/>
                  </a:lnTo>
                  <a:lnTo>
                    <a:pt x="84" y="176"/>
                  </a:lnTo>
                  <a:lnTo>
                    <a:pt x="84" y="176"/>
                  </a:lnTo>
                  <a:lnTo>
                    <a:pt x="74" y="178"/>
                  </a:lnTo>
                  <a:lnTo>
                    <a:pt x="64" y="180"/>
                  </a:lnTo>
                  <a:lnTo>
                    <a:pt x="64" y="180"/>
                  </a:lnTo>
                  <a:lnTo>
                    <a:pt x="56" y="178"/>
                  </a:lnTo>
                  <a:lnTo>
                    <a:pt x="50" y="176"/>
                  </a:lnTo>
                  <a:lnTo>
                    <a:pt x="48" y="170"/>
                  </a:lnTo>
                  <a:lnTo>
                    <a:pt x="46" y="166"/>
                  </a:lnTo>
                  <a:lnTo>
                    <a:pt x="46" y="166"/>
                  </a:lnTo>
                  <a:lnTo>
                    <a:pt x="52" y="138"/>
                  </a:lnTo>
                  <a:lnTo>
                    <a:pt x="64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640" y="1695"/>
              <a:ext cx="142" cy="162"/>
            </a:xfrm>
            <a:custGeom>
              <a:avLst/>
              <a:gdLst>
                <a:gd name="T0" fmla="*/ 80 w 142"/>
                <a:gd name="T1" fmla="*/ 0 h 162"/>
                <a:gd name="T2" fmla="*/ 36 w 142"/>
                <a:gd name="T3" fmla="*/ 8 h 162"/>
                <a:gd name="T4" fmla="*/ 34 w 142"/>
                <a:gd name="T5" fmla="*/ 38 h 162"/>
                <a:gd name="T6" fmla="*/ 44 w 142"/>
                <a:gd name="T7" fmla="*/ 34 h 162"/>
                <a:gd name="T8" fmla="*/ 68 w 142"/>
                <a:gd name="T9" fmla="*/ 28 h 162"/>
                <a:gd name="T10" fmla="*/ 78 w 142"/>
                <a:gd name="T11" fmla="*/ 26 h 162"/>
                <a:gd name="T12" fmla="*/ 98 w 142"/>
                <a:gd name="T13" fmla="*/ 30 h 162"/>
                <a:gd name="T14" fmla="*/ 106 w 142"/>
                <a:gd name="T15" fmla="*/ 38 h 162"/>
                <a:gd name="T16" fmla="*/ 112 w 142"/>
                <a:gd name="T17" fmla="*/ 54 h 162"/>
                <a:gd name="T18" fmla="*/ 110 w 142"/>
                <a:gd name="T19" fmla="*/ 62 h 162"/>
                <a:gd name="T20" fmla="*/ 106 w 142"/>
                <a:gd name="T21" fmla="*/ 62 h 162"/>
                <a:gd name="T22" fmla="*/ 92 w 142"/>
                <a:gd name="T23" fmla="*/ 62 h 162"/>
                <a:gd name="T24" fmla="*/ 70 w 142"/>
                <a:gd name="T25" fmla="*/ 62 h 162"/>
                <a:gd name="T26" fmla="*/ 36 w 142"/>
                <a:gd name="T27" fmla="*/ 70 h 162"/>
                <a:gd name="T28" fmla="*/ 12 w 142"/>
                <a:gd name="T29" fmla="*/ 84 h 162"/>
                <a:gd name="T30" fmla="*/ 2 w 142"/>
                <a:gd name="T31" fmla="*/ 106 h 162"/>
                <a:gd name="T32" fmla="*/ 0 w 142"/>
                <a:gd name="T33" fmla="*/ 118 h 162"/>
                <a:gd name="T34" fmla="*/ 4 w 142"/>
                <a:gd name="T35" fmla="*/ 140 h 162"/>
                <a:gd name="T36" fmla="*/ 16 w 142"/>
                <a:gd name="T37" fmla="*/ 152 h 162"/>
                <a:gd name="T38" fmla="*/ 32 w 142"/>
                <a:gd name="T39" fmla="*/ 160 h 162"/>
                <a:gd name="T40" fmla="*/ 50 w 142"/>
                <a:gd name="T41" fmla="*/ 162 h 162"/>
                <a:gd name="T42" fmla="*/ 64 w 142"/>
                <a:gd name="T43" fmla="*/ 162 h 162"/>
                <a:gd name="T44" fmla="*/ 88 w 142"/>
                <a:gd name="T45" fmla="*/ 150 h 162"/>
                <a:gd name="T46" fmla="*/ 96 w 142"/>
                <a:gd name="T47" fmla="*/ 140 h 162"/>
                <a:gd name="T48" fmla="*/ 124 w 142"/>
                <a:gd name="T49" fmla="*/ 160 h 162"/>
                <a:gd name="T50" fmla="*/ 128 w 142"/>
                <a:gd name="T51" fmla="*/ 126 h 162"/>
                <a:gd name="T52" fmla="*/ 136 w 142"/>
                <a:gd name="T53" fmla="*/ 92 h 162"/>
                <a:gd name="T54" fmla="*/ 140 w 142"/>
                <a:gd name="T55" fmla="*/ 74 h 162"/>
                <a:gd name="T56" fmla="*/ 142 w 142"/>
                <a:gd name="T57" fmla="*/ 50 h 162"/>
                <a:gd name="T58" fmla="*/ 138 w 142"/>
                <a:gd name="T59" fmla="*/ 28 h 162"/>
                <a:gd name="T60" fmla="*/ 126 w 142"/>
                <a:gd name="T61" fmla="*/ 12 h 162"/>
                <a:gd name="T62" fmla="*/ 106 w 142"/>
                <a:gd name="T63" fmla="*/ 2 h 162"/>
                <a:gd name="T64" fmla="*/ 80 w 142"/>
                <a:gd name="T65" fmla="*/ 0 h 162"/>
                <a:gd name="T66" fmla="*/ 104 w 142"/>
                <a:gd name="T67" fmla="*/ 86 h 162"/>
                <a:gd name="T68" fmla="*/ 102 w 142"/>
                <a:gd name="T69" fmla="*/ 96 h 162"/>
                <a:gd name="T70" fmla="*/ 94 w 142"/>
                <a:gd name="T71" fmla="*/ 112 h 162"/>
                <a:gd name="T72" fmla="*/ 82 w 142"/>
                <a:gd name="T73" fmla="*/ 126 h 162"/>
                <a:gd name="T74" fmla="*/ 66 w 142"/>
                <a:gd name="T75" fmla="*/ 134 h 162"/>
                <a:gd name="T76" fmla="*/ 56 w 142"/>
                <a:gd name="T77" fmla="*/ 136 h 162"/>
                <a:gd name="T78" fmla="*/ 40 w 142"/>
                <a:gd name="T79" fmla="*/ 132 h 162"/>
                <a:gd name="T80" fmla="*/ 34 w 142"/>
                <a:gd name="T81" fmla="*/ 118 h 162"/>
                <a:gd name="T82" fmla="*/ 36 w 142"/>
                <a:gd name="T83" fmla="*/ 108 h 162"/>
                <a:gd name="T84" fmla="*/ 46 w 142"/>
                <a:gd name="T85" fmla="*/ 96 h 162"/>
                <a:gd name="T86" fmla="*/ 70 w 142"/>
                <a:gd name="T87" fmla="*/ 88 h 162"/>
                <a:gd name="T88" fmla="*/ 104 w 142"/>
                <a:gd name="T89" fmla="*/ 8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2" h="162">
                  <a:moveTo>
                    <a:pt x="80" y="0"/>
                  </a:moveTo>
                  <a:lnTo>
                    <a:pt x="80" y="0"/>
                  </a:lnTo>
                  <a:lnTo>
                    <a:pt x="58" y="2"/>
                  </a:lnTo>
                  <a:lnTo>
                    <a:pt x="36" y="8"/>
                  </a:lnTo>
                  <a:lnTo>
                    <a:pt x="30" y="42"/>
                  </a:lnTo>
                  <a:lnTo>
                    <a:pt x="34" y="38"/>
                  </a:lnTo>
                  <a:lnTo>
                    <a:pt x="34" y="38"/>
                  </a:lnTo>
                  <a:lnTo>
                    <a:pt x="44" y="34"/>
                  </a:lnTo>
                  <a:lnTo>
                    <a:pt x="56" y="30"/>
                  </a:lnTo>
                  <a:lnTo>
                    <a:pt x="68" y="28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92" y="28"/>
                  </a:lnTo>
                  <a:lnTo>
                    <a:pt x="98" y="30"/>
                  </a:lnTo>
                  <a:lnTo>
                    <a:pt x="104" y="34"/>
                  </a:lnTo>
                  <a:lnTo>
                    <a:pt x="106" y="38"/>
                  </a:lnTo>
                  <a:lnTo>
                    <a:pt x="110" y="42"/>
                  </a:lnTo>
                  <a:lnTo>
                    <a:pt x="112" y="54"/>
                  </a:lnTo>
                  <a:lnTo>
                    <a:pt x="112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06" y="62"/>
                  </a:lnTo>
                  <a:lnTo>
                    <a:pt x="106" y="62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70" y="62"/>
                  </a:lnTo>
                  <a:lnTo>
                    <a:pt x="52" y="64"/>
                  </a:lnTo>
                  <a:lnTo>
                    <a:pt x="36" y="70"/>
                  </a:lnTo>
                  <a:lnTo>
                    <a:pt x="22" y="76"/>
                  </a:lnTo>
                  <a:lnTo>
                    <a:pt x="12" y="84"/>
                  </a:lnTo>
                  <a:lnTo>
                    <a:pt x="6" y="94"/>
                  </a:lnTo>
                  <a:lnTo>
                    <a:pt x="2" y="106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30"/>
                  </a:lnTo>
                  <a:lnTo>
                    <a:pt x="4" y="140"/>
                  </a:lnTo>
                  <a:lnTo>
                    <a:pt x="10" y="146"/>
                  </a:lnTo>
                  <a:lnTo>
                    <a:pt x="16" y="152"/>
                  </a:lnTo>
                  <a:lnTo>
                    <a:pt x="24" y="158"/>
                  </a:lnTo>
                  <a:lnTo>
                    <a:pt x="32" y="160"/>
                  </a:lnTo>
                  <a:lnTo>
                    <a:pt x="42" y="162"/>
                  </a:lnTo>
                  <a:lnTo>
                    <a:pt x="50" y="162"/>
                  </a:lnTo>
                  <a:lnTo>
                    <a:pt x="50" y="162"/>
                  </a:lnTo>
                  <a:lnTo>
                    <a:pt x="64" y="162"/>
                  </a:lnTo>
                  <a:lnTo>
                    <a:pt x="76" y="156"/>
                  </a:lnTo>
                  <a:lnTo>
                    <a:pt x="88" y="150"/>
                  </a:lnTo>
                  <a:lnTo>
                    <a:pt x="96" y="140"/>
                  </a:lnTo>
                  <a:lnTo>
                    <a:pt x="96" y="140"/>
                  </a:lnTo>
                  <a:lnTo>
                    <a:pt x="92" y="160"/>
                  </a:lnTo>
                  <a:lnTo>
                    <a:pt x="124" y="160"/>
                  </a:lnTo>
                  <a:lnTo>
                    <a:pt x="124" y="160"/>
                  </a:lnTo>
                  <a:lnTo>
                    <a:pt x="128" y="126"/>
                  </a:lnTo>
                  <a:lnTo>
                    <a:pt x="136" y="92"/>
                  </a:lnTo>
                  <a:lnTo>
                    <a:pt x="136" y="92"/>
                  </a:lnTo>
                  <a:lnTo>
                    <a:pt x="140" y="74"/>
                  </a:lnTo>
                  <a:lnTo>
                    <a:pt x="140" y="74"/>
                  </a:lnTo>
                  <a:lnTo>
                    <a:pt x="142" y="50"/>
                  </a:lnTo>
                  <a:lnTo>
                    <a:pt x="142" y="50"/>
                  </a:lnTo>
                  <a:lnTo>
                    <a:pt x="140" y="38"/>
                  </a:lnTo>
                  <a:lnTo>
                    <a:pt x="138" y="28"/>
                  </a:lnTo>
                  <a:lnTo>
                    <a:pt x="132" y="20"/>
                  </a:lnTo>
                  <a:lnTo>
                    <a:pt x="126" y="12"/>
                  </a:lnTo>
                  <a:lnTo>
                    <a:pt x="116" y="8"/>
                  </a:lnTo>
                  <a:lnTo>
                    <a:pt x="106" y="2"/>
                  </a:lnTo>
                  <a:lnTo>
                    <a:pt x="94" y="0"/>
                  </a:lnTo>
                  <a:lnTo>
                    <a:pt x="80" y="0"/>
                  </a:lnTo>
                  <a:lnTo>
                    <a:pt x="80" y="0"/>
                  </a:lnTo>
                  <a:close/>
                  <a:moveTo>
                    <a:pt x="104" y="86"/>
                  </a:moveTo>
                  <a:lnTo>
                    <a:pt x="104" y="86"/>
                  </a:lnTo>
                  <a:lnTo>
                    <a:pt x="102" y="96"/>
                  </a:lnTo>
                  <a:lnTo>
                    <a:pt x="98" y="104"/>
                  </a:lnTo>
                  <a:lnTo>
                    <a:pt x="94" y="112"/>
                  </a:lnTo>
                  <a:lnTo>
                    <a:pt x="88" y="120"/>
                  </a:lnTo>
                  <a:lnTo>
                    <a:pt x="82" y="126"/>
                  </a:lnTo>
                  <a:lnTo>
                    <a:pt x="74" y="132"/>
                  </a:lnTo>
                  <a:lnTo>
                    <a:pt x="66" y="134"/>
                  </a:lnTo>
                  <a:lnTo>
                    <a:pt x="56" y="136"/>
                  </a:lnTo>
                  <a:lnTo>
                    <a:pt x="56" y="136"/>
                  </a:lnTo>
                  <a:lnTo>
                    <a:pt x="48" y="134"/>
                  </a:lnTo>
                  <a:lnTo>
                    <a:pt x="40" y="132"/>
                  </a:lnTo>
                  <a:lnTo>
                    <a:pt x="36" y="126"/>
                  </a:lnTo>
                  <a:lnTo>
                    <a:pt x="34" y="118"/>
                  </a:lnTo>
                  <a:lnTo>
                    <a:pt x="34" y="118"/>
                  </a:lnTo>
                  <a:lnTo>
                    <a:pt x="36" y="108"/>
                  </a:lnTo>
                  <a:lnTo>
                    <a:pt x="40" y="100"/>
                  </a:lnTo>
                  <a:lnTo>
                    <a:pt x="46" y="96"/>
                  </a:lnTo>
                  <a:lnTo>
                    <a:pt x="54" y="92"/>
                  </a:lnTo>
                  <a:lnTo>
                    <a:pt x="70" y="88"/>
                  </a:lnTo>
                  <a:lnTo>
                    <a:pt x="84" y="86"/>
                  </a:lnTo>
                  <a:lnTo>
                    <a:pt x="104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" name="Freeform 22"/>
            <p:cNvSpPr>
              <a:spLocks noEditPoints="1"/>
            </p:cNvSpPr>
            <p:nvPr userDrawn="1"/>
          </p:nvSpPr>
          <p:spPr bwMode="auto">
            <a:xfrm>
              <a:off x="476" y="1695"/>
              <a:ext cx="144" cy="162"/>
            </a:xfrm>
            <a:custGeom>
              <a:avLst/>
              <a:gdLst>
                <a:gd name="T0" fmla="*/ 86 w 144"/>
                <a:gd name="T1" fmla="*/ 0 h 162"/>
                <a:gd name="T2" fmla="*/ 54 w 144"/>
                <a:gd name="T3" fmla="*/ 6 h 162"/>
                <a:gd name="T4" fmla="*/ 26 w 144"/>
                <a:gd name="T5" fmla="*/ 24 h 162"/>
                <a:gd name="T6" fmla="*/ 8 w 144"/>
                <a:gd name="T7" fmla="*/ 54 h 162"/>
                <a:gd name="T8" fmla="*/ 0 w 144"/>
                <a:gd name="T9" fmla="*/ 92 h 162"/>
                <a:gd name="T10" fmla="*/ 2 w 144"/>
                <a:gd name="T11" fmla="*/ 108 h 162"/>
                <a:gd name="T12" fmla="*/ 10 w 144"/>
                <a:gd name="T13" fmla="*/ 134 h 162"/>
                <a:gd name="T14" fmla="*/ 28 w 144"/>
                <a:gd name="T15" fmla="*/ 152 h 162"/>
                <a:gd name="T16" fmla="*/ 56 w 144"/>
                <a:gd name="T17" fmla="*/ 162 h 162"/>
                <a:gd name="T18" fmla="*/ 72 w 144"/>
                <a:gd name="T19" fmla="*/ 162 h 162"/>
                <a:gd name="T20" fmla="*/ 118 w 144"/>
                <a:gd name="T21" fmla="*/ 156 h 162"/>
                <a:gd name="T22" fmla="*/ 124 w 144"/>
                <a:gd name="T23" fmla="*/ 126 h 162"/>
                <a:gd name="T24" fmla="*/ 90 w 144"/>
                <a:gd name="T25" fmla="*/ 136 h 162"/>
                <a:gd name="T26" fmla="*/ 78 w 144"/>
                <a:gd name="T27" fmla="*/ 136 h 162"/>
                <a:gd name="T28" fmla="*/ 58 w 144"/>
                <a:gd name="T29" fmla="*/ 134 h 162"/>
                <a:gd name="T30" fmla="*/ 44 w 144"/>
                <a:gd name="T31" fmla="*/ 126 h 162"/>
                <a:gd name="T32" fmla="*/ 36 w 144"/>
                <a:gd name="T33" fmla="*/ 114 h 162"/>
                <a:gd name="T34" fmla="*/ 34 w 144"/>
                <a:gd name="T35" fmla="*/ 96 h 162"/>
                <a:gd name="T36" fmla="*/ 34 w 144"/>
                <a:gd name="T37" fmla="*/ 90 h 162"/>
                <a:gd name="T38" fmla="*/ 142 w 144"/>
                <a:gd name="T39" fmla="*/ 90 h 162"/>
                <a:gd name="T40" fmla="*/ 144 w 144"/>
                <a:gd name="T41" fmla="*/ 60 h 162"/>
                <a:gd name="T42" fmla="*/ 144 w 144"/>
                <a:gd name="T43" fmla="*/ 46 h 162"/>
                <a:gd name="T44" fmla="*/ 136 w 144"/>
                <a:gd name="T45" fmla="*/ 24 h 162"/>
                <a:gd name="T46" fmla="*/ 120 w 144"/>
                <a:gd name="T47" fmla="*/ 8 h 162"/>
                <a:gd name="T48" fmla="*/ 98 w 144"/>
                <a:gd name="T49" fmla="*/ 0 h 162"/>
                <a:gd name="T50" fmla="*/ 86 w 144"/>
                <a:gd name="T51" fmla="*/ 0 h 162"/>
                <a:gd name="T52" fmla="*/ 38 w 144"/>
                <a:gd name="T53" fmla="*/ 64 h 162"/>
                <a:gd name="T54" fmla="*/ 54 w 144"/>
                <a:gd name="T55" fmla="*/ 38 h 162"/>
                <a:gd name="T56" fmla="*/ 66 w 144"/>
                <a:gd name="T57" fmla="*/ 30 h 162"/>
                <a:gd name="T58" fmla="*/ 82 w 144"/>
                <a:gd name="T59" fmla="*/ 26 h 162"/>
                <a:gd name="T60" fmla="*/ 94 w 144"/>
                <a:gd name="T61" fmla="*/ 28 h 162"/>
                <a:gd name="T62" fmla="*/ 108 w 144"/>
                <a:gd name="T63" fmla="*/ 38 h 162"/>
                <a:gd name="T64" fmla="*/ 112 w 144"/>
                <a:gd name="T65" fmla="*/ 54 h 162"/>
                <a:gd name="T66" fmla="*/ 112 w 144"/>
                <a:gd name="T67" fmla="*/ 6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4" h="162">
                  <a:moveTo>
                    <a:pt x="86" y="0"/>
                  </a:moveTo>
                  <a:lnTo>
                    <a:pt x="86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40" y="14"/>
                  </a:lnTo>
                  <a:lnTo>
                    <a:pt x="26" y="24"/>
                  </a:lnTo>
                  <a:lnTo>
                    <a:pt x="16" y="38"/>
                  </a:lnTo>
                  <a:lnTo>
                    <a:pt x="8" y="54"/>
                  </a:lnTo>
                  <a:lnTo>
                    <a:pt x="2" y="7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2" y="108"/>
                  </a:lnTo>
                  <a:lnTo>
                    <a:pt x="4" y="122"/>
                  </a:lnTo>
                  <a:lnTo>
                    <a:pt x="10" y="134"/>
                  </a:lnTo>
                  <a:lnTo>
                    <a:pt x="18" y="144"/>
                  </a:lnTo>
                  <a:lnTo>
                    <a:pt x="28" y="152"/>
                  </a:lnTo>
                  <a:lnTo>
                    <a:pt x="40" y="158"/>
                  </a:lnTo>
                  <a:lnTo>
                    <a:pt x="56" y="162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94" y="160"/>
                  </a:lnTo>
                  <a:lnTo>
                    <a:pt x="118" y="156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00" y="134"/>
                  </a:lnTo>
                  <a:lnTo>
                    <a:pt x="90" y="136"/>
                  </a:lnTo>
                  <a:lnTo>
                    <a:pt x="78" y="136"/>
                  </a:lnTo>
                  <a:lnTo>
                    <a:pt x="78" y="136"/>
                  </a:lnTo>
                  <a:lnTo>
                    <a:pt x="68" y="136"/>
                  </a:lnTo>
                  <a:lnTo>
                    <a:pt x="58" y="134"/>
                  </a:lnTo>
                  <a:lnTo>
                    <a:pt x="50" y="130"/>
                  </a:lnTo>
                  <a:lnTo>
                    <a:pt x="44" y="126"/>
                  </a:lnTo>
                  <a:lnTo>
                    <a:pt x="40" y="122"/>
                  </a:lnTo>
                  <a:lnTo>
                    <a:pt x="36" y="114"/>
                  </a:lnTo>
                  <a:lnTo>
                    <a:pt x="34" y="106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4" y="90"/>
                  </a:lnTo>
                  <a:lnTo>
                    <a:pt x="142" y="90"/>
                  </a:lnTo>
                  <a:lnTo>
                    <a:pt x="142" y="90"/>
                  </a:lnTo>
                  <a:lnTo>
                    <a:pt x="144" y="76"/>
                  </a:lnTo>
                  <a:lnTo>
                    <a:pt x="144" y="60"/>
                  </a:lnTo>
                  <a:lnTo>
                    <a:pt x="144" y="60"/>
                  </a:lnTo>
                  <a:lnTo>
                    <a:pt x="144" y="46"/>
                  </a:lnTo>
                  <a:lnTo>
                    <a:pt x="140" y="34"/>
                  </a:lnTo>
                  <a:lnTo>
                    <a:pt x="136" y="24"/>
                  </a:lnTo>
                  <a:lnTo>
                    <a:pt x="128" y="16"/>
                  </a:lnTo>
                  <a:lnTo>
                    <a:pt x="120" y="8"/>
                  </a:lnTo>
                  <a:lnTo>
                    <a:pt x="110" y="4"/>
                  </a:lnTo>
                  <a:lnTo>
                    <a:pt x="98" y="0"/>
                  </a:lnTo>
                  <a:lnTo>
                    <a:pt x="86" y="0"/>
                  </a:lnTo>
                  <a:lnTo>
                    <a:pt x="86" y="0"/>
                  </a:lnTo>
                  <a:close/>
                  <a:moveTo>
                    <a:pt x="38" y="64"/>
                  </a:moveTo>
                  <a:lnTo>
                    <a:pt x="38" y="64"/>
                  </a:lnTo>
                  <a:lnTo>
                    <a:pt x="44" y="50"/>
                  </a:lnTo>
                  <a:lnTo>
                    <a:pt x="54" y="38"/>
                  </a:lnTo>
                  <a:lnTo>
                    <a:pt x="60" y="34"/>
                  </a:lnTo>
                  <a:lnTo>
                    <a:pt x="66" y="30"/>
                  </a:lnTo>
                  <a:lnTo>
                    <a:pt x="74" y="28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94" y="28"/>
                  </a:lnTo>
                  <a:lnTo>
                    <a:pt x="104" y="34"/>
                  </a:lnTo>
                  <a:lnTo>
                    <a:pt x="108" y="38"/>
                  </a:lnTo>
                  <a:lnTo>
                    <a:pt x="110" y="42"/>
                  </a:lnTo>
                  <a:lnTo>
                    <a:pt x="112" y="54"/>
                  </a:lnTo>
                  <a:lnTo>
                    <a:pt x="112" y="54"/>
                  </a:lnTo>
                  <a:lnTo>
                    <a:pt x="112" y="64"/>
                  </a:lnTo>
                  <a:lnTo>
                    <a:pt x="38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348" y="1695"/>
              <a:ext cx="122" cy="160"/>
            </a:xfrm>
            <a:custGeom>
              <a:avLst/>
              <a:gdLst>
                <a:gd name="T0" fmla="*/ 122 w 122"/>
                <a:gd name="T1" fmla="*/ 4 h 160"/>
                <a:gd name="T2" fmla="*/ 122 w 122"/>
                <a:gd name="T3" fmla="*/ 4 h 160"/>
                <a:gd name="T4" fmla="*/ 112 w 122"/>
                <a:gd name="T5" fmla="*/ 0 h 160"/>
                <a:gd name="T6" fmla="*/ 106 w 122"/>
                <a:gd name="T7" fmla="*/ 0 h 160"/>
                <a:gd name="T8" fmla="*/ 106 w 122"/>
                <a:gd name="T9" fmla="*/ 0 h 160"/>
                <a:gd name="T10" fmla="*/ 90 w 122"/>
                <a:gd name="T11" fmla="*/ 2 h 160"/>
                <a:gd name="T12" fmla="*/ 76 w 122"/>
                <a:gd name="T13" fmla="*/ 6 h 160"/>
                <a:gd name="T14" fmla="*/ 66 w 122"/>
                <a:gd name="T15" fmla="*/ 14 h 160"/>
                <a:gd name="T16" fmla="*/ 58 w 122"/>
                <a:gd name="T17" fmla="*/ 22 h 160"/>
                <a:gd name="T18" fmla="*/ 62 w 122"/>
                <a:gd name="T19" fmla="*/ 4 h 160"/>
                <a:gd name="T20" fmla="*/ 32 w 122"/>
                <a:gd name="T21" fmla="*/ 4 h 160"/>
                <a:gd name="T22" fmla="*/ 32 w 122"/>
                <a:gd name="T23" fmla="*/ 4 h 160"/>
                <a:gd name="T24" fmla="*/ 28 w 122"/>
                <a:gd name="T25" fmla="*/ 24 h 160"/>
                <a:gd name="T26" fmla="*/ 0 w 122"/>
                <a:gd name="T27" fmla="*/ 160 h 160"/>
                <a:gd name="T28" fmla="*/ 32 w 122"/>
                <a:gd name="T29" fmla="*/ 160 h 160"/>
                <a:gd name="T30" fmla="*/ 48 w 122"/>
                <a:gd name="T31" fmla="*/ 82 h 160"/>
                <a:gd name="T32" fmla="*/ 48 w 122"/>
                <a:gd name="T33" fmla="*/ 82 h 160"/>
                <a:gd name="T34" fmla="*/ 54 w 122"/>
                <a:gd name="T35" fmla="*/ 68 h 160"/>
                <a:gd name="T36" fmla="*/ 58 w 122"/>
                <a:gd name="T37" fmla="*/ 58 h 160"/>
                <a:gd name="T38" fmla="*/ 64 w 122"/>
                <a:gd name="T39" fmla="*/ 50 h 160"/>
                <a:gd name="T40" fmla="*/ 70 w 122"/>
                <a:gd name="T41" fmla="*/ 42 h 160"/>
                <a:gd name="T42" fmla="*/ 80 w 122"/>
                <a:gd name="T43" fmla="*/ 34 h 160"/>
                <a:gd name="T44" fmla="*/ 90 w 122"/>
                <a:gd name="T45" fmla="*/ 30 h 160"/>
                <a:gd name="T46" fmla="*/ 102 w 122"/>
                <a:gd name="T47" fmla="*/ 28 h 160"/>
                <a:gd name="T48" fmla="*/ 102 w 122"/>
                <a:gd name="T49" fmla="*/ 28 h 160"/>
                <a:gd name="T50" fmla="*/ 108 w 122"/>
                <a:gd name="T51" fmla="*/ 28 h 160"/>
                <a:gd name="T52" fmla="*/ 114 w 122"/>
                <a:gd name="T53" fmla="*/ 32 h 160"/>
                <a:gd name="T54" fmla="*/ 122 w 122"/>
                <a:gd name="T5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2" h="160">
                  <a:moveTo>
                    <a:pt x="122" y="4"/>
                  </a:moveTo>
                  <a:lnTo>
                    <a:pt x="122" y="4"/>
                  </a:lnTo>
                  <a:lnTo>
                    <a:pt x="112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0" y="2"/>
                  </a:lnTo>
                  <a:lnTo>
                    <a:pt x="76" y="6"/>
                  </a:lnTo>
                  <a:lnTo>
                    <a:pt x="66" y="14"/>
                  </a:lnTo>
                  <a:lnTo>
                    <a:pt x="58" y="22"/>
                  </a:lnTo>
                  <a:lnTo>
                    <a:pt x="62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28" y="24"/>
                  </a:lnTo>
                  <a:lnTo>
                    <a:pt x="0" y="160"/>
                  </a:lnTo>
                  <a:lnTo>
                    <a:pt x="32" y="160"/>
                  </a:lnTo>
                  <a:lnTo>
                    <a:pt x="48" y="82"/>
                  </a:lnTo>
                  <a:lnTo>
                    <a:pt x="48" y="82"/>
                  </a:lnTo>
                  <a:lnTo>
                    <a:pt x="54" y="68"/>
                  </a:lnTo>
                  <a:lnTo>
                    <a:pt x="58" y="58"/>
                  </a:lnTo>
                  <a:lnTo>
                    <a:pt x="64" y="50"/>
                  </a:lnTo>
                  <a:lnTo>
                    <a:pt x="70" y="42"/>
                  </a:lnTo>
                  <a:lnTo>
                    <a:pt x="80" y="34"/>
                  </a:lnTo>
                  <a:lnTo>
                    <a:pt x="90" y="30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8" y="28"/>
                  </a:lnTo>
                  <a:lnTo>
                    <a:pt x="114" y="32"/>
                  </a:lnTo>
                  <a:lnTo>
                    <a:pt x="12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774" y="1695"/>
              <a:ext cx="122" cy="160"/>
            </a:xfrm>
            <a:custGeom>
              <a:avLst/>
              <a:gdLst>
                <a:gd name="T0" fmla="*/ 122 w 122"/>
                <a:gd name="T1" fmla="*/ 4 h 160"/>
                <a:gd name="T2" fmla="*/ 122 w 122"/>
                <a:gd name="T3" fmla="*/ 4 h 160"/>
                <a:gd name="T4" fmla="*/ 112 w 122"/>
                <a:gd name="T5" fmla="*/ 0 h 160"/>
                <a:gd name="T6" fmla="*/ 106 w 122"/>
                <a:gd name="T7" fmla="*/ 0 h 160"/>
                <a:gd name="T8" fmla="*/ 106 w 122"/>
                <a:gd name="T9" fmla="*/ 0 h 160"/>
                <a:gd name="T10" fmla="*/ 90 w 122"/>
                <a:gd name="T11" fmla="*/ 2 h 160"/>
                <a:gd name="T12" fmla="*/ 76 w 122"/>
                <a:gd name="T13" fmla="*/ 6 h 160"/>
                <a:gd name="T14" fmla="*/ 66 w 122"/>
                <a:gd name="T15" fmla="*/ 14 h 160"/>
                <a:gd name="T16" fmla="*/ 58 w 122"/>
                <a:gd name="T17" fmla="*/ 22 h 160"/>
                <a:gd name="T18" fmla="*/ 62 w 122"/>
                <a:gd name="T19" fmla="*/ 4 h 160"/>
                <a:gd name="T20" fmla="*/ 30 w 122"/>
                <a:gd name="T21" fmla="*/ 4 h 160"/>
                <a:gd name="T22" fmla="*/ 30 w 122"/>
                <a:gd name="T23" fmla="*/ 4 h 160"/>
                <a:gd name="T24" fmla="*/ 28 w 122"/>
                <a:gd name="T25" fmla="*/ 24 h 160"/>
                <a:gd name="T26" fmla="*/ 0 w 122"/>
                <a:gd name="T27" fmla="*/ 160 h 160"/>
                <a:gd name="T28" fmla="*/ 32 w 122"/>
                <a:gd name="T29" fmla="*/ 160 h 160"/>
                <a:gd name="T30" fmla="*/ 48 w 122"/>
                <a:gd name="T31" fmla="*/ 82 h 160"/>
                <a:gd name="T32" fmla="*/ 48 w 122"/>
                <a:gd name="T33" fmla="*/ 82 h 160"/>
                <a:gd name="T34" fmla="*/ 52 w 122"/>
                <a:gd name="T35" fmla="*/ 68 h 160"/>
                <a:gd name="T36" fmla="*/ 58 w 122"/>
                <a:gd name="T37" fmla="*/ 58 h 160"/>
                <a:gd name="T38" fmla="*/ 62 w 122"/>
                <a:gd name="T39" fmla="*/ 50 h 160"/>
                <a:gd name="T40" fmla="*/ 70 w 122"/>
                <a:gd name="T41" fmla="*/ 42 h 160"/>
                <a:gd name="T42" fmla="*/ 78 w 122"/>
                <a:gd name="T43" fmla="*/ 34 h 160"/>
                <a:gd name="T44" fmla="*/ 90 w 122"/>
                <a:gd name="T45" fmla="*/ 30 h 160"/>
                <a:gd name="T46" fmla="*/ 102 w 122"/>
                <a:gd name="T47" fmla="*/ 28 h 160"/>
                <a:gd name="T48" fmla="*/ 102 w 122"/>
                <a:gd name="T49" fmla="*/ 28 h 160"/>
                <a:gd name="T50" fmla="*/ 106 w 122"/>
                <a:gd name="T51" fmla="*/ 28 h 160"/>
                <a:gd name="T52" fmla="*/ 114 w 122"/>
                <a:gd name="T53" fmla="*/ 32 h 160"/>
                <a:gd name="T54" fmla="*/ 122 w 122"/>
                <a:gd name="T5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2" h="160">
                  <a:moveTo>
                    <a:pt x="122" y="4"/>
                  </a:moveTo>
                  <a:lnTo>
                    <a:pt x="122" y="4"/>
                  </a:lnTo>
                  <a:lnTo>
                    <a:pt x="112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0" y="2"/>
                  </a:lnTo>
                  <a:lnTo>
                    <a:pt x="76" y="6"/>
                  </a:lnTo>
                  <a:lnTo>
                    <a:pt x="66" y="14"/>
                  </a:lnTo>
                  <a:lnTo>
                    <a:pt x="58" y="22"/>
                  </a:lnTo>
                  <a:lnTo>
                    <a:pt x="62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8" y="24"/>
                  </a:lnTo>
                  <a:lnTo>
                    <a:pt x="0" y="160"/>
                  </a:lnTo>
                  <a:lnTo>
                    <a:pt x="32" y="160"/>
                  </a:lnTo>
                  <a:lnTo>
                    <a:pt x="48" y="82"/>
                  </a:lnTo>
                  <a:lnTo>
                    <a:pt x="48" y="82"/>
                  </a:lnTo>
                  <a:lnTo>
                    <a:pt x="52" y="68"/>
                  </a:lnTo>
                  <a:lnTo>
                    <a:pt x="58" y="58"/>
                  </a:lnTo>
                  <a:lnTo>
                    <a:pt x="62" y="50"/>
                  </a:lnTo>
                  <a:lnTo>
                    <a:pt x="70" y="42"/>
                  </a:lnTo>
                  <a:lnTo>
                    <a:pt x="78" y="34"/>
                  </a:lnTo>
                  <a:lnTo>
                    <a:pt x="90" y="30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6" y="28"/>
                  </a:lnTo>
                  <a:lnTo>
                    <a:pt x="114" y="32"/>
                  </a:lnTo>
                  <a:lnTo>
                    <a:pt x="12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758" y="1695"/>
              <a:ext cx="122" cy="160"/>
            </a:xfrm>
            <a:custGeom>
              <a:avLst/>
              <a:gdLst>
                <a:gd name="T0" fmla="*/ 122 w 122"/>
                <a:gd name="T1" fmla="*/ 4 h 160"/>
                <a:gd name="T2" fmla="*/ 122 w 122"/>
                <a:gd name="T3" fmla="*/ 4 h 160"/>
                <a:gd name="T4" fmla="*/ 112 w 122"/>
                <a:gd name="T5" fmla="*/ 0 h 160"/>
                <a:gd name="T6" fmla="*/ 106 w 122"/>
                <a:gd name="T7" fmla="*/ 0 h 160"/>
                <a:gd name="T8" fmla="*/ 106 w 122"/>
                <a:gd name="T9" fmla="*/ 0 h 160"/>
                <a:gd name="T10" fmla="*/ 90 w 122"/>
                <a:gd name="T11" fmla="*/ 2 h 160"/>
                <a:gd name="T12" fmla="*/ 76 w 122"/>
                <a:gd name="T13" fmla="*/ 6 h 160"/>
                <a:gd name="T14" fmla="*/ 66 w 122"/>
                <a:gd name="T15" fmla="*/ 14 h 160"/>
                <a:gd name="T16" fmla="*/ 58 w 122"/>
                <a:gd name="T17" fmla="*/ 22 h 160"/>
                <a:gd name="T18" fmla="*/ 62 w 122"/>
                <a:gd name="T19" fmla="*/ 4 h 160"/>
                <a:gd name="T20" fmla="*/ 32 w 122"/>
                <a:gd name="T21" fmla="*/ 4 h 160"/>
                <a:gd name="T22" fmla="*/ 32 w 122"/>
                <a:gd name="T23" fmla="*/ 4 h 160"/>
                <a:gd name="T24" fmla="*/ 28 w 122"/>
                <a:gd name="T25" fmla="*/ 24 h 160"/>
                <a:gd name="T26" fmla="*/ 0 w 122"/>
                <a:gd name="T27" fmla="*/ 160 h 160"/>
                <a:gd name="T28" fmla="*/ 32 w 122"/>
                <a:gd name="T29" fmla="*/ 160 h 160"/>
                <a:gd name="T30" fmla="*/ 48 w 122"/>
                <a:gd name="T31" fmla="*/ 82 h 160"/>
                <a:gd name="T32" fmla="*/ 48 w 122"/>
                <a:gd name="T33" fmla="*/ 82 h 160"/>
                <a:gd name="T34" fmla="*/ 52 w 122"/>
                <a:gd name="T35" fmla="*/ 68 h 160"/>
                <a:gd name="T36" fmla="*/ 58 w 122"/>
                <a:gd name="T37" fmla="*/ 58 h 160"/>
                <a:gd name="T38" fmla="*/ 62 w 122"/>
                <a:gd name="T39" fmla="*/ 50 h 160"/>
                <a:gd name="T40" fmla="*/ 70 w 122"/>
                <a:gd name="T41" fmla="*/ 42 h 160"/>
                <a:gd name="T42" fmla="*/ 78 w 122"/>
                <a:gd name="T43" fmla="*/ 34 h 160"/>
                <a:gd name="T44" fmla="*/ 90 w 122"/>
                <a:gd name="T45" fmla="*/ 30 h 160"/>
                <a:gd name="T46" fmla="*/ 102 w 122"/>
                <a:gd name="T47" fmla="*/ 28 h 160"/>
                <a:gd name="T48" fmla="*/ 102 w 122"/>
                <a:gd name="T49" fmla="*/ 28 h 160"/>
                <a:gd name="T50" fmla="*/ 106 w 122"/>
                <a:gd name="T51" fmla="*/ 28 h 160"/>
                <a:gd name="T52" fmla="*/ 114 w 122"/>
                <a:gd name="T53" fmla="*/ 32 h 160"/>
                <a:gd name="T54" fmla="*/ 122 w 122"/>
                <a:gd name="T5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2" h="160">
                  <a:moveTo>
                    <a:pt x="122" y="4"/>
                  </a:moveTo>
                  <a:lnTo>
                    <a:pt x="122" y="4"/>
                  </a:lnTo>
                  <a:lnTo>
                    <a:pt x="112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0" y="2"/>
                  </a:lnTo>
                  <a:lnTo>
                    <a:pt x="76" y="6"/>
                  </a:lnTo>
                  <a:lnTo>
                    <a:pt x="66" y="14"/>
                  </a:lnTo>
                  <a:lnTo>
                    <a:pt x="58" y="22"/>
                  </a:lnTo>
                  <a:lnTo>
                    <a:pt x="62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28" y="24"/>
                  </a:lnTo>
                  <a:lnTo>
                    <a:pt x="0" y="160"/>
                  </a:lnTo>
                  <a:lnTo>
                    <a:pt x="32" y="160"/>
                  </a:lnTo>
                  <a:lnTo>
                    <a:pt x="48" y="82"/>
                  </a:lnTo>
                  <a:lnTo>
                    <a:pt x="48" y="82"/>
                  </a:lnTo>
                  <a:lnTo>
                    <a:pt x="52" y="68"/>
                  </a:lnTo>
                  <a:lnTo>
                    <a:pt x="58" y="58"/>
                  </a:lnTo>
                  <a:lnTo>
                    <a:pt x="62" y="50"/>
                  </a:lnTo>
                  <a:lnTo>
                    <a:pt x="70" y="42"/>
                  </a:lnTo>
                  <a:lnTo>
                    <a:pt x="78" y="34"/>
                  </a:lnTo>
                  <a:lnTo>
                    <a:pt x="90" y="30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6" y="28"/>
                  </a:lnTo>
                  <a:lnTo>
                    <a:pt x="114" y="32"/>
                  </a:lnTo>
                  <a:lnTo>
                    <a:pt x="12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884" y="1695"/>
              <a:ext cx="122" cy="160"/>
            </a:xfrm>
            <a:custGeom>
              <a:avLst/>
              <a:gdLst>
                <a:gd name="T0" fmla="*/ 122 w 122"/>
                <a:gd name="T1" fmla="*/ 4 h 160"/>
                <a:gd name="T2" fmla="*/ 122 w 122"/>
                <a:gd name="T3" fmla="*/ 4 h 160"/>
                <a:gd name="T4" fmla="*/ 114 w 122"/>
                <a:gd name="T5" fmla="*/ 0 h 160"/>
                <a:gd name="T6" fmla="*/ 108 w 122"/>
                <a:gd name="T7" fmla="*/ 0 h 160"/>
                <a:gd name="T8" fmla="*/ 108 w 122"/>
                <a:gd name="T9" fmla="*/ 0 h 160"/>
                <a:gd name="T10" fmla="*/ 90 w 122"/>
                <a:gd name="T11" fmla="*/ 2 h 160"/>
                <a:gd name="T12" fmla="*/ 76 w 122"/>
                <a:gd name="T13" fmla="*/ 6 h 160"/>
                <a:gd name="T14" fmla="*/ 66 w 122"/>
                <a:gd name="T15" fmla="*/ 14 h 160"/>
                <a:gd name="T16" fmla="*/ 58 w 122"/>
                <a:gd name="T17" fmla="*/ 22 h 160"/>
                <a:gd name="T18" fmla="*/ 62 w 122"/>
                <a:gd name="T19" fmla="*/ 4 h 160"/>
                <a:gd name="T20" fmla="*/ 32 w 122"/>
                <a:gd name="T21" fmla="*/ 4 h 160"/>
                <a:gd name="T22" fmla="*/ 32 w 122"/>
                <a:gd name="T23" fmla="*/ 4 h 160"/>
                <a:gd name="T24" fmla="*/ 28 w 122"/>
                <a:gd name="T25" fmla="*/ 24 h 160"/>
                <a:gd name="T26" fmla="*/ 0 w 122"/>
                <a:gd name="T27" fmla="*/ 160 h 160"/>
                <a:gd name="T28" fmla="*/ 32 w 122"/>
                <a:gd name="T29" fmla="*/ 160 h 160"/>
                <a:gd name="T30" fmla="*/ 48 w 122"/>
                <a:gd name="T31" fmla="*/ 82 h 160"/>
                <a:gd name="T32" fmla="*/ 48 w 122"/>
                <a:gd name="T33" fmla="*/ 82 h 160"/>
                <a:gd name="T34" fmla="*/ 54 w 122"/>
                <a:gd name="T35" fmla="*/ 68 h 160"/>
                <a:gd name="T36" fmla="*/ 58 w 122"/>
                <a:gd name="T37" fmla="*/ 58 h 160"/>
                <a:gd name="T38" fmla="*/ 64 w 122"/>
                <a:gd name="T39" fmla="*/ 50 h 160"/>
                <a:gd name="T40" fmla="*/ 70 w 122"/>
                <a:gd name="T41" fmla="*/ 42 h 160"/>
                <a:gd name="T42" fmla="*/ 80 w 122"/>
                <a:gd name="T43" fmla="*/ 34 h 160"/>
                <a:gd name="T44" fmla="*/ 90 w 122"/>
                <a:gd name="T45" fmla="*/ 30 h 160"/>
                <a:gd name="T46" fmla="*/ 102 w 122"/>
                <a:gd name="T47" fmla="*/ 28 h 160"/>
                <a:gd name="T48" fmla="*/ 102 w 122"/>
                <a:gd name="T49" fmla="*/ 28 h 160"/>
                <a:gd name="T50" fmla="*/ 108 w 122"/>
                <a:gd name="T51" fmla="*/ 28 h 160"/>
                <a:gd name="T52" fmla="*/ 116 w 122"/>
                <a:gd name="T53" fmla="*/ 32 h 160"/>
                <a:gd name="T54" fmla="*/ 122 w 122"/>
                <a:gd name="T55" fmla="*/ 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2" h="160">
                  <a:moveTo>
                    <a:pt x="122" y="4"/>
                  </a:moveTo>
                  <a:lnTo>
                    <a:pt x="122" y="4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90" y="2"/>
                  </a:lnTo>
                  <a:lnTo>
                    <a:pt x="76" y="6"/>
                  </a:lnTo>
                  <a:lnTo>
                    <a:pt x="66" y="14"/>
                  </a:lnTo>
                  <a:lnTo>
                    <a:pt x="58" y="22"/>
                  </a:lnTo>
                  <a:lnTo>
                    <a:pt x="62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28" y="24"/>
                  </a:lnTo>
                  <a:lnTo>
                    <a:pt x="0" y="160"/>
                  </a:lnTo>
                  <a:lnTo>
                    <a:pt x="32" y="160"/>
                  </a:lnTo>
                  <a:lnTo>
                    <a:pt x="48" y="82"/>
                  </a:lnTo>
                  <a:lnTo>
                    <a:pt x="48" y="82"/>
                  </a:lnTo>
                  <a:lnTo>
                    <a:pt x="54" y="68"/>
                  </a:lnTo>
                  <a:lnTo>
                    <a:pt x="58" y="58"/>
                  </a:lnTo>
                  <a:lnTo>
                    <a:pt x="64" y="50"/>
                  </a:lnTo>
                  <a:lnTo>
                    <a:pt x="70" y="42"/>
                  </a:lnTo>
                  <a:lnTo>
                    <a:pt x="80" y="34"/>
                  </a:lnTo>
                  <a:lnTo>
                    <a:pt x="90" y="30"/>
                  </a:lnTo>
                  <a:lnTo>
                    <a:pt x="102" y="28"/>
                  </a:lnTo>
                  <a:lnTo>
                    <a:pt x="102" y="28"/>
                  </a:lnTo>
                  <a:lnTo>
                    <a:pt x="108" y="28"/>
                  </a:lnTo>
                  <a:lnTo>
                    <a:pt x="116" y="32"/>
                  </a:lnTo>
                  <a:lnTo>
                    <a:pt x="122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68" y="1639"/>
              <a:ext cx="178" cy="218"/>
            </a:xfrm>
            <a:custGeom>
              <a:avLst/>
              <a:gdLst>
                <a:gd name="T0" fmla="*/ 178 w 178"/>
                <a:gd name="T1" fmla="*/ 10 h 218"/>
                <a:gd name="T2" fmla="*/ 178 w 178"/>
                <a:gd name="T3" fmla="*/ 10 h 218"/>
                <a:gd name="T4" fmla="*/ 168 w 178"/>
                <a:gd name="T5" fmla="*/ 6 h 218"/>
                <a:gd name="T6" fmla="*/ 154 w 178"/>
                <a:gd name="T7" fmla="*/ 2 h 218"/>
                <a:gd name="T8" fmla="*/ 140 w 178"/>
                <a:gd name="T9" fmla="*/ 0 h 218"/>
                <a:gd name="T10" fmla="*/ 126 w 178"/>
                <a:gd name="T11" fmla="*/ 0 h 218"/>
                <a:gd name="T12" fmla="*/ 126 w 178"/>
                <a:gd name="T13" fmla="*/ 0 h 218"/>
                <a:gd name="T14" fmla="*/ 110 w 178"/>
                <a:gd name="T15" fmla="*/ 0 h 218"/>
                <a:gd name="T16" fmla="*/ 94 w 178"/>
                <a:gd name="T17" fmla="*/ 2 h 218"/>
                <a:gd name="T18" fmla="*/ 80 w 178"/>
                <a:gd name="T19" fmla="*/ 6 h 218"/>
                <a:gd name="T20" fmla="*/ 68 w 178"/>
                <a:gd name="T21" fmla="*/ 12 h 218"/>
                <a:gd name="T22" fmla="*/ 56 w 178"/>
                <a:gd name="T23" fmla="*/ 18 h 218"/>
                <a:gd name="T24" fmla="*/ 46 w 178"/>
                <a:gd name="T25" fmla="*/ 26 h 218"/>
                <a:gd name="T26" fmla="*/ 36 w 178"/>
                <a:gd name="T27" fmla="*/ 34 h 218"/>
                <a:gd name="T28" fmla="*/ 28 w 178"/>
                <a:gd name="T29" fmla="*/ 42 h 218"/>
                <a:gd name="T30" fmla="*/ 16 w 178"/>
                <a:gd name="T31" fmla="*/ 62 h 218"/>
                <a:gd name="T32" fmla="*/ 6 w 178"/>
                <a:gd name="T33" fmla="*/ 82 h 218"/>
                <a:gd name="T34" fmla="*/ 2 w 178"/>
                <a:gd name="T35" fmla="*/ 102 h 218"/>
                <a:gd name="T36" fmla="*/ 0 w 178"/>
                <a:gd name="T37" fmla="*/ 122 h 218"/>
                <a:gd name="T38" fmla="*/ 0 w 178"/>
                <a:gd name="T39" fmla="*/ 122 h 218"/>
                <a:gd name="T40" fmla="*/ 2 w 178"/>
                <a:gd name="T41" fmla="*/ 144 h 218"/>
                <a:gd name="T42" fmla="*/ 6 w 178"/>
                <a:gd name="T43" fmla="*/ 162 h 218"/>
                <a:gd name="T44" fmla="*/ 16 w 178"/>
                <a:gd name="T45" fmla="*/ 180 h 218"/>
                <a:gd name="T46" fmla="*/ 26 w 178"/>
                <a:gd name="T47" fmla="*/ 192 h 218"/>
                <a:gd name="T48" fmla="*/ 40 w 178"/>
                <a:gd name="T49" fmla="*/ 204 h 218"/>
                <a:gd name="T50" fmla="*/ 58 w 178"/>
                <a:gd name="T51" fmla="*/ 212 h 218"/>
                <a:gd name="T52" fmla="*/ 78 w 178"/>
                <a:gd name="T53" fmla="*/ 216 h 218"/>
                <a:gd name="T54" fmla="*/ 100 w 178"/>
                <a:gd name="T55" fmla="*/ 218 h 218"/>
                <a:gd name="T56" fmla="*/ 100 w 178"/>
                <a:gd name="T57" fmla="*/ 218 h 218"/>
                <a:gd name="T58" fmla="*/ 120 w 178"/>
                <a:gd name="T59" fmla="*/ 218 h 218"/>
                <a:gd name="T60" fmla="*/ 138 w 178"/>
                <a:gd name="T61" fmla="*/ 212 h 218"/>
                <a:gd name="T62" fmla="*/ 140 w 178"/>
                <a:gd name="T63" fmla="*/ 212 h 218"/>
                <a:gd name="T64" fmla="*/ 144 w 178"/>
                <a:gd name="T65" fmla="*/ 180 h 218"/>
                <a:gd name="T66" fmla="*/ 144 w 178"/>
                <a:gd name="T67" fmla="*/ 180 h 218"/>
                <a:gd name="T68" fmla="*/ 134 w 178"/>
                <a:gd name="T69" fmla="*/ 184 h 218"/>
                <a:gd name="T70" fmla="*/ 124 w 178"/>
                <a:gd name="T71" fmla="*/ 186 h 218"/>
                <a:gd name="T72" fmla="*/ 104 w 178"/>
                <a:gd name="T73" fmla="*/ 188 h 218"/>
                <a:gd name="T74" fmla="*/ 104 w 178"/>
                <a:gd name="T75" fmla="*/ 188 h 218"/>
                <a:gd name="T76" fmla="*/ 90 w 178"/>
                <a:gd name="T77" fmla="*/ 188 h 218"/>
                <a:gd name="T78" fmla="*/ 76 w 178"/>
                <a:gd name="T79" fmla="*/ 184 h 218"/>
                <a:gd name="T80" fmla="*/ 64 w 178"/>
                <a:gd name="T81" fmla="*/ 178 h 218"/>
                <a:gd name="T82" fmla="*/ 54 w 178"/>
                <a:gd name="T83" fmla="*/ 172 h 218"/>
                <a:gd name="T84" fmla="*/ 46 w 178"/>
                <a:gd name="T85" fmla="*/ 162 h 218"/>
                <a:gd name="T86" fmla="*/ 40 w 178"/>
                <a:gd name="T87" fmla="*/ 150 h 218"/>
                <a:gd name="T88" fmla="*/ 36 w 178"/>
                <a:gd name="T89" fmla="*/ 138 h 218"/>
                <a:gd name="T90" fmla="*/ 36 w 178"/>
                <a:gd name="T91" fmla="*/ 124 h 218"/>
                <a:gd name="T92" fmla="*/ 36 w 178"/>
                <a:gd name="T93" fmla="*/ 124 h 218"/>
                <a:gd name="T94" fmla="*/ 38 w 178"/>
                <a:gd name="T95" fmla="*/ 106 h 218"/>
                <a:gd name="T96" fmla="*/ 42 w 178"/>
                <a:gd name="T97" fmla="*/ 90 h 218"/>
                <a:gd name="T98" fmla="*/ 48 w 178"/>
                <a:gd name="T99" fmla="*/ 74 h 218"/>
                <a:gd name="T100" fmla="*/ 58 w 178"/>
                <a:gd name="T101" fmla="*/ 60 h 218"/>
                <a:gd name="T102" fmla="*/ 70 w 178"/>
                <a:gd name="T103" fmla="*/ 48 h 218"/>
                <a:gd name="T104" fmla="*/ 86 w 178"/>
                <a:gd name="T105" fmla="*/ 38 h 218"/>
                <a:gd name="T106" fmla="*/ 106 w 178"/>
                <a:gd name="T107" fmla="*/ 32 h 218"/>
                <a:gd name="T108" fmla="*/ 128 w 178"/>
                <a:gd name="T109" fmla="*/ 30 h 218"/>
                <a:gd name="T110" fmla="*/ 128 w 178"/>
                <a:gd name="T111" fmla="*/ 30 h 218"/>
                <a:gd name="T112" fmla="*/ 148 w 178"/>
                <a:gd name="T113" fmla="*/ 32 h 218"/>
                <a:gd name="T114" fmla="*/ 160 w 178"/>
                <a:gd name="T115" fmla="*/ 36 h 218"/>
                <a:gd name="T116" fmla="*/ 168 w 178"/>
                <a:gd name="T117" fmla="*/ 40 h 218"/>
                <a:gd name="T118" fmla="*/ 178 w 178"/>
                <a:gd name="T119" fmla="*/ 1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8" h="218">
                  <a:moveTo>
                    <a:pt x="178" y="10"/>
                  </a:moveTo>
                  <a:lnTo>
                    <a:pt x="178" y="10"/>
                  </a:lnTo>
                  <a:lnTo>
                    <a:pt x="168" y="6"/>
                  </a:lnTo>
                  <a:lnTo>
                    <a:pt x="154" y="2"/>
                  </a:lnTo>
                  <a:lnTo>
                    <a:pt x="140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0" y="0"/>
                  </a:lnTo>
                  <a:lnTo>
                    <a:pt x="94" y="2"/>
                  </a:lnTo>
                  <a:lnTo>
                    <a:pt x="80" y="6"/>
                  </a:lnTo>
                  <a:lnTo>
                    <a:pt x="68" y="12"/>
                  </a:lnTo>
                  <a:lnTo>
                    <a:pt x="56" y="18"/>
                  </a:lnTo>
                  <a:lnTo>
                    <a:pt x="46" y="26"/>
                  </a:lnTo>
                  <a:lnTo>
                    <a:pt x="36" y="34"/>
                  </a:lnTo>
                  <a:lnTo>
                    <a:pt x="28" y="42"/>
                  </a:lnTo>
                  <a:lnTo>
                    <a:pt x="16" y="62"/>
                  </a:lnTo>
                  <a:lnTo>
                    <a:pt x="6" y="82"/>
                  </a:lnTo>
                  <a:lnTo>
                    <a:pt x="2" y="102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144"/>
                  </a:lnTo>
                  <a:lnTo>
                    <a:pt x="6" y="162"/>
                  </a:lnTo>
                  <a:lnTo>
                    <a:pt x="16" y="180"/>
                  </a:lnTo>
                  <a:lnTo>
                    <a:pt x="26" y="192"/>
                  </a:lnTo>
                  <a:lnTo>
                    <a:pt x="40" y="204"/>
                  </a:lnTo>
                  <a:lnTo>
                    <a:pt x="58" y="212"/>
                  </a:lnTo>
                  <a:lnTo>
                    <a:pt x="78" y="216"/>
                  </a:lnTo>
                  <a:lnTo>
                    <a:pt x="100" y="218"/>
                  </a:lnTo>
                  <a:lnTo>
                    <a:pt x="100" y="218"/>
                  </a:lnTo>
                  <a:lnTo>
                    <a:pt x="120" y="218"/>
                  </a:lnTo>
                  <a:lnTo>
                    <a:pt x="138" y="212"/>
                  </a:lnTo>
                  <a:lnTo>
                    <a:pt x="140" y="212"/>
                  </a:lnTo>
                  <a:lnTo>
                    <a:pt x="144" y="180"/>
                  </a:lnTo>
                  <a:lnTo>
                    <a:pt x="144" y="180"/>
                  </a:lnTo>
                  <a:lnTo>
                    <a:pt x="134" y="184"/>
                  </a:lnTo>
                  <a:lnTo>
                    <a:pt x="124" y="186"/>
                  </a:lnTo>
                  <a:lnTo>
                    <a:pt x="104" y="188"/>
                  </a:lnTo>
                  <a:lnTo>
                    <a:pt x="104" y="188"/>
                  </a:lnTo>
                  <a:lnTo>
                    <a:pt x="90" y="188"/>
                  </a:lnTo>
                  <a:lnTo>
                    <a:pt x="76" y="184"/>
                  </a:lnTo>
                  <a:lnTo>
                    <a:pt x="64" y="178"/>
                  </a:lnTo>
                  <a:lnTo>
                    <a:pt x="54" y="172"/>
                  </a:lnTo>
                  <a:lnTo>
                    <a:pt x="46" y="162"/>
                  </a:lnTo>
                  <a:lnTo>
                    <a:pt x="40" y="150"/>
                  </a:lnTo>
                  <a:lnTo>
                    <a:pt x="36" y="138"/>
                  </a:lnTo>
                  <a:lnTo>
                    <a:pt x="36" y="124"/>
                  </a:lnTo>
                  <a:lnTo>
                    <a:pt x="36" y="124"/>
                  </a:lnTo>
                  <a:lnTo>
                    <a:pt x="38" y="106"/>
                  </a:lnTo>
                  <a:lnTo>
                    <a:pt x="42" y="90"/>
                  </a:lnTo>
                  <a:lnTo>
                    <a:pt x="48" y="74"/>
                  </a:lnTo>
                  <a:lnTo>
                    <a:pt x="58" y="60"/>
                  </a:lnTo>
                  <a:lnTo>
                    <a:pt x="70" y="48"/>
                  </a:lnTo>
                  <a:lnTo>
                    <a:pt x="86" y="38"/>
                  </a:lnTo>
                  <a:lnTo>
                    <a:pt x="106" y="32"/>
                  </a:lnTo>
                  <a:lnTo>
                    <a:pt x="128" y="30"/>
                  </a:lnTo>
                  <a:lnTo>
                    <a:pt x="128" y="30"/>
                  </a:lnTo>
                  <a:lnTo>
                    <a:pt x="148" y="32"/>
                  </a:lnTo>
                  <a:lnTo>
                    <a:pt x="160" y="36"/>
                  </a:lnTo>
                  <a:lnTo>
                    <a:pt x="168" y="40"/>
                  </a:lnTo>
                  <a:lnTo>
                    <a:pt x="178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932" y="1699"/>
              <a:ext cx="64" cy="156"/>
            </a:xfrm>
            <a:custGeom>
              <a:avLst/>
              <a:gdLst>
                <a:gd name="T0" fmla="*/ 0 w 64"/>
                <a:gd name="T1" fmla="*/ 156 h 156"/>
                <a:gd name="T2" fmla="*/ 32 w 64"/>
                <a:gd name="T3" fmla="*/ 156 h 156"/>
                <a:gd name="T4" fmla="*/ 64 w 64"/>
                <a:gd name="T5" fmla="*/ 0 h 156"/>
                <a:gd name="T6" fmla="*/ 32 w 64"/>
                <a:gd name="T7" fmla="*/ 0 h 156"/>
                <a:gd name="T8" fmla="*/ 0 w 64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56">
                  <a:moveTo>
                    <a:pt x="0" y="156"/>
                  </a:moveTo>
                  <a:lnTo>
                    <a:pt x="32" y="156"/>
                  </a:lnTo>
                  <a:lnTo>
                    <a:pt x="64" y="0"/>
                  </a:lnTo>
                  <a:lnTo>
                    <a:pt x="32" y="0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970" y="1633"/>
              <a:ext cx="42" cy="36"/>
            </a:xfrm>
            <a:custGeom>
              <a:avLst/>
              <a:gdLst>
                <a:gd name="T0" fmla="*/ 6 w 42"/>
                <a:gd name="T1" fmla="*/ 0 h 36"/>
                <a:gd name="T2" fmla="*/ 0 w 42"/>
                <a:gd name="T3" fmla="*/ 36 h 36"/>
                <a:gd name="T4" fmla="*/ 36 w 42"/>
                <a:gd name="T5" fmla="*/ 36 h 36"/>
                <a:gd name="T6" fmla="*/ 42 w 42"/>
                <a:gd name="T7" fmla="*/ 0 h 36"/>
                <a:gd name="T8" fmla="*/ 6 w 4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6">
                  <a:moveTo>
                    <a:pt x="6" y="0"/>
                  </a:moveTo>
                  <a:lnTo>
                    <a:pt x="0" y="36"/>
                  </a:lnTo>
                  <a:lnTo>
                    <a:pt x="36" y="36"/>
                  </a:lnTo>
                  <a:lnTo>
                    <a:pt x="42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Freeform 30"/>
            <p:cNvSpPr>
              <a:spLocks noEditPoints="1"/>
            </p:cNvSpPr>
            <p:nvPr userDrawn="1"/>
          </p:nvSpPr>
          <p:spPr bwMode="auto">
            <a:xfrm>
              <a:off x="1594" y="1695"/>
              <a:ext cx="158" cy="162"/>
            </a:xfrm>
            <a:custGeom>
              <a:avLst/>
              <a:gdLst>
                <a:gd name="T0" fmla="*/ 88 w 158"/>
                <a:gd name="T1" fmla="*/ 0 h 162"/>
                <a:gd name="T2" fmla="*/ 52 w 158"/>
                <a:gd name="T3" fmla="*/ 6 h 162"/>
                <a:gd name="T4" fmla="*/ 24 w 158"/>
                <a:gd name="T5" fmla="*/ 26 h 162"/>
                <a:gd name="T6" fmla="*/ 6 w 158"/>
                <a:gd name="T7" fmla="*/ 54 h 162"/>
                <a:gd name="T8" fmla="*/ 0 w 158"/>
                <a:gd name="T9" fmla="*/ 94 h 162"/>
                <a:gd name="T10" fmla="*/ 0 w 158"/>
                <a:gd name="T11" fmla="*/ 108 h 162"/>
                <a:gd name="T12" fmla="*/ 10 w 158"/>
                <a:gd name="T13" fmla="*/ 134 h 162"/>
                <a:gd name="T14" fmla="*/ 28 w 158"/>
                <a:gd name="T15" fmla="*/ 152 h 162"/>
                <a:gd name="T16" fmla="*/ 54 w 158"/>
                <a:gd name="T17" fmla="*/ 162 h 162"/>
                <a:gd name="T18" fmla="*/ 70 w 158"/>
                <a:gd name="T19" fmla="*/ 162 h 162"/>
                <a:gd name="T20" fmla="*/ 106 w 158"/>
                <a:gd name="T21" fmla="*/ 156 h 162"/>
                <a:gd name="T22" fmla="*/ 134 w 158"/>
                <a:gd name="T23" fmla="*/ 136 h 162"/>
                <a:gd name="T24" fmla="*/ 152 w 158"/>
                <a:gd name="T25" fmla="*/ 106 h 162"/>
                <a:gd name="T26" fmla="*/ 158 w 158"/>
                <a:gd name="T27" fmla="*/ 68 h 162"/>
                <a:gd name="T28" fmla="*/ 156 w 158"/>
                <a:gd name="T29" fmla="*/ 52 h 162"/>
                <a:gd name="T30" fmla="*/ 146 w 158"/>
                <a:gd name="T31" fmla="*/ 28 h 162"/>
                <a:gd name="T32" fmla="*/ 128 w 158"/>
                <a:gd name="T33" fmla="*/ 10 h 162"/>
                <a:gd name="T34" fmla="*/ 104 w 158"/>
                <a:gd name="T35" fmla="*/ 0 h 162"/>
                <a:gd name="T36" fmla="*/ 88 w 158"/>
                <a:gd name="T37" fmla="*/ 0 h 162"/>
                <a:gd name="T38" fmla="*/ 124 w 158"/>
                <a:gd name="T39" fmla="*/ 68 h 162"/>
                <a:gd name="T40" fmla="*/ 120 w 158"/>
                <a:gd name="T41" fmla="*/ 92 h 162"/>
                <a:gd name="T42" fmla="*/ 108 w 158"/>
                <a:gd name="T43" fmla="*/ 114 h 162"/>
                <a:gd name="T44" fmla="*/ 92 w 158"/>
                <a:gd name="T45" fmla="*/ 130 h 162"/>
                <a:gd name="T46" fmla="*/ 70 w 158"/>
                <a:gd name="T47" fmla="*/ 136 h 162"/>
                <a:gd name="T48" fmla="*/ 62 w 158"/>
                <a:gd name="T49" fmla="*/ 136 h 162"/>
                <a:gd name="T50" fmla="*/ 48 w 158"/>
                <a:gd name="T51" fmla="*/ 130 h 162"/>
                <a:gd name="T52" fmla="*/ 38 w 158"/>
                <a:gd name="T53" fmla="*/ 120 h 162"/>
                <a:gd name="T54" fmla="*/ 34 w 158"/>
                <a:gd name="T55" fmla="*/ 104 h 162"/>
                <a:gd name="T56" fmla="*/ 34 w 158"/>
                <a:gd name="T57" fmla="*/ 96 h 162"/>
                <a:gd name="T58" fmla="*/ 36 w 158"/>
                <a:gd name="T59" fmla="*/ 72 h 162"/>
                <a:gd name="T60" fmla="*/ 46 w 158"/>
                <a:gd name="T61" fmla="*/ 50 h 162"/>
                <a:gd name="T62" fmla="*/ 62 w 158"/>
                <a:gd name="T63" fmla="*/ 34 h 162"/>
                <a:gd name="T64" fmla="*/ 86 w 158"/>
                <a:gd name="T65" fmla="*/ 26 h 162"/>
                <a:gd name="T66" fmla="*/ 96 w 158"/>
                <a:gd name="T67" fmla="*/ 28 h 162"/>
                <a:gd name="T68" fmla="*/ 110 w 158"/>
                <a:gd name="T69" fmla="*/ 34 h 162"/>
                <a:gd name="T70" fmla="*/ 118 w 158"/>
                <a:gd name="T71" fmla="*/ 46 h 162"/>
                <a:gd name="T72" fmla="*/ 124 w 158"/>
                <a:gd name="T73" fmla="*/ 6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162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2" y="6"/>
                  </a:lnTo>
                  <a:lnTo>
                    <a:pt x="36" y="14"/>
                  </a:lnTo>
                  <a:lnTo>
                    <a:pt x="24" y="26"/>
                  </a:lnTo>
                  <a:lnTo>
                    <a:pt x="14" y="38"/>
                  </a:lnTo>
                  <a:lnTo>
                    <a:pt x="6" y="54"/>
                  </a:lnTo>
                  <a:lnTo>
                    <a:pt x="2" y="7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108"/>
                  </a:lnTo>
                  <a:lnTo>
                    <a:pt x="4" y="122"/>
                  </a:lnTo>
                  <a:lnTo>
                    <a:pt x="10" y="134"/>
                  </a:lnTo>
                  <a:lnTo>
                    <a:pt x="18" y="144"/>
                  </a:lnTo>
                  <a:lnTo>
                    <a:pt x="28" y="152"/>
                  </a:lnTo>
                  <a:lnTo>
                    <a:pt x="40" y="158"/>
                  </a:lnTo>
                  <a:lnTo>
                    <a:pt x="54" y="162"/>
                  </a:lnTo>
                  <a:lnTo>
                    <a:pt x="70" y="162"/>
                  </a:lnTo>
                  <a:lnTo>
                    <a:pt x="70" y="162"/>
                  </a:lnTo>
                  <a:lnTo>
                    <a:pt x="90" y="160"/>
                  </a:lnTo>
                  <a:lnTo>
                    <a:pt x="106" y="156"/>
                  </a:lnTo>
                  <a:lnTo>
                    <a:pt x="120" y="148"/>
                  </a:lnTo>
                  <a:lnTo>
                    <a:pt x="134" y="136"/>
                  </a:lnTo>
                  <a:lnTo>
                    <a:pt x="144" y="122"/>
                  </a:lnTo>
                  <a:lnTo>
                    <a:pt x="152" y="106"/>
                  </a:lnTo>
                  <a:lnTo>
                    <a:pt x="156" y="88"/>
                  </a:lnTo>
                  <a:lnTo>
                    <a:pt x="158" y="68"/>
                  </a:lnTo>
                  <a:lnTo>
                    <a:pt x="158" y="68"/>
                  </a:lnTo>
                  <a:lnTo>
                    <a:pt x="156" y="52"/>
                  </a:lnTo>
                  <a:lnTo>
                    <a:pt x="152" y="40"/>
                  </a:lnTo>
                  <a:lnTo>
                    <a:pt x="146" y="28"/>
                  </a:lnTo>
                  <a:lnTo>
                    <a:pt x="138" y="18"/>
                  </a:lnTo>
                  <a:lnTo>
                    <a:pt x="128" y="10"/>
                  </a:lnTo>
                  <a:lnTo>
                    <a:pt x="116" y="4"/>
                  </a:lnTo>
                  <a:lnTo>
                    <a:pt x="104" y="0"/>
                  </a:lnTo>
                  <a:lnTo>
                    <a:pt x="88" y="0"/>
                  </a:lnTo>
                  <a:lnTo>
                    <a:pt x="88" y="0"/>
                  </a:lnTo>
                  <a:close/>
                  <a:moveTo>
                    <a:pt x="124" y="68"/>
                  </a:moveTo>
                  <a:lnTo>
                    <a:pt x="124" y="68"/>
                  </a:lnTo>
                  <a:lnTo>
                    <a:pt x="122" y="80"/>
                  </a:lnTo>
                  <a:lnTo>
                    <a:pt x="120" y="92"/>
                  </a:lnTo>
                  <a:lnTo>
                    <a:pt x="114" y="104"/>
                  </a:lnTo>
                  <a:lnTo>
                    <a:pt x="108" y="114"/>
                  </a:lnTo>
                  <a:lnTo>
                    <a:pt x="100" y="122"/>
                  </a:lnTo>
                  <a:lnTo>
                    <a:pt x="92" y="130"/>
                  </a:lnTo>
                  <a:lnTo>
                    <a:pt x="82" y="134"/>
                  </a:lnTo>
                  <a:lnTo>
                    <a:pt x="70" y="136"/>
                  </a:lnTo>
                  <a:lnTo>
                    <a:pt x="70" y="136"/>
                  </a:lnTo>
                  <a:lnTo>
                    <a:pt x="62" y="136"/>
                  </a:lnTo>
                  <a:lnTo>
                    <a:pt x="54" y="134"/>
                  </a:lnTo>
                  <a:lnTo>
                    <a:pt x="48" y="130"/>
                  </a:lnTo>
                  <a:lnTo>
                    <a:pt x="44" y="126"/>
                  </a:lnTo>
                  <a:lnTo>
                    <a:pt x="38" y="120"/>
                  </a:lnTo>
                  <a:lnTo>
                    <a:pt x="36" y="112"/>
                  </a:lnTo>
                  <a:lnTo>
                    <a:pt x="34" y="104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4" y="84"/>
                  </a:lnTo>
                  <a:lnTo>
                    <a:pt x="36" y="72"/>
                  </a:lnTo>
                  <a:lnTo>
                    <a:pt x="40" y="60"/>
                  </a:lnTo>
                  <a:lnTo>
                    <a:pt x="46" y="50"/>
                  </a:lnTo>
                  <a:lnTo>
                    <a:pt x="54" y="40"/>
                  </a:lnTo>
                  <a:lnTo>
                    <a:pt x="62" y="34"/>
                  </a:lnTo>
                  <a:lnTo>
                    <a:pt x="74" y="28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96" y="28"/>
                  </a:lnTo>
                  <a:lnTo>
                    <a:pt x="104" y="30"/>
                  </a:lnTo>
                  <a:lnTo>
                    <a:pt x="110" y="34"/>
                  </a:lnTo>
                  <a:lnTo>
                    <a:pt x="114" y="40"/>
                  </a:lnTo>
                  <a:lnTo>
                    <a:pt x="118" y="46"/>
                  </a:lnTo>
                  <a:lnTo>
                    <a:pt x="122" y="54"/>
                  </a:lnTo>
                  <a:lnTo>
                    <a:pt x="124" y="68"/>
                  </a:lnTo>
                  <a:lnTo>
                    <a:pt x="124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982" y="1643"/>
              <a:ext cx="170" cy="212"/>
            </a:xfrm>
            <a:custGeom>
              <a:avLst/>
              <a:gdLst>
                <a:gd name="T0" fmla="*/ 6 w 170"/>
                <a:gd name="T1" fmla="*/ 0 h 212"/>
                <a:gd name="T2" fmla="*/ 0 w 170"/>
                <a:gd name="T3" fmla="*/ 30 h 212"/>
                <a:gd name="T4" fmla="*/ 64 w 170"/>
                <a:gd name="T5" fmla="*/ 30 h 212"/>
                <a:gd name="T6" fmla="*/ 24 w 170"/>
                <a:gd name="T7" fmla="*/ 212 h 212"/>
                <a:gd name="T8" fmla="*/ 60 w 170"/>
                <a:gd name="T9" fmla="*/ 212 h 212"/>
                <a:gd name="T10" fmla="*/ 98 w 170"/>
                <a:gd name="T11" fmla="*/ 30 h 212"/>
                <a:gd name="T12" fmla="*/ 162 w 170"/>
                <a:gd name="T13" fmla="*/ 30 h 212"/>
                <a:gd name="T14" fmla="*/ 170 w 170"/>
                <a:gd name="T15" fmla="*/ 0 h 212"/>
                <a:gd name="T16" fmla="*/ 6 w 170"/>
                <a:gd name="T1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212">
                  <a:moveTo>
                    <a:pt x="6" y="0"/>
                  </a:moveTo>
                  <a:lnTo>
                    <a:pt x="0" y="30"/>
                  </a:lnTo>
                  <a:lnTo>
                    <a:pt x="64" y="30"/>
                  </a:lnTo>
                  <a:lnTo>
                    <a:pt x="24" y="212"/>
                  </a:lnTo>
                  <a:lnTo>
                    <a:pt x="60" y="212"/>
                  </a:lnTo>
                  <a:lnTo>
                    <a:pt x="98" y="30"/>
                  </a:lnTo>
                  <a:lnTo>
                    <a:pt x="162" y="30"/>
                  </a:lnTo>
                  <a:lnTo>
                    <a:pt x="17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Freeform 32"/>
            <p:cNvSpPr>
              <a:spLocks noEditPoints="1"/>
            </p:cNvSpPr>
            <p:nvPr userDrawn="1"/>
          </p:nvSpPr>
          <p:spPr bwMode="auto">
            <a:xfrm>
              <a:off x="2126" y="1695"/>
              <a:ext cx="158" cy="162"/>
            </a:xfrm>
            <a:custGeom>
              <a:avLst/>
              <a:gdLst>
                <a:gd name="T0" fmla="*/ 90 w 158"/>
                <a:gd name="T1" fmla="*/ 0 h 162"/>
                <a:gd name="T2" fmla="*/ 52 w 158"/>
                <a:gd name="T3" fmla="*/ 6 h 162"/>
                <a:gd name="T4" fmla="*/ 24 w 158"/>
                <a:gd name="T5" fmla="*/ 26 h 162"/>
                <a:gd name="T6" fmla="*/ 6 w 158"/>
                <a:gd name="T7" fmla="*/ 54 h 162"/>
                <a:gd name="T8" fmla="*/ 0 w 158"/>
                <a:gd name="T9" fmla="*/ 94 h 162"/>
                <a:gd name="T10" fmla="*/ 2 w 158"/>
                <a:gd name="T11" fmla="*/ 108 h 162"/>
                <a:gd name="T12" fmla="*/ 10 w 158"/>
                <a:gd name="T13" fmla="*/ 134 h 162"/>
                <a:gd name="T14" fmla="*/ 30 w 158"/>
                <a:gd name="T15" fmla="*/ 152 h 162"/>
                <a:gd name="T16" fmla="*/ 56 w 158"/>
                <a:gd name="T17" fmla="*/ 162 h 162"/>
                <a:gd name="T18" fmla="*/ 72 w 158"/>
                <a:gd name="T19" fmla="*/ 162 h 162"/>
                <a:gd name="T20" fmla="*/ 108 w 158"/>
                <a:gd name="T21" fmla="*/ 156 h 162"/>
                <a:gd name="T22" fmla="*/ 134 w 158"/>
                <a:gd name="T23" fmla="*/ 136 h 162"/>
                <a:gd name="T24" fmla="*/ 152 w 158"/>
                <a:gd name="T25" fmla="*/ 106 h 162"/>
                <a:gd name="T26" fmla="*/ 158 w 158"/>
                <a:gd name="T27" fmla="*/ 68 h 162"/>
                <a:gd name="T28" fmla="*/ 158 w 158"/>
                <a:gd name="T29" fmla="*/ 52 h 162"/>
                <a:gd name="T30" fmla="*/ 148 w 158"/>
                <a:gd name="T31" fmla="*/ 28 h 162"/>
                <a:gd name="T32" fmla="*/ 130 w 158"/>
                <a:gd name="T33" fmla="*/ 10 h 162"/>
                <a:gd name="T34" fmla="*/ 104 w 158"/>
                <a:gd name="T35" fmla="*/ 0 h 162"/>
                <a:gd name="T36" fmla="*/ 90 w 158"/>
                <a:gd name="T37" fmla="*/ 0 h 162"/>
                <a:gd name="T38" fmla="*/ 124 w 158"/>
                <a:gd name="T39" fmla="*/ 68 h 162"/>
                <a:gd name="T40" fmla="*/ 120 w 158"/>
                <a:gd name="T41" fmla="*/ 92 h 162"/>
                <a:gd name="T42" fmla="*/ 110 w 158"/>
                <a:gd name="T43" fmla="*/ 114 h 162"/>
                <a:gd name="T44" fmla="*/ 92 w 158"/>
                <a:gd name="T45" fmla="*/ 130 h 162"/>
                <a:gd name="T46" fmla="*/ 72 w 158"/>
                <a:gd name="T47" fmla="*/ 136 h 162"/>
                <a:gd name="T48" fmla="*/ 64 w 158"/>
                <a:gd name="T49" fmla="*/ 136 h 162"/>
                <a:gd name="T50" fmla="*/ 50 w 158"/>
                <a:gd name="T51" fmla="*/ 130 h 162"/>
                <a:gd name="T52" fmla="*/ 40 w 158"/>
                <a:gd name="T53" fmla="*/ 120 h 162"/>
                <a:gd name="T54" fmla="*/ 34 w 158"/>
                <a:gd name="T55" fmla="*/ 104 h 162"/>
                <a:gd name="T56" fmla="*/ 34 w 158"/>
                <a:gd name="T57" fmla="*/ 96 h 162"/>
                <a:gd name="T58" fmla="*/ 38 w 158"/>
                <a:gd name="T59" fmla="*/ 72 h 162"/>
                <a:gd name="T60" fmla="*/ 48 w 158"/>
                <a:gd name="T61" fmla="*/ 50 h 162"/>
                <a:gd name="T62" fmla="*/ 64 w 158"/>
                <a:gd name="T63" fmla="*/ 34 h 162"/>
                <a:gd name="T64" fmla="*/ 88 w 158"/>
                <a:gd name="T65" fmla="*/ 26 h 162"/>
                <a:gd name="T66" fmla="*/ 96 w 158"/>
                <a:gd name="T67" fmla="*/ 28 h 162"/>
                <a:gd name="T68" fmla="*/ 110 w 158"/>
                <a:gd name="T69" fmla="*/ 34 h 162"/>
                <a:gd name="T70" fmla="*/ 120 w 158"/>
                <a:gd name="T71" fmla="*/ 46 h 162"/>
                <a:gd name="T72" fmla="*/ 124 w 158"/>
                <a:gd name="T73" fmla="*/ 6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162">
                  <a:moveTo>
                    <a:pt x="90" y="0"/>
                  </a:moveTo>
                  <a:lnTo>
                    <a:pt x="90" y="0"/>
                  </a:lnTo>
                  <a:lnTo>
                    <a:pt x="70" y="2"/>
                  </a:lnTo>
                  <a:lnTo>
                    <a:pt x="52" y="6"/>
                  </a:lnTo>
                  <a:lnTo>
                    <a:pt x="38" y="14"/>
                  </a:lnTo>
                  <a:lnTo>
                    <a:pt x="24" y="26"/>
                  </a:lnTo>
                  <a:lnTo>
                    <a:pt x="14" y="38"/>
                  </a:lnTo>
                  <a:lnTo>
                    <a:pt x="6" y="54"/>
                  </a:lnTo>
                  <a:lnTo>
                    <a:pt x="2" y="7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08"/>
                  </a:lnTo>
                  <a:lnTo>
                    <a:pt x="6" y="122"/>
                  </a:lnTo>
                  <a:lnTo>
                    <a:pt x="10" y="134"/>
                  </a:lnTo>
                  <a:lnTo>
                    <a:pt x="20" y="144"/>
                  </a:lnTo>
                  <a:lnTo>
                    <a:pt x="30" y="152"/>
                  </a:lnTo>
                  <a:lnTo>
                    <a:pt x="42" y="158"/>
                  </a:lnTo>
                  <a:lnTo>
                    <a:pt x="56" y="162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90" y="160"/>
                  </a:lnTo>
                  <a:lnTo>
                    <a:pt x="108" y="156"/>
                  </a:lnTo>
                  <a:lnTo>
                    <a:pt x="122" y="148"/>
                  </a:lnTo>
                  <a:lnTo>
                    <a:pt x="134" y="136"/>
                  </a:lnTo>
                  <a:lnTo>
                    <a:pt x="144" y="122"/>
                  </a:lnTo>
                  <a:lnTo>
                    <a:pt x="152" y="106"/>
                  </a:lnTo>
                  <a:lnTo>
                    <a:pt x="156" y="88"/>
                  </a:lnTo>
                  <a:lnTo>
                    <a:pt x="158" y="68"/>
                  </a:lnTo>
                  <a:lnTo>
                    <a:pt x="158" y="68"/>
                  </a:lnTo>
                  <a:lnTo>
                    <a:pt x="158" y="52"/>
                  </a:lnTo>
                  <a:lnTo>
                    <a:pt x="154" y="40"/>
                  </a:lnTo>
                  <a:lnTo>
                    <a:pt x="148" y="28"/>
                  </a:lnTo>
                  <a:lnTo>
                    <a:pt x="140" y="18"/>
                  </a:lnTo>
                  <a:lnTo>
                    <a:pt x="130" y="10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close/>
                  <a:moveTo>
                    <a:pt x="124" y="68"/>
                  </a:moveTo>
                  <a:lnTo>
                    <a:pt x="124" y="68"/>
                  </a:lnTo>
                  <a:lnTo>
                    <a:pt x="124" y="80"/>
                  </a:lnTo>
                  <a:lnTo>
                    <a:pt x="120" y="92"/>
                  </a:lnTo>
                  <a:lnTo>
                    <a:pt x="116" y="104"/>
                  </a:lnTo>
                  <a:lnTo>
                    <a:pt x="110" y="114"/>
                  </a:lnTo>
                  <a:lnTo>
                    <a:pt x="102" y="122"/>
                  </a:lnTo>
                  <a:lnTo>
                    <a:pt x="92" y="130"/>
                  </a:lnTo>
                  <a:lnTo>
                    <a:pt x="82" y="134"/>
                  </a:lnTo>
                  <a:lnTo>
                    <a:pt x="72" y="136"/>
                  </a:lnTo>
                  <a:lnTo>
                    <a:pt x="72" y="136"/>
                  </a:lnTo>
                  <a:lnTo>
                    <a:pt x="64" y="136"/>
                  </a:lnTo>
                  <a:lnTo>
                    <a:pt x="56" y="134"/>
                  </a:lnTo>
                  <a:lnTo>
                    <a:pt x="50" y="130"/>
                  </a:lnTo>
                  <a:lnTo>
                    <a:pt x="44" y="126"/>
                  </a:lnTo>
                  <a:lnTo>
                    <a:pt x="40" y="120"/>
                  </a:lnTo>
                  <a:lnTo>
                    <a:pt x="36" y="112"/>
                  </a:lnTo>
                  <a:lnTo>
                    <a:pt x="34" y="104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6" y="84"/>
                  </a:lnTo>
                  <a:lnTo>
                    <a:pt x="38" y="72"/>
                  </a:lnTo>
                  <a:lnTo>
                    <a:pt x="42" y="60"/>
                  </a:lnTo>
                  <a:lnTo>
                    <a:pt x="48" y="50"/>
                  </a:lnTo>
                  <a:lnTo>
                    <a:pt x="54" y="40"/>
                  </a:lnTo>
                  <a:lnTo>
                    <a:pt x="64" y="34"/>
                  </a:lnTo>
                  <a:lnTo>
                    <a:pt x="74" y="28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96" y="28"/>
                  </a:lnTo>
                  <a:lnTo>
                    <a:pt x="104" y="30"/>
                  </a:lnTo>
                  <a:lnTo>
                    <a:pt x="110" y="34"/>
                  </a:lnTo>
                  <a:lnTo>
                    <a:pt x="116" y="40"/>
                  </a:lnTo>
                  <a:lnTo>
                    <a:pt x="120" y="46"/>
                  </a:lnTo>
                  <a:lnTo>
                    <a:pt x="122" y="54"/>
                  </a:lnTo>
                  <a:lnTo>
                    <a:pt x="124" y="68"/>
                  </a:lnTo>
                  <a:lnTo>
                    <a:pt x="124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304" y="1695"/>
              <a:ext cx="244" cy="160"/>
            </a:xfrm>
            <a:custGeom>
              <a:avLst/>
              <a:gdLst>
                <a:gd name="T0" fmla="*/ 200 w 244"/>
                <a:gd name="T1" fmla="*/ 0 h 160"/>
                <a:gd name="T2" fmla="*/ 172 w 244"/>
                <a:gd name="T3" fmla="*/ 6 h 160"/>
                <a:gd name="T4" fmla="*/ 146 w 244"/>
                <a:gd name="T5" fmla="*/ 24 h 160"/>
                <a:gd name="T6" fmla="*/ 144 w 244"/>
                <a:gd name="T7" fmla="*/ 18 h 160"/>
                <a:gd name="T8" fmla="*/ 130 w 244"/>
                <a:gd name="T9" fmla="*/ 6 h 160"/>
                <a:gd name="T10" fmla="*/ 106 w 244"/>
                <a:gd name="T11" fmla="*/ 0 h 160"/>
                <a:gd name="T12" fmla="*/ 92 w 244"/>
                <a:gd name="T13" fmla="*/ 0 h 160"/>
                <a:gd name="T14" fmla="*/ 70 w 244"/>
                <a:gd name="T15" fmla="*/ 10 h 160"/>
                <a:gd name="T16" fmla="*/ 64 w 244"/>
                <a:gd name="T17" fmla="*/ 4 h 160"/>
                <a:gd name="T18" fmla="*/ 32 w 244"/>
                <a:gd name="T19" fmla="*/ 4 h 160"/>
                <a:gd name="T20" fmla="*/ 32 w 244"/>
                <a:gd name="T21" fmla="*/ 12 h 160"/>
                <a:gd name="T22" fmla="*/ 0 w 244"/>
                <a:gd name="T23" fmla="*/ 160 h 160"/>
                <a:gd name="T24" fmla="*/ 50 w 244"/>
                <a:gd name="T25" fmla="*/ 82 h 160"/>
                <a:gd name="T26" fmla="*/ 56 w 244"/>
                <a:gd name="T27" fmla="*/ 64 h 160"/>
                <a:gd name="T28" fmla="*/ 66 w 244"/>
                <a:gd name="T29" fmla="*/ 46 h 160"/>
                <a:gd name="T30" fmla="*/ 80 w 244"/>
                <a:gd name="T31" fmla="*/ 32 h 160"/>
                <a:gd name="T32" fmla="*/ 98 w 244"/>
                <a:gd name="T33" fmla="*/ 26 h 160"/>
                <a:gd name="T34" fmla="*/ 106 w 244"/>
                <a:gd name="T35" fmla="*/ 28 h 160"/>
                <a:gd name="T36" fmla="*/ 116 w 244"/>
                <a:gd name="T37" fmla="*/ 38 h 160"/>
                <a:gd name="T38" fmla="*/ 118 w 244"/>
                <a:gd name="T39" fmla="*/ 46 h 160"/>
                <a:gd name="T40" fmla="*/ 96 w 244"/>
                <a:gd name="T41" fmla="*/ 160 h 160"/>
                <a:gd name="T42" fmla="*/ 144 w 244"/>
                <a:gd name="T43" fmla="*/ 82 h 160"/>
                <a:gd name="T44" fmla="*/ 150 w 244"/>
                <a:gd name="T45" fmla="*/ 64 h 160"/>
                <a:gd name="T46" fmla="*/ 160 w 244"/>
                <a:gd name="T47" fmla="*/ 46 h 160"/>
                <a:gd name="T48" fmla="*/ 174 w 244"/>
                <a:gd name="T49" fmla="*/ 32 h 160"/>
                <a:gd name="T50" fmla="*/ 192 w 244"/>
                <a:gd name="T51" fmla="*/ 26 h 160"/>
                <a:gd name="T52" fmla="*/ 200 w 244"/>
                <a:gd name="T53" fmla="*/ 28 h 160"/>
                <a:gd name="T54" fmla="*/ 210 w 244"/>
                <a:gd name="T55" fmla="*/ 38 h 160"/>
                <a:gd name="T56" fmla="*/ 212 w 244"/>
                <a:gd name="T57" fmla="*/ 46 h 160"/>
                <a:gd name="T58" fmla="*/ 190 w 244"/>
                <a:gd name="T59" fmla="*/ 160 h 160"/>
                <a:gd name="T60" fmla="*/ 240 w 244"/>
                <a:gd name="T61" fmla="*/ 74 h 160"/>
                <a:gd name="T62" fmla="*/ 244 w 244"/>
                <a:gd name="T63" fmla="*/ 56 h 160"/>
                <a:gd name="T64" fmla="*/ 244 w 244"/>
                <a:gd name="T65" fmla="*/ 42 h 160"/>
                <a:gd name="T66" fmla="*/ 240 w 244"/>
                <a:gd name="T67" fmla="*/ 24 h 160"/>
                <a:gd name="T68" fmla="*/ 232 w 244"/>
                <a:gd name="T69" fmla="*/ 12 h 160"/>
                <a:gd name="T70" fmla="*/ 218 w 244"/>
                <a:gd name="T71" fmla="*/ 2 h 160"/>
                <a:gd name="T72" fmla="*/ 200 w 244"/>
                <a:gd name="T7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4" h="160">
                  <a:moveTo>
                    <a:pt x="200" y="0"/>
                  </a:moveTo>
                  <a:lnTo>
                    <a:pt x="200" y="0"/>
                  </a:lnTo>
                  <a:lnTo>
                    <a:pt x="184" y="2"/>
                  </a:lnTo>
                  <a:lnTo>
                    <a:pt x="172" y="6"/>
                  </a:lnTo>
                  <a:lnTo>
                    <a:pt x="158" y="14"/>
                  </a:lnTo>
                  <a:lnTo>
                    <a:pt x="146" y="24"/>
                  </a:lnTo>
                  <a:lnTo>
                    <a:pt x="146" y="24"/>
                  </a:lnTo>
                  <a:lnTo>
                    <a:pt x="144" y="18"/>
                  </a:lnTo>
                  <a:lnTo>
                    <a:pt x="140" y="12"/>
                  </a:lnTo>
                  <a:lnTo>
                    <a:pt x="130" y="6"/>
                  </a:lnTo>
                  <a:lnTo>
                    <a:pt x="118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2" y="0"/>
                  </a:lnTo>
                  <a:lnTo>
                    <a:pt x="80" y="4"/>
                  </a:lnTo>
                  <a:lnTo>
                    <a:pt x="70" y="10"/>
                  </a:lnTo>
                  <a:lnTo>
                    <a:pt x="60" y="20"/>
                  </a:lnTo>
                  <a:lnTo>
                    <a:pt x="64" y="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0" y="22"/>
                  </a:lnTo>
                  <a:lnTo>
                    <a:pt x="0" y="160"/>
                  </a:lnTo>
                  <a:lnTo>
                    <a:pt x="34" y="160"/>
                  </a:lnTo>
                  <a:lnTo>
                    <a:pt x="50" y="82"/>
                  </a:lnTo>
                  <a:lnTo>
                    <a:pt x="50" y="82"/>
                  </a:lnTo>
                  <a:lnTo>
                    <a:pt x="56" y="64"/>
                  </a:lnTo>
                  <a:lnTo>
                    <a:pt x="60" y="54"/>
                  </a:lnTo>
                  <a:lnTo>
                    <a:pt x="66" y="46"/>
                  </a:lnTo>
                  <a:lnTo>
                    <a:pt x="72" y="38"/>
                  </a:lnTo>
                  <a:lnTo>
                    <a:pt x="80" y="32"/>
                  </a:lnTo>
                  <a:lnTo>
                    <a:pt x="88" y="28"/>
                  </a:lnTo>
                  <a:lnTo>
                    <a:pt x="98" y="26"/>
                  </a:lnTo>
                  <a:lnTo>
                    <a:pt x="98" y="26"/>
                  </a:lnTo>
                  <a:lnTo>
                    <a:pt x="106" y="28"/>
                  </a:lnTo>
                  <a:lnTo>
                    <a:pt x="112" y="32"/>
                  </a:lnTo>
                  <a:lnTo>
                    <a:pt x="116" y="38"/>
                  </a:lnTo>
                  <a:lnTo>
                    <a:pt x="118" y="46"/>
                  </a:lnTo>
                  <a:lnTo>
                    <a:pt x="118" y="46"/>
                  </a:lnTo>
                  <a:lnTo>
                    <a:pt x="116" y="60"/>
                  </a:lnTo>
                  <a:lnTo>
                    <a:pt x="96" y="160"/>
                  </a:lnTo>
                  <a:lnTo>
                    <a:pt x="128" y="160"/>
                  </a:lnTo>
                  <a:lnTo>
                    <a:pt x="144" y="82"/>
                  </a:lnTo>
                  <a:lnTo>
                    <a:pt x="144" y="82"/>
                  </a:lnTo>
                  <a:lnTo>
                    <a:pt x="150" y="64"/>
                  </a:lnTo>
                  <a:lnTo>
                    <a:pt x="154" y="54"/>
                  </a:lnTo>
                  <a:lnTo>
                    <a:pt x="160" y="46"/>
                  </a:lnTo>
                  <a:lnTo>
                    <a:pt x="166" y="38"/>
                  </a:lnTo>
                  <a:lnTo>
                    <a:pt x="174" y="32"/>
                  </a:lnTo>
                  <a:lnTo>
                    <a:pt x="182" y="28"/>
                  </a:lnTo>
                  <a:lnTo>
                    <a:pt x="192" y="26"/>
                  </a:lnTo>
                  <a:lnTo>
                    <a:pt x="192" y="26"/>
                  </a:lnTo>
                  <a:lnTo>
                    <a:pt x="200" y="28"/>
                  </a:lnTo>
                  <a:lnTo>
                    <a:pt x="206" y="32"/>
                  </a:lnTo>
                  <a:lnTo>
                    <a:pt x="210" y="38"/>
                  </a:lnTo>
                  <a:lnTo>
                    <a:pt x="212" y="46"/>
                  </a:lnTo>
                  <a:lnTo>
                    <a:pt x="212" y="46"/>
                  </a:lnTo>
                  <a:lnTo>
                    <a:pt x="210" y="60"/>
                  </a:lnTo>
                  <a:lnTo>
                    <a:pt x="190" y="160"/>
                  </a:lnTo>
                  <a:lnTo>
                    <a:pt x="222" y="160"/>
                  </a:lnTo>
                  <a:lnTo>
                    <a:pt x="240" y="74"/>
                  </a:lnTo>
                  <a:lnTo>
                    <a:pt x="240" y="74"/>
                  </a:lnTo>
                  <a:lnTo>
                    <a:pt x="244" y="56"/>
                  </a:lnTo>
                  <a:lnTo>
                    <a:pt x="244" y="42"/>
                  </a:lnTo>
                  <a:lnTo>
                    <a:pt x="244" y="42"/>
                  </a:lnTo>
                  <a:lnTo>
                    <a:pt x="244" y="32"/>
                  </a:lnTo>
                  <a:lnTo>
                    <a:pt x="240" y="24"/>
                  </a:lnTo>
                  <a:lnTo>
                    <a:pt x="236" y="18"/>
                  </a:lnTo>
                  <a:lnTo>
                    <a:pt x="232" y="12"/>
                  </a:lnTo>
                  <a:lnTo>
                    <a:pt x="226" y="6"/>
                  </a:lnTo>
                  <a:lnTo>
                    <a:pt x="218" y="2"/>
                  </a:lnTo>
                  <a:lnTo>
                    <a:pt x="210" y="0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auto">
            <a:xfrm>
              <a:off x="2576" y="1695"/>
              <a:ext cx="158" cy="162"/>
            </a:xfrm>
            <a:custGeom>
              <a:avLst/>
              <a:gdLst>
                <a:gd name="T0" fmla="*/ 90 w 158"/>
                <a:gd name="T1" fmla="*/ 0 h 162"/>
                <a:gd name="T2" fmla="*/ 54 w 158"/>
                <a:gd name="T3" fmla="*/ 6 h 162"/>
                <a:gd name="T4" fmla="*/ 26 w 158"/>
                <a:gd name="T5" fmla="*/ 26 h 162"/>
                <a:gd name="T6" fmla="*/ 8 w 158"/>
                <a:gd name="T7" fmla="*/ 54 h 162"/>
                <a:gd name="T8" fmla="*/ 0 w 158"/>
                <a:gd name="T9" fmla="*/ 94 h 162"/>
                <a:gd name="T10" fmla="*/ 2 w 158"/>
                <a:gd name="T11" fmla="*/ 108 h 162"/>
                <a:gd name="T12" fmla="*/ 12 w 158"/>
                <a:gd name="T13" fmla="*/ 134 h 162"/>
                <a:gd name="T14" fmla="*/ 30 w 158"/>
                <a:gd name="T15" fmla="*/ 152 h 162"/>
                <a:gd name="T16" fmla="*/ 56 w 158"/>
                <a:gd name="T17" fmla="*/ 162 h 162"/>
                <a:gd name="T18" fmla="*/ 72 w 158"/>
                <a:gd name="T19" fmla="*/ 162 h 162"/>
                <a:gd name="T20" fmla="*/ 108 w 158"/>
                <a:gd name="T21" fmla="*/ 156 h 162"/>
                <a:gd name="T22" fmla="*/ 134 w 158"/>
                <a:gd name="T23" fmla="*/ 136 h 162"/>
                <a:gd name="T24" fmla="*/ 152 w 158"/>
                <a:gd name="T25" fmla="*/ 106 h 162"/>
                <a:gd name="T26" fmla="*/ 158 w 158"/>
                <a:gd name="T27" fmla="*/ 68 h 162"/>
                <a:gd name="T28" fmla="*/ 158 w 158"/>
                <a:gd name="T29" fmla="*/ 52 h 162"/>
                <a:gd name="T30" fmla="*/ 148 w 158"/>
                <a:gd name="T31" fmla="*/ 28 h 162"/>
                <a:gd name="T32" fmla="*/ 130 w 158"/>
                <a:gd name="T33" fmla="*/ 10 h 162"/>
                <a:gd name="T34" fmla="*/ 104 w 158"/>
                <a:gd name="T35" fmla="*/ 0 h 162"/>
                <a:gd name="T36" fmla="*/ 90 w 158"/>
                <a:gd name="T37" fmla="*/ 0 h 162"/>
                <a:gd name="T38" fmla="*/ 124 w 158"/>
                <a:gd name="T39" fmla="*/ 68 h 162"/>
                <a:gd name="T40" fmla="*/ 120 w 158"/>
                <a:gd name="T41" fmla="*/ 92 h 162"/>
                <a:gd name="T42" fmla="*/ 110 w 158"/>
                <a:gd name="T43" fmla="*/ 114 h 162"/>
                <a:gd name="T44" fmla="*/ 94 w 158"/>
                <a:gd name="T45" fmla="*/ 130 h 162"/>
                <a:gd name="T46" fmla="*/ 72 w 158"/>
                <a:gd name="T47" fmla="*/ 136 h 162"/>
                <a:gd name="T48" fmla="*/ 64 w 158"/>
                <a:gd name="T49" fmla="*/ 136 h 162"/>
                <a:gd name="T50" fmla="*/ 50 w 158"/>
                <a:gd name="T51" fmla="*/ 130 h 162"/>
                <a:gd name="T52" fmla="*/ 40 w 158"/>
                <a:gd name="T53" fmla="*/ 120 h 162"/>
                <a:gd name="T54" fmla="*/ 36 w 158"/>
                <a:gd name="T55" fmla="*/ 104 h 162"/>
                <a:gd name="T56" fmla="*/ 34 w 158"/>
                <a:gd name="T57" fmla="*/ 96 h 162"/>
                <a:gd name="T58" fmla="*/ 38 w 158"/>
                <a:gd name="T59" fmla="*/ 72 h 162"/>
                <a:gd name="T60" fmla="*/ 48 w 158"/>
                <a:gd name="T61" fmla="*/ 50 h 162"/>
                <a:gd name="T62" fmla="*/ 64 w 158"/>
                <a:gd name="T63" fmla="*/ 34 h 162"/>
                <a:gd name="T64" fmla="*/ 88 w 158"/>
                <a:gd name="T65" fmla="*/ 26 h 162"/>
                <a:gd name="T66" fmla="*/ 98 w 158"/>
                <a:gd name="T67" fmla="*/ 28 h 162"/>
                <a:gd name="T68" fmla="*/ 110 w 158"/>
                <a:gd name="T69" fmla="*/ 34 h 162"/>
                <a:gd name="T70" fmla="*/ 120 w 158"/>
                <a:gd name="T71" fmla="*/ 46 h 162"/>
                <a:gd name="T72" fmla="*/ 124 w 158"/>
                <a:gd name="T73" fmla="*/ 6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162">
                  <a:moveTo>
                    <a:pt x="90" y="0"/>
                  </a:moveTo>
                  <a:lnTo>
                    <a:pt x="90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4"/>
                  </a:lnTo>
                  <a:lnTo>
                    <a:pt x="26" y="26"/>
                  </a:lnTo>
                  <a:lnTo>
                    <a:pt x="14" y="38"/>
                  </a:lnTo>
                  <a:lnTo>
                    <a:pt x="8" y="54"/>
                  </a:lnTo>
                  <a:lnTo>
                    <a:pt x="2" y="7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08"/>
                  </a:lnTo>
                  <a:lnTo>
                    <a:pt x="6" y="122"/>
                  </a:lnTo>
                  <a:lnTo>
                    <a:pt x="12" y="134"/>
                  </a:lnTo>
                  <a:lnTo>
                    <a:pt x="20" y="144"/>
                  </a:lnTo>
                  <a:lnTo>
                    <a:pt x="30" y="152"/>
                  </a:lnTo>
                  <a:lnTo>
                    <a:pt x="42" y="158"/>
                  </a:lnTo>
                  <a:lnTo>
                    <a:pt x="56" y="162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90" y="160"/>
                  </a:lnTo>
                  <a:lnTo>
                    <a:pt x="108" y="156"/>
                  </a:lnTo>
                  <a:lnTo>
                    <a:pt x="122" y="148"/>
                  </a:lnTo>
                  <a:lnTo>
                    <a:pt x="134" y="136"/>
                  </a:lnTo>
                  <a:lnTo>
                    <a:pt x="144" y="122"/>
                  </a:lnTo>
                  <a:lnTo>
                    <a:pt x="152" y="106"/>
                  </a:lnTo>
                  <a:lnTo>
                    <a:pt x="158" y="88"/>
                  </a:lnTo>
                  <a:lnTo>
                    <a:pt x="158" y="68"/>
                  </a:lnTo>
                  <a:lnTo>
                    <a:pt x="158" y="68"/>
                  </a:lnTo>
                  <a:lnTo>
                    <a:pt x="158" y="52"/>
                  </a:lnTo>
                  <a:lnTo>
                    <a:pt x="154" y="40"/>
                  </a:lnTo>
                  <a:lnTo>
                    <a:pt x="148" y="28"/>
                  </a:lnTo>
                  <a:lnTo>
                    <a:pt x="140" y="18"/>
                  </a:lnTo>
                  <a:lnTo>
                    <a:pt x="130" y="10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close/>
                  <a:moveTo>
                    <a:pt x="124" y="68"/>
                  </a:moveTo>
                  <a:lnTo>
                    <a:pt x="124" y="68"/>
                  </a:lnTo>
                  <a:lnTo>
                    <a:pt x="124" y="80"/>
                  </a:lnTo>
                  <a:lnTo>
                    <a:pt x="120" y="92"/>
                  </a:lnTo>
                  <a:lnTo>
                    <a:pt x="116" y="104"/>
                  </a:lnTo>
                  <a:lnTo>
                    <a:pt x="110" y="114"/>
                  </a:lnTo>
                  <a:lnTo>
                    <a:pt x="102" y="122"/>
                  </a:lnTo>
                  <a:lnTo>
                    <a:pt x="94" y="130"/>
                  </a:lnTo>
                  <a:lnTo>
                    <a:pt x="82" y="134"/>
                  </a:lnTo>
                  <a:lnTo>
                    <a:pt x="72" y="136"/>
                  </a:lnTo>
                  <a:lnTo>
                    <a:pt x="72" y="136"/>
                  </a:lnTo>
                  <a:lnTo>
                    <a:pt x="64" y="136"/>
                  </a:lnTo>
                  <a:lnTo>
                    <a:pt x="56" y="134"/>
                  </a:lnTo>
                  <a:lnTo>
                    <a:pt x="50" y="130"/>
                  </a:lnTo>
                  <a:lnTo>
                    <a:pt x="44" y="126"/>
                  </a:lnTo>
                  <a:lnTo>
                    <a:pt x="40" y="120"/>
                  </a:lnTo>
                  <a:lnTo>
                    <a:pt x="38" y="112"/>
                  </a:lnTo>
                  <a:lnTo>
                    <a:pt x="36" y="104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6" y="84"/>
                  </a:lnTo>
                  <a:lnTo>
                    <a:pt x="38" y="72"/>
                  </a:lnTo>
                  <a:lnTo>
                    <a:pt x="42" y="60"/>
                  </a:lnTo>
                  <a:lnTo>
                    <a:pt x="48" y="50"/>
                  </a:lnTo>
                  <a:lnTo>
                    <a:pt x="56" y="40"/>
                  </a:lnTo>
                  <a:lnTo>
                    <a:pt x="64" y="34"/>
                  </a:lnTo>
                  <a:lnTo>
                    <a:pt x="76" y="28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98" y="28"/>
                  </a:lnTo>
                  <a:lnTo>
                    <a:pt x="104" y="30"/>
                  </a:lnTo>
                  <a:lnTo>
                    <a:pt x="110" y="34"/>
                  </a:lnTo>
                  <a:lnTo>
                    <a:pt x="116" y="40"/>
                  </a:lnTo>
                  <a:lnTo>
                    <a:pt x="120" y="46"/>
                  </a:lnTo>
                  <a:lnTo>
                    <a:pt x="122" y="54"/>
                  </a:lnTo>
                  <a:lnTo>
                    <a:pt x="124" y="68"/>
                  </a:lnTo>
                  <a:lnTo>
                    <a:pt x="124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3012" y="1695"/>
              <a:ext cx="158" cy="162"/>
            </a:xfrm>
            <a:custGeom>
              <a:avLst/>
              <a:gdLst>
                <a:gd name="T0" fmla="*/ 90 w 158"/>
                <a:gd name="T1" fmla="*/ 0 h 162"/>
                <a:gd name="T2" fmla="*/ 54 w 158"/>
                <a:gd name="T3" fmla="*/ 6 h 162"/>
                <a:gd name="T4" fmla="*/ 26 w 158"/>
                <a:gd name="T5" fmla="*/ 26 h 162"/>
                <a:gd name="T6" fmla="*/ 8 w 158"/>
                <a:gd name="T7" fmla="*/ 54 h 162"/>
                <a:gd name="T8" fmla="*/ 0 w 158"/>
                <a:gd name="T9" fmla="*/ 94 h 162"/>
                <a:gd name="T10" fmla="*/ 2 w 158"/>
                <a:gd name="T11" fmla="*/ 108 h 162"/>
                <a:gd name="T12" fmla="*/ 12 w 158"/>
                <a:gd name="T13" fmla="*/ 134 h 162"/>
                <a:gd name="T14" fmla="*/ 30 w 158"/>
                <a:gd name="T15" fmla="*/ 152 h 162"/>
                <a:gd name="T16" fmla="*/ 56 w 158"/>
                <a:gd name="T17" fmla="*/ 162 h 162"/>
                <a:gd name="T18" fmla="*/ 72 w 158"/>
                <a:gd name="T19" fmla="*/ 162 h 162"/>
                <a:gd name="T20" fmla="*/ 108 w 158"/>
                <a:gd name="T21" fmla="*/ 156 h 162"/>
                <a:gd name="T22" fmla="*/ 134 w 158"/>
                <a:gd name="T23" fmla="*/ 136 h 162"/>
                <a:gd name="T24" fmla="*/ 152 w 158"/>
                <a:gd name="T25" fmla="*/ 106 h 162"/>
                <a:gd name="T26" fmla="*/ 158 w 158"/>
                <a:gd name="T27" fmla="*/ 68 h 162"/>
                <a:gd name="T28" fmla="*/ 158 w 158"/>
                <a:gd name="T29" fmla="*/ 52 h 162"/>
                <a:gd name="T30" fmla="*/ 148 w 158"/>
                <a:gd name="T31" fmla="*/ 28 h 162"/>
                <a:gd name="T32" fmla="*/ 130 w 158"/>
                <a:gd name="T33" fmla="*/ 10 h 162"/>
                <a:gd name="T34" fmla="*/ 104 w 158"/>
                <a:gd name="T35" fmla="*/ 0 h 162"/>
                <a:gd name="T36" fmla="*/ 90 w 158"/>
                <a:gd name="T37" fmla="*/ 0 h 162"/>
                <a:gd name="T38" fmla="*/ 124 w 158"/>
                <a:gd name="T39" fmla="*/ 68 h 162"/>
                <a:gd name="T40" fmla="*/ 120 w 158"/>
                <a:gd name="T41" fmla="*/ 92 h 162"/>
                <a:gd name="T42" fmla="*/ 110 w 158"/>
                <a:gd name="T43" fmla="*/ 114 h 162"/>
                <a:gd name="T44" fmla="*/ 94 w 158"/>
                <a:gd name="T45" fmla="*/ 130 h 162"/>
                <a:gd name="T46" fmla="*/ 72 w 158"/>
                <a:gd name="T47" fmla="*/ 136 h 162"/>
                <a:gd name="T48" fmla="*/ 64 w 158"/>
                <a:gd name="T49" fmla="*/ 136 h 162"/>
                <a:gd name="T50" fmla="*/ 50 w 158"/>
                <a:gd name="T51" fmla="*/ 130 h 162"/>
                <a:gd name="T52" fmla="*/ 40 w 158"/>
                <a:gd name="T53" fmla="*/ 120 h 162"/>
                <a:gd name="T54" fmla="*/ 36 w 158"/>
                <a:gd name="T55" fmla="*/ 104 h 162"/>
                <a:gd name="T56" fmla="*/ 34 w 158"/>
                <a:gd name="T57" fmla="*/ 96 h 162"/>
                <a:gd name="T58" fmla="*/ 38 w 158"/>
                <a:gd name="T59" fmla="*/ 72 h 162"/>
                <a:gd name="T60" fmla="*/ 48 w 158"/>
                <a:gd name="T61" fmla="*/ 50 h 162"/>
                <a:gd name="T62" fmla="*/ 64 w 158"/>
                <a:gd name="T63" fmla="*/ 34 h 162"/>
                <a:gd name="T64" fmla="*/ 88 w 158"/>
                <a:gd name="T65" fmla="*/ 26 h 162"/>
                <a:gd name="T66" fmla="*/ 98 w 158"/>
                <a:gd name="T67" fmla="*/ 28 h 162"/>
                <a:gd name="T68" fmla="*/ 110 w 158"/>
                <a:gd name="T69" fmla="*/ 34 h 162"/>
                <a:gd name="T70" fmla="*/ 120 w 158"/>
                <a:gd name="T71" fmla="*/ 46 h 162"/>
                <a:gd name="T72" fmla="*/ 124 w 158"/>
                <a:gd name="T73" fmla="*/ 6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8" h="162">
                  <a:moveTo>
                    <a:pt x="90" y="0"/>
                  </a:moveTo>
                  <a:lnTo>
                    <a:pt x="90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4"/>
                  </a:lnTo>
                  <a:lnTo>
                    <a:pt x="26" y="26"/>
                  </a:lnTo>
                  <a:lnTo>
                    <a:pt x="14" y="38"/>
                  </a:lnTo>
                  <a:lnTo>
                    <a:pt x="8" y="54"/>
                  </a:lnTo>
                  <a:lnTo>
                    <a:pt x="2" y="72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2" y="108"/>
                  </a:lnTo>
                  <a:lnTo>
                    <a:pt x="6" y="122"/>
                  </a:lnTo>
                  <a:lnTo>
                    <a:pt x="12" y="134"/>
                  </a:lnTo>
                  <a:lnTo>
                    <a:pt x="20" y="144"/>
                  </a:lnTo>
                  <a:lnTo>
                    <a:pt x="30" y="152"/>
                  </a:lnTo>
                  <a:lnTo>
                    <a:pt x="42" y="158"/>
                  </a:lnTo>
                  <a:lnTo>
                    <a:pt x="56" y="162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90" y="160"/>
                  </a:lnTo>
                  <a:lnTo>
                    <a:pt x="108" y="156"/>
                  </a:lnTo>
                  <a:lnTo>
                    <a:pt x="122" y="148"/>
                  </a:lnTo>
                  <a:lnTo>
                    <a:pt x="134" y="136"/>
                  </a:lnTo>
                  <a:lnTo>
                    <a:pt x="144" y="122"/>
                  </a:lnTo>
                  <a:lnTo>
                    <a:pt x="152" y="106"/>
                  </a:lnTo>
                  <a:lnTo>
                    <a:pt x="158" y="88"/>
                  </a:lnTo>
                  <a:lnTo>
                    <a:pt x="158" y="68"/>
                  </a:lnTo>
                  <a:lnTo>
                    <a:pt x="158" y="68"/>
                  </a:lnTo>
                  <a:lnTo>
                    <a:pt x="158" y="52"/>
                  </a:lnTo>
                  <a:lnTo>
                    <a:pt x="154" y="40"/>
                  </a:lnTo>
                  <a:lnTo>
                    <a:pt x="148" y="28"/>
                  </a:lnTo>
                  <a:lnTo>
                    <a:pt x="140" y="18"/>
                  </a:lnTo>
                  <a:lnTo>
                    <a:pt x="130" y="10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close/>
                  <a:moveTo>
                    <a:pt x="124" y="68"/>
                  </a:moveTo>
                  <a:lnTo>
                    <a:pt x="124" y="68"/>
                  </a:lnTo>
                  <a:lnTo>
                    <a:pt x="124" y="80"/>
                  </a:lnTo>
                  <a:lnTo>
                    <a:pt x="120" y="92"/>
                  </a:lnTo>
                  <a:lnTo>
                    <a:pt x="116" y="104"/>
                  </a:lnTo>
                  <a:lnTo>
                    <a:pt x="110" y="114"/>
                  </a:lnTo>
                  <a:lnTo>
                    <a:pt x="102" y="122"/>
                  </a:lnTo>
                  <a:lnTo>
                    <a:pt x="94" y="130"/>
                  </a:lnTo>
                  <a:lnTo>
                    <a:pt x="82" y="134"/>
                  </a:lnTo>
                  <a:lnTo>
                    <a:pt x="72" y="136"/>
                  </a:lnTo>
                  <a:lnTo>
                    <a:pt x="72" y="136"/>
                  </a:lnTo>
                  <a:lnTo>
                    <a:pt x="64" y="136"/>
                  </a:lnTo>
                  <a:lnTo>
                    <a:pt x="56" y="134"/>
                  </a:lnTo>
                  <a:lnTo>
                    <a:pt x="50" y="130"/>
                  </a:lnTo>
                  <a:lnTo>
                    <a:pt x="44" y="126"/>
                  </a:lnTo>
                  <a:lnTo>
                    <a:pt x="40" y="120"/>
                  </a:lnTo>
                  <a:lnTo>
                    <a:pt x="38" y="112"/>
                  </a:lnTo>
                  <a:lnTo>
                    <a:pt x="36" y="104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36" y="84"/>
                  </a:lnTo>
                  <a:lnTo>
                    <a:pt x="38" y="72"/>
                  </a:lnTo>
                  <a:lnTo>
                    <a:pt x="42" y="60"/>
                  </a:lnTo>
                  <a:lnTo>
                    <a:pt x="48" y="50"/>
                  </a:lnTo>
                  <a:lnTo>
                    <a:pt x="56" y="40"/>
                  </a:lnTo>
                  <a:lnTo>
                    <a:pt x="64" y="34"/>
                  </a:lnTo>
                  <a:lnTo>
                    <a:pt x="76" y="28"/>
                  </a:lnTo>
                  <a:lnTo>
                    <a:pt x="88" y="26"/>
                  </a:lnTo>
                  <a:lnTo>
                    <a:pt x="88" y="26"/>
                  </a:lnTo>
                  <a:lnTo>
                    <a:pt x="98" y="28"/>
                  </a:lnTo>
                  <a:lnTo>
                    <a:pt x="104" y="30"/>
                  </a:lnTo>
                  <a:lnTo>
                    <a:pt x="110" y="34"/>
                  </a:lnTo>
                  <a:lnTo>
                    <a:pt x="116" y="40"/>
                  </a:lnTo>
                  <a:lnTo>
                    <a:pt x="120" y="46"/>
                  </a:lnTo>
                  <a:lnTo>
                    <a:pt x="122" y="54"/>
                  </a:lnTo>
                  <a:lnTo>
                    <a:pt x="124" y="68"/>
                  </a:lnTo>
                  <a:lnTo>
                    <a:pt x="124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02" y="1699"/>
              <a:ext cx="248" cy="156"/>
            </a:xfrm>
            <a:custGeom>
              <a:avLst/>
              <a:gdLst>
                <a:gd name="T0" fmla="*/ 212 w 248"/>
                <a:gd name="T1" fmla="*/ 0 h 156"/>
                <a:gd name="T2" fmla="*/ 152 w 248"/>
                <a:gd name="T3" fmla="*/ 116 h 156"/>
                <a:gd name="T4" fmla="*/ 142 w 248"/>
                <a:gd name="T5" fmla="*/ 0 h 156"/>
                <a:gd name="T6" fmla="*/ 104 w 248"/>
                <a:gd name="T7" fmla="*/ 0 h 156"/>
                <a:gd name="T8" fmla="*/ 42 w 248"/>
                <a:gd name="T9" fmla="*/ 116 h 156"/>
                <a:gd name="T10" fmla="*/ 32 w 248"/>
                <a:gd name="T11" fmla="*/ 0 h 156"/>
                <a:gd name="T12" fmla="*/ 0 w 248"/>
                <a:gd name="T13" fmla="*/ 0 h 156"/>
                <a:gd name="T14" fmla="*/ 16 w 248"/>
                <a:gd name="T15" fmla="*/ 156 h 156"/>
                <a:gd name="T16" fmla="*/ 52 w 248"/>
                <a:gd name="T17" fmla="*/ 156 h 156"/>
                <a:gd name="T18" fmla="*/ 116 w 248"/>
                <a:gd name="T19" fmla="*/ 38 h 156"/>
                <a:gd name="T20" fmla="*/ 128 w 248"/>
                <a:gd name="T21" fmla="*/ 156 h 156"/>
                <a:gd name="T22" fmla="*/ 162 w 248"/>
                <a:gd name="T23" fmla="*/ 156 h 156"/>
                <a:gd name="T24" fmla="*/ 248 w 248"/>
                <a:gd name="T25" fmla="*/ 0 h 156"/>
                <a:gd name="T26" fmla="*/ 212 w 248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8" h="156">
                  <a:moveTo>
                    <a:pt x="212" y="0"/>
                  </a:moveTo>
                  <a:lnTo>
                    <a:pt x="152" y="116"/>
                  </a:lnTo>
                  <a:lnTo>
                    <a:pt x="142" y="0"/>
                  </a:lnTo>
                  <a:lnTo>
                    <a:pt x="104" y="0"/>
                  </a:lnTo>
                  <a:lnTo>
                    <a:pt x="42" y="1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16" y="156"/>
                  </a:lnTo>
                  <a:lnTo>
                    <a:pt x="52" y="156"/>
                  </a:lnTo>
                  <a:lnTo>
                    <a:pt x="116" y="38"/>
                  </a:lnTo>
                  <a:lnTo>
                    <a:pt x="128" y="156"/>
                  </a:lnTo>
                  <a:lnTo>
                    <a:pt x="162" y="156"/>
                  </a:lnTo>
                  <a:lnTo>
                    <a:pt x="248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8" name="テキスト ボックス 7"/>
          <p:cNvSpPr txBox="1"/>
          <p:nvPr userDrawn="1"/>
        </p:nvSpPr>
        <p:spPr>
          <a:xfrm>
            <a:off x="251520" y="3384282"/>
            <a:ext cx="8386979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The commitment of the Asahi Kasei Group: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To do all that we can in every era to help the people of the world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make the most of life and attain fulfillment in living.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Since our founding, we have always been deeply committed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to contributing to the development of society,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boldly anticipating the emergence of new needs.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This is what we mean by “Creating for Tomorrow.”</a:t>
            </a:r>
            <a:endParaRPr kumimoji="1" lang="ja-JP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Noto Sans CJK JP Mediu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382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6858000"/>
            <a:chOff x="1746" y="0"/>
            <a:chExt cx="5760" cy="4320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746" y="0"/>
              <a:ext cx="576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1746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1746" y="0"/>
              <a:ext cx="5760" cy="2074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4605" y="3986"/>
              <a:ext cx="179" cy="194"/>
            </a:xfrm>
            <a:custGeom>
              <a:avLst/>
              <a:gdLst>
                <a:gd name="T0" fmla="*/ 0 w 537"/>
                <a:gd name="T1" fmla="*/ 0 h 583"/>
                <a:gd name="T2" fmla="*/ 156 w 537"/>
                <a:gd name="T3" fmla="*/ 0 h 583"/>
                <a:gd name="T4" fmla="*/ 156 w 537"/>
                <a:gd name="T5" fmla="*/ 238 h 583"/>
                <a:gd name="T6" fmla="*/ 157 w 537"/>
                <a:gd name="T7" fmla="*/ 238 h 583"/>
                <a:gd name="T8" fmla="*/ 334 w 537"/>
                <a:gd name="T9" fmla="*/ 0 h 583"/>
                <a:gd name="T10" fmla="*/ 521 w 537"/>
                <a:gd name="T11" fmla="*/ 0 h 583"/>
                <a:gd name="T12" fmla="*/ 305 w 537"/>
                <a:gd name="T13" fmla="*/ 271 h 583"/>
                <a:gd name="T14" fmla="*/ 537 w 537"/>
                <a:gd name="T15" fmla="*/ 583 h 583"/>
                <a:gd name="T16" fmla="*/ 338 w 537"/>
                <a:gd name="T17" fmla="*/ 583 h 583"/>
                <a:gd name="T18" fmla="*/ 157 w 537"/>
                <a:gd name="T19" fmla="*/ 318 h 583"/>
                <a:gd name="T20" fmla="*/ 156 w 537"/>
                <a:gd name="T21" fmla="*/ 318 h 583"/>
                <a:gd name="T22" fmla="*/ 156 w 537"/>
                <a:gd name="T23" fmla="*/ 583 h 583"/>
                <a:gd name="T24" fmla="*/ 0 w 537"/>
                <a:gd name="T25" fmla="*/ 583 h 583"/>
                <a:gd name="T26" fmla="*/ 0 w 537"/>
                <a:gd name="T27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7" h="583">
                  <a:moveTo>
                    <a:pt x="0" y="0"/>
                  </a:moveTo>
                  <a:lnTo>
                    <a:pt x="156" y="0"/>
                  </a:lnTo>
                  <a:lnTo>
                    <a:pt x="156" y="238"/>
                  </a:lnTo>
                  <a:lnTo>
                    <a:pt x="157" y="238"/>
                  </a:lnTo>
                  <a:lnTo>
                    <a:pt x="334" y="0"/>
                  </a:lnTo>
                  <a:lnTo>
                    <a:pt x="521" y="0"/>
                  </a:lnTo>
                  <a:lnTo>
                    <a:pt x="305" y="271"/>
                  </a:lnTo>
                  <a:lnTo>
                    <a:pt x="537" y="583"/>
                  </a:lnTo>
                  <a:lnTo>
                    <a:pt x="338" y="583"/>
                  </a:lnTo>
                  <a:lnTo>
                    <a:pt x="157" y="318"/>
                  </a:lnTo>
                  <a:lnTo>
                    <a:pt x="156" y="318"/>
                  </a:lnTo>
                  <a:lnTo>
                    <a:pt x="156" y="583"/>
                  </a:lnTo>
                  <a:lnTo>
                    <a:pt x="0" y="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4768" y="3986"/>
              <a:ext cx="212" cy="194"/>
            </a:xfrm>
            <a:custGeom>
              <a:avLst/>
              <a:gdLst>
                <a:gd name="T0" fmla="*/ 387 w 638"/>
                <a:gd name="T1" fmla="*/ 348 h 583"/>
                <a:gd name="T2" fmla="*/ 240 w 638"/>
                <a:gd name="T3" fmla="*/ 348 h 583"/>
                <a:gd name="T4" fmla="*/ 316 w 638"/>
                <a:gd name="T5" fmla="*/ 119 h 583"/>
                <a:gd name="T6" fmla="*/ 317 w 638"/>
                <a:gd name="T7" fmla="*/ 119 h 583"/>
                <a:gd name="T8" fmla="*/ 387 w 638"/>
                <a:gd name="T9" fmla="*/ 348 h 583"/>
                <a:gd name="T10" fmla="*/ 0 w 638"/>
                <a:gd name="T11" fmla="*/ 583 h 583"/>
                <a:gd name="T12" fmla="*/ 158 w 638"/>
                <a:gd name="T13" fmla="*/ 583 h 583"/>
                <a:gd name="T14" fmla="*/ 204 w 638"/>
                <a:gd name="T15" fmla="*/ 459 h 583"/>
                <a:gd name="T16" fmla="*/ 423 w 638"/>
                <a:gd name="T17" fmla="*/ 459 h 583"/>
                <a:gd name="T18" fmla="*/ 467 w 638"/>
                <a:gd name="T19" fmla="*/ 583 h 583"/>
                <a:gd name="T20" fmla="*/ 638 w 638"/>
                <a:gd name="T21" fmla="*/ 583 h 583"/>
                <a:gd name="T22" fmla="*/ 413 w 638"/>
                <a:gd name="T23" fmla="*/ 0 h 583"/>
                <a:gd name="T24" fmla="*/ 222 w 638"/>
                <a:gd name="T25" fmla="*/ 0 h 583"/>
                <a:gd name="T26" fmla="*/ 0 w 638"/>
                <a:gd name="T27" fmla="*/ 58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8" h="583">
                  <a:moveTo>
                    <a:pt x="387" y="348"/>
                  </a:moveTo>
                  <a:lnTo>
                    <a:pt x="240" y="348"/>
                  </a:lnTo>
                  <a:lnTo>
                    <a:pt x="316" y="119"/>
                  </a:lnTo>
                  <a:lnTo>
                    <a:pt x="317" y="119"/>
                  </a:lnTo>
                  <a:lnTo>
                    <a:pt x="387" y="348"/>
                  </a:lnTo>
                  <a:close/>
                  <a:moveTo>
                    <a:pt x="0" y="583"/>
                  </a:moveTo>
                  <a:lnTo>
                    <a:pt x="158" y="583"/>
                  </a:lnTo>
                  <a:lnTo>
                    <a:pt x="204" y="459"/>
                  </a:lnTo>
                  <a:lnTo>
                    <a:pt x="423" y="459"/>
                  </a:lnTo>
                  <a:lnTo>
                    <a:pt x="467" y="583"/>
                  </a:lnTo>
                  <a:lnTo>
                    <a:pt x="638" y="583"/>
                  </a:lnTo>
                  <a:lnTo>
                    <a:pt x="413" y="0"/>
                  </a:lnTo>
                  <a:lnTo>
                    <a:pt x="222" y="0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4981" y="3982"/>
              <a:ext cx="146" cy="201"/>
            </a:xfrm>
            <a:custGeom>
              <a:avLst/>
              <a:gdLst>
                <a:gd name="T0" fmla="*/ 36 w 437"/>
                <a:gd name="T1" fmla="*/ 460 h 605"/>
                <a:gd name="T2" fmla="*/ 92 w 437"/>
                <a:gd name="T3" fmla="*/ 479 h 605"/>
                <a:gd name="T4" fmla="*/ 157 w 437"/>
                <a:gd name="T5" fmla="*/ 489 h 605"/>
                <a:gd name="T6" fmla="*/ 199 w 437"/>
                <a:gd name="T7" fmla="*/ 489 h 605"/>
                <a:gd name="T8" fmla="*/ 247 w 437"/>
                <a:gd name="T9" fmla="*/ 479 h 605"/>
                <a:gd name="T10" fmla="*/ 264 w 437"/>
                <a:gd name="T11" fmla="*/ 467 h 605"/>
                <a:gd name="T12" fmla="*/ 274 w 437"/>
                <a:gd name="T13" fmla="*/ 448 h 605"/>
                <a:gd name="T14" fmla="*/ 277 w 437"/>
                <a:gd name="T15" fmla="*/ 432 h 605"/>
                <a:gd name="T16" fmla="*/ 269 w 437"/>
                <a:gd name="T17" fmla="*/ 406 h 605"/>
                <a:gd name="T18" fmla="*/ 251 w 437"/>
                <a:gd name="T19" fmla="*/ 388 h 605"/>
                <a:gd name="T20" fmla="*/ 212 w 437"/>
                <a:gd name="T21" fmla="*/ 369 h 605"/>
                <a:gd name="T22" fmla="*/ 113 w 437"/>
                <a:gd name="T23" fmla="*/ 336 h 605"/>
                <a:gd name="T24" fmla="*/ 64 w 437"/>
                <a:gd name="T25" fmla="*/ 311 h 605"/>
                <a:gd name="T26" fmla="*/ 35 w 437"/>
                <a:gd name="T27" fmla="*/ 284 h 605"/>
                <a:gd name="T28" fmla="*/ 13 w 437"/>
                <a:gd name="T29" fmla="*/ 247 h 605"/>
                <a:gd name="T30" fmla="*/ 1 w 437"/>
                <a:gd name="T31" fmla="*/ 199 h 605"/>
                <a:gd name="T32" fmla="*/ 1 w 437"/>
                <a:gd name="T33" fmla="*/ 167 h 605"/>
                <a:gd name="T34" fmla="*/ 6 w 437"/>
                <a:gd name="T35" fmla="*/ 132 h 605"/>
                <a:gd name="T36" fmla="*/ 19 w 437"/>
                <a:gd name="T37" fmla="*/ 102 h 605"/>
                <a:gd name="T38" fmla="*/ 36 w 437"/>
                <a:gd name="T39" fmla="*/ 76 h 605"/>
                <a:gd name="T40" fmla="*/ 84 w 437"/>
                <a:gd name="T41" fmla="*/ 37 h 605"/>
                <a:gd name="T42" fmla="*/ 145 w 437"/>
                <a:gd name="T43" fmla="*/ 14 h 605"/>
                <a:gd name="T44" fmla="*/ 210 w 437"/>
                <a:gd name="T45" fmla="*/ 3 h 605"/>
                <a:gd name="T46" fmla="*/ 254 w 437"/>
                <a:gd name="T47" fmla="*/ 0 h 605"/>
                <a:gd name="T48" fmla="*/ 317 w 437"/>
                <a:gd name="T49" fmla="*/ 4 h 605"/>
                <a:gd name="T50" fmla="*/ 373 w 437"/>
                <a:gd name="T51" fmla="*/ 14 h 605"/>
                <a:gd name="T52" fmla="*/ 395 w 437"/>
                <a:gd name="T53" fmla="*/ 144 h 605"/>
                <a:gd name="T54" fmla="*/ 364 w 437"/>
                <a:gd name="T55" fmla="*/ 131 h 605"/>
                <a:gd name="T56" fmla="*/ 316 w 437"/>
                <a:gd name="T57" fmla="*/ 120 h 605"/>
                <a:gd name="T58" fmla="*/ 266 w 437"/>
                <a:gd name="T59" fmla="*/ 116 h 605"/>
                <a:gd name="T60" fmla="*/ 233 w 437"/>
                <a:gd name="T61" fmla="*/ 118 h 605"/>
                <a:gd name="T62" fmla="*/ 192 w 437"/>
                <a:gd name="T63" fmla="*/ 128 h 605"/>
                <a:gd name="T64" fmla="*/ 172 w 437"/>
                <a:gd name="T65" fmla="*/ 141 h 605"/>
                <a:gd name="T66" fmla="*/ 162 w 437"/>
                <a:gd name="T67" fmla="*/ 162 h 605"/>
                <a:gd name="T68" fmla="*/ 162 w 437"/>
                <a:gd name="T69" fmla="*/ 179 h 605"/>
                <a:gd name="T70" fmla="*/ 173 w 437"/>
                <a:gd name="T71" fmla="*/ 200 h 605"/>
                <a:gd name="T72" fmla="*/ 195 w 437"/>
                <a:gd name="T73" fmla="*/ 215 h 605"/>
                <a:gd name="T74" fmla="*/ 248 w 437"/>
                <a:gd name="T75" fmla="*/ 234 h 605"/>
                <a:gd name="T76" fmla="*/ 325 w 437"/>
                <a:gd name="T77" fmla="*/ 257 h 605"/>
                <a:gd name="T78" fmla="*/ 373 w 437"/>
                <a:gd name="T79" fmla="*/ 282 h 605"/>
                <a:gd name="T80" fmla="*/ 404 w 437"/>
                <a:gd name="T81" fmla="*/ 309 h 605"/>
                <a:gd name="T82" fmla="*/ 426 w 437"/>
                <a:gd name="T83" fmla="*/ 346 h 605"/>
                <a:gd name="T84" fmla="*/ 437 w 437"/>
                <a:gd name="T85" fmla="*/ 394 h 605"/>
                <a:gd name="T86" fmla="*/ 437 w 437"/>
                <a:gd name="T87" fmla="*/ 426 h 605"/>
                <a:gd name="T88" fmla="*/ 432 w 437"/>
                <a:gd name="T89" fmla="*/ 465 h 605"/>
                <a:gd name="T90" fmla="*/ 420 w 437"/>
                <a:gd name="T91" fmla="*/ 497 h 605"/>
                <a:gd name="T92" fmla="*/ 404 w 437"/>
                <a:gd name="T93" fmla="*/ 525 h 605"/>
                <a:gd name="T94" fmla="*/ 357 w 437"/>
                <a:gd name="T95" fmla="*/ 566 h 605"/>
                <a:gd name="T96" fmla="*/ 298 w 437"/>
                <a:gd name="T97" fmla="*/ 592 h 605"/>
                <a:gd name="T98" fmla="*/ 229 w 437"/>
                <a:gd name="T99" fmla="*/ 603 h 605"/>
                <a:gd name="T100" fmla="*/ 180 w 437"/>
                <a:gd name="T101" fmla="*/ 605 h 605"/>
                <a:gd name="T102" fmla="*/ 115 w 437"/>
                <a:gd name="T103" fmla="*/ 602 h 605"/>
                <a:gd name="T104" fmla="*/ 48 w 437"/>
                <a:gd name="T105" fmla="*/ 592 h 605"/>
                <a:gd name="T106" fmla="*/ 20 w 437"/>
                <a:gd name="T107" fmla="*/ 451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37" h="605">
                  <a:moveTo>
                    <a:pt x="20" y="451"/>
                  </a:moveTo>
                  <a:lnTo>
                    <a:pt x="20" y="451"/>
                  </a:lnTo>
                  <a:lnTo>
                    <a:pt x="36" y="460"/>
                  </a:lnTo>
                  <a:lnTo>
                    <a:pt x="53" y="467"/>
                  </a:lnTo>
                  <a:lnTo>
                    <a:pt x="72" y="473"/>
                  </a:lnTo>
                  <a:lnTo>
                    <a:pt x="92" y="479"/>
                  </a:lnTo>
                  <a:lnTo>
                    <a:pt x="111" y="483"/>
                  </a:lnTo>
                  <a:lnTo>
                    <a:pt x="133" y="487"/>
                  </a:lnTo>
                  <a:lnTo>
                    <a:pt x="157" y="489"/>
                  </a:lnTo>
                  <a:lnTo>
                    <a:pt x="180" y="490"/>
                  </a:lnTo>
                  <a:lnTo>
                    <a:pt x="180" y="490"/>
                  </a:lnTo>
                  <a:lnTo>
                    <a:pt x="199" y="489"/>
                  </a:lnTo>
                  <a:lnTo>
                    <a:pt x="216" y="488"/>
                  </a:lnTo>
                  <a:lnTo>
                    <a:pt x="232" y="484"/>
                  </a:lnTo>
                  <a:lnTo>
                    <a:pt x="247" y="479"/>
                  </a:lnTo>
                  <a:lnTo>
                    <a:pt x="253" y="476"/>
                  </a:lnTo>
                  <a:lnTo>
                    <a:pt x="259" y="472"/>
                  </a:lnTo>
                  <a:lnTo>
                    <a:pt x="264" y="467"/>
                  </a:lnTo>
                  <a:lnTo>
                    <a:pt x="268" y="462"/>
                  </a:lnTo>
                  <a:lnTo>
                    <a:pt x="272" y="456"/>
                  </a:lnTo>
                  <a:lnTo>
                    <a:pt x="274" y="448"/>
                  </a:lnTo>
                  <a:lnTo>
                    <a:pt x="277" y="441"/>
                  </a:lnTo>
                  <a:lnTo>
                    <a:pt x="277" y="432"/>
                  </a:lnTo>
                  <a:lnTo>
                    <a:pt x="277" y="432"/>
                  </a:lnTo>
                  <a:lnTo>
                    <a:pt x="275" y="424"/>
                  </a:lnTo>
                  <a:lnTo>
                    <a:pt x="274" y="414"/>
                  </a:lnTo>
                  <a:lnTo>
                    <a:pt x="269" y="406"/>
                  </a:lnTo>
                  <a:lnTo>
                    <a:pt x="264" y="399"/>
                  </a:lnTo>
                  <a:lnTo>
                    <a:pt x="258" y="393"/>
                  </a:lnTo>
                  <a:lnTo>
                    <a:pt x="251" y="388"/>
                  </a:lnTo>
                  <a:lnTo>
                    <a:pt x="243" y="382"/>
                  </a:lnTo>
                  <a:lnTo>
                    <a:pt x="233" y="377"/>
                  </a:lnTo>
                  <a:lnTo>
                    <a:pt x="212" y="369"/>
                  </a:lnTo>
                  <a:lnTo>
                    <a:pt x="189" y="361"/>
                  </a:lnTo>
                  <a:lnTo>
                    <a:pt x="138" y="346"/>
                  </a:lnTo>
                  <a:lnTo>
                    <a:pt x="113" y="336"/>
                  </a:lnTo>
                  <a:lnTo>
                    <a:pt x="88" y="325"/>
                  </a:lnTo>
                  <a:lnTo>
                    <a:pt x="75" y="319"/>
                  </a:lnTo>
                  <a:lnTo>
                    <a:pt x="64" y="311"/>
                  </a:lnTo>
                  <a:lnTo>
                    <a:pt x="53" y="303"/>
                  </a:lnTo>
                  <a:lnTo>
                    <a:pt x="43" y="294"/>
                  </a:lnTo>
                  <a:lnTo>
                    <a:pt x="35" y="284"/>
                  </a:lnTo>
                  <a:lnTo>
                    <a:pt x="26" y="273"/>
                  </a:lnTo>
                  <a:lnTo>
                    <a:pt x="19" y="261"/>
                  </a:lnTo>
                  <a:lnTo>
                    <a:pt x="13" y="247"/>
                  </a:lnTo>
                  <a:lnTo>
                    <a:pt x="8" y="232"/>
                  </a:lnTo>
                  <a:lnTo>
                    <a:pt x="4" y="216"/>
                  </a:lnTo>
                  <a:lnTo>
                    <a:pt x="1" y="199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1" y="167"/>
                  </a:lnTo>
                  <a:lnTo>
                    <a:pt x="3" y="155"/>
                  </a:lnTo>
                  <a:lnTo>
                    <a:pt x="4" y="144"/>
                  </a:lnTo>
                  <a:lnTo>
                    <a:pt x="6" y="132"/>
                  </a:lnTo>
                  <a:lnTo>
                    <a:pt x="10" y="121"/>
                  </a:lnTo>
                  <a:lnTo>
                    <a:pt x="14" y="112"/>
                  </a:lnTo>
                  <a:lnTo>
                    <a:pt x="19" y="102"/>
                  </a:lnTo>
                  <a:lnTo>
                    <a:pt x="24" y="93"/>
                  </a:lnTo>
                  <a:lnTo>
                    <a:pt x="30" y="84"/>
                  </a:lnTo>
                  <a:lnTo>
                    <a:pt x="36" y="76"/>
                  </a:lnTo>
                  <a:lnTo>
                    <a:pt x="51" y="62"/>
                  </a:lnTo>
                  <a:lnTo>
                    <a:pt x="66" y="49"/>
                  </a:lnTo>
                  <a:lnTo>
                    <a:pt x="84" y="37"/>
                  </a:lnTo>
                  <a:lnTo>
                    <a:pt x="103" y="29"/>
                  </a:lnTo>
                  <a:lnTo>
                    <a:pt x="122" y="20"/>
                  </a:lnTo>
                  <a:lnTo>
                    <a:pt x="145" y="14"/>
                  </a:lnTo>
                  <a:lnTo>
                    <a:pt x="166" y="9"/>
                  </a:lnTo>
                  <a:lnTo>
                    <a:pt x="188" y="5"/>
                  </a:lnTo>
                  <a:lnTo>
                    <a:pt x="210" y="3"/>
                  </a:lnTo>
                  <a:lnTo>
                    <a:pt x="232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5" y="2"/>
                  </a:lnTo>
                  <a:lnTo>
                    <a:pt x="296" y="3"/>
                  </a:lnTo>
                  <a:lnTo>
                    <a:pt x="317" y="4"/>
                  </a:lnTo>
                  <a:lnTo>
                    <a:pt x="336" y="7"/>
                  </a:lnTo>
                  <a:lnTo>
                    <a:pt x="356" y="10"/>
                  </a:lnTo>
                  <a:lnTo>
                    <a:pt x="373" y="14"/>
                  </a:lnTo>
                  <a:lnTo>
                    <a:pt x="390" y="18"/>
                  </a:lnTo>
                  <a:lnTo>
                    <a:pt x="405" y="23"/>
                  </a:lnTo>
                  <a:lnTo>
                    <a:pt x="395" y="144"/>
                  </a:lnTo>
                  <a:lnTo>
                    <a:pt x="395" y="144"/>
                  </a:lnTo>
                  <a:lnTo>
                    <a:pt x="380" y="137"/>
                  </a:lnTo>
                  <a:lnTo>
                    <a:pt x="364" y="131"/>
                  </a:lnTo>
                  <a:lnTo>
                    <a:pt x="348" y="126"/>
                  </a:lnTo>
                  <a:lnTo>
                    <a:pt x="332" y="123"/>
                  </a:lnTo>
                  <a:lnTo>
                    <a:pt x="316" y="120"/>
                  </a:lnTo>
                  <a:lnTo>
                    <a:pt x="299" y="118"/>
                  </a:lnTo>
                  <a:lnTo>
                    <a:pt x="283" y="116"/>
                  </a:lnTo>
                  <a:lnTo>
                    <a:pt x="266" y="116"/>
                  </a:lnTo>
                  <a:lnTo>
                    <a:pt x="266" y="116"/>
                  </a:lnTo>
                  <a:lnTo>
                    <a:pt x="250" y="116"/>
                  </a:lnTo>
                  <a:lnTo>
                    <a:pt x="233" y="118"/>
                  </a:lnTo>
                  <a:lnTo>
                    <a:pt x="215" y="120"/>
                  </a:lnTo>
                  <a:lnTo>
                    <a:pt x="199" y="125"/>
                  </a:lnTo>
                  <a:lnTo>
                    <a:pt x="192" y="128"/>
                  </a:lnTo>
                  <a:lnTo>
                    <a:pt x="184" y="131"/>
                  </a:lnTo>
                  <a:lnTo>
                    <a:pt x="178" y="136"/>
                  </a:lnTo>
                  <a:lnTo>
                    <a:pt x="172" y="141"/>
                  </a:lnTo>
                  <a:lnTo>
                    <a:pt x="168" y="147"/>
                  </a:lnTo>
                  <a:lnTo>
                    <a:pt x="164" y="153"/>
                  </a:lnTo>
                  <a:lnTo>
                    <a:pt x="162" y="162"/>
                  </a:lnTo>
                  <a:lnTo>
                    <a:pt x="161" y="171"/>
                  </a:lnTo>
                  <a:lnTo>
                    <a:pt x="161" y="171"/>
                  </a:lnTo>
                  <a:lnTo>
                    <a:pt x="162" y="179"/>
                  </a:lnTo>
                  <a:lnTo>
                    <a:pt x="164" y="187"/>
                  </a:lnTo>
                  <a:lnTo>
                    <a:pt x="168" y="194"/>
                  </a:lnTo>
                  <a:lnTo>
                    <a:pt x="173" y="200"/>
                  </a:lnTo>
                  <a:lnTo>
                    <a:pt x="179" y="205"/>
                  </a:lnTo>
                  <a:lnTo>
                    <a:pt x="187" y="210"/>
                  </a:lnTo>
                  <a:lnTo>
                    <a:pt x="195" y="215"/>
                  </a:lnTo>
                  <a:lnTo>
                    <a:pt x="204" y="219"/>
                  </a:lnTo>
                  <a:lnTo>
                    <a:pt x="225" y="226"/>
                  </a:lnTo>
                  <a:lnTo>
                    <a:pt x="248" y="234"/>
                  </a:lnTo>
                  <a:lnTo>
                    <a:pt x="273" y="240"/>
                  </a:lnTo>
                  <a:lnTo>
                    <a:pt x="299" y="249"/>
                  </a:lnTo>
                  <a:lnTo>
                    <a:pt x="325" y="257"/>
                  </a:lnTo>
                  <a:lnTo>
                    <a:pt x="349" y="268"/>
                  </a:lnTo>
                  <a:lnTo>
                    <a:pt x="362" y="274"/>
                  </a:lnTo>
                  <a:lnTo>
                    <a:pt x="373" y="282"/>
                  </a:lnTo>
                  <a:lnTo>
                    <a:pt x="384" y="290"/>
                  </a:lnTo>
                  <a:lnTo>
                    <a:pt x="394" y="299"/>
                  </a:lnTo>
                  <a:lnTo>
                    <a:pt x="404" y="309"/>
                  </a:lnTo>
                  <a:lnTo>
                    <a:pt x="412" y="320"/>
                  </a:lnTo>
                  <a:lnTo>
                    <a:pt x="419" y="332"/>
                  </a:lnTo>
                  <a:lnTo>
                    <a:pt x="426" y="346"/>
                  </a:lnTo>
                  <a:lnTo>
                    <a:pt x="431" y="361"/>
                  </a:lnTo>
                  <a:lnTo>
                    <a:pt x="435" y="377"/>
                  </a:lnTo>
                  <a:lnTo>
                    <a:pt x="437" y="394"/>
                  </a:lnTo>
                  <a:lnTo>
                    <a:pt x="437" y="413"/>
                  </a:lnTo>
                  <a:lnTo>
                    <a:pt x="437" y="413"/>
                  </a:lnTo>
                  <a:lnTo>
                    <a:pt x="437" y="426"/>
                  </a:lnTo>
                  <a:lnTo>
                    <a:pt x="436" y="440"/>
                  </a:lnTo>
                  <a:lnTo>
                    <a:pt x="435" y="452"/>
                  </a:lnTo>
                  <a:lnTo>
                    <a:pt x="432" y="465"/>
                  </a:lnTo>
                  <a:lnTo>
                    <a:pt x="428" y="476"/>
                  </a:lnTo>
                  <a:lnTo>
                    <a:pt x="425" y="487"/>
                  </a:lnTo>
                  <a:lnTo>
                    <a:pt x="420" y="497"/>
                  </a:lnTo>
                  <a:lnTo>
                    <a:pt x="415" y="506"/>
                  </a:lnTo>
                  <a:lnTo>
                    <a:pt x="410" y="516"/>
                  </a:lnTo>
                  <a:lnTo>
                    <a:pt x="404" y="525"/>
                  </a:lnTo>
                  <a:lnTo>
                    <a:pt x="390" y="540"/>
                  </a:lnTo>
                  <a:lnTo>
                    <a:pt x="374" y="553"/>
                  </a:lnTo>
                  <a:lnTo>
                    <a:pt x="357" y="566"/>
                  </a:lnTo>
                  <a:lnTo>
                    <a:pt x="338" y="576"/>
                  </a:lnTo>
                  <a:lnTo>
                    <a:pt x="319" y="584"/>
                  </a:lnTo>
                  <a:lnTo>
                    <a:pt x="298" y="592"/>
                  </a:lnTo>
                  <a:lnTo>
                    <a:pt x="275" y="597"/>
                  </a:lnTo>
                  <a:lnTo>
                    <a:pt x="252" y="600"/>
                  </a:lnTo>
                  <a:lnTo>
                    <a:pt x="229" y="603"/>
                  </a:lnTo>
                  <a:lnTo>
                    <a:pt x="205" y="605"/>
                  </a:lnTo>
                  <a:lnTo>
                    <a:pt x="180" y="605"/>
                  </a:lnTo>
                  <a:lnTo>
                    <a:pt x="180" y="605"/>
                  </a:lnTo>
                  <a:lnTo>
                    <a:pt x="159" y="605"/>
                  </a:lnTo>
                  <a:lnTo>
                    <a:pt x="137" y="604"/>
                  </a:lnTo>
                  <a:lnTo>
                    <a:pt x="115" y="602"/>
                  </a:lnTo>
                  <a:lnTo>
                    <a:pt x="93" y="599"/>
                  </a:lnTo>
                  <a:lnTo>
                    <a:pt x="69" y="595"/>
                  </a:lnTo>
                  <a:lnTo>
                    <a:pt x="48" y="592"/>
                  </a:lnTo>
                  <a:lnTo>
                    <a:pt x="26" y="587"/>
                  </a:lnTo>
                  <a:lnTo>
                    <a:pt x="6" y="581"/>
                  </a:lnTo>
                  <a:lnTo>
                    <a:pt x="20" y="451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5149" y="3986"/>
              <a:ext cx="140" cy="194"/>
            </a:xfrm>
            <a:custGeom>
              <a:avLst/>
              <a:gdLst>
                <a:gd name="T0" fmla="*/ 0 w 421"/>
                <a:gd name="T1" fmla="*/ 0 h 583"/>
                <a:gd name="T2" fmla="*/ 411 w 421"/>
                <a:gd name="T3" fmla="*/ 0 h 583"/>
                <a:gd name="T4" fmla="*/ 411 w 421"/>
                <a:gd name="T5" fmla="*/ 109 h 583"/>
                <a:gd name="T6" fmla="*/ 155 w 421"/>
                <a:gd name="T7" fmla="*/ 109 h 583"/>
                <a:gd name="T8" fmla="*/ 155 w 421"/>
                <a:gd name="T9" fmla="*/ 230 h 583"/>
                <a:gd name="T10" fmla="*/ 397 w 421"/>
                <a:gd name="T11" fmla="*/ 230 h 583"/>
                <a:gd name="T12" fmla="*/ 397 w 421"/>
                <a:gd name="T13" fmla="*/ 340 h 583"/>
                <a:gd name="T14" fmla="*/ 155 w 421"/>
                <a:gd name="T15" fmla="*/ 340 h 583"/>
                <a:gd name="T16" fmla="*/ 155 w 421"/>
                <a:gd name="T17" fmla="*/ 472 h 583"/>
                <a:gd name="T18" fmla="*/ 421 w 421"/>
                <a:gd name="T19" fmla="*/ 472 h 583"/>
                <a:gd name="T20" fmla="*/ 421 w 421"/>
                <a:gd name="T21" fmla="*/ 583 h 583"/>
                <a:gd name="T22" fmla="*/ 0 w 421"/>
                <a:gd name="T23" fmla="*/ 583 h 583"/>
                <a:gd name="T24" fmla="*/ 0 w 421"/>
                <a:gd name="T25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1" h="583">
                  <a:moveTo>
                    <a:pt x="0" y="0"/>
                  </a:moveTo>
                  <a:lnTo>
                    <a:pt x="411" y="0"/>
                  </a:lnTo>
                  <a:lnTo>
                    <a:pt x="411" y="109"/>
                  </a:lnTo>
                  <a:lnTo>
                    <a:pt x="155" y="109"/>
                  </a:lnTo>
                  <a:lnTo>
                    <a:pt x="155" y="230"/>
                  </a:lnTo>
                  <a:lnTo>
                    <a:pt x="397" y="230"/>
                  </a:lnTo>
                  <a:lnTo>
                    <a:pt x="397" y="340"/>
                  </a:lnTo>
                  <a:lnTo>
                    <a:pt x="155" y="340"/>
                  </a:lnTo>
                  <a:lnTo>
                    <a:pt x="155" y="472"/>
                  </a:lnTo>
                  <a:lnTo>
                    <a:pt x="421" y="472"/>
                  </a:lnTo>
                  <a:lnTo>
                    <a:pt x="421" y="583"/>
                  </a:lnTo>
                  <a:lnTo>
                    <a:pt x="0" y="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auto">
            <a:xfrm>
              <a:off x="5316" y="3986"/>
              <a:ext cx="51" cy="194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3885" y="3986"/>
              <a:ext cx="194" cy="194"/>
            </a:xfrm>
            <a:custGeom>
              <a:avLst/>
              <a:gdLst>
                <a:gd name="T0" fmla="*/ 406 w 584"/>
                <a:gd name="T1" fmla="*/ 367 h 583"/>
                <a:gd name="T2" fmla="*/ 174 w 584"/>
                <a:gd name="T3" fmla="*/ 367 h 583"/>
                <a:gd name="T4" fmla="*/ 290 w 584"/>
                <a:gd name="T5" fmla="*/ 77 h 583"/>
                <a:gd name="T6" fmla="*/ 406 w 584"/>
                <a:gd name="T7" fmla="*/ 367 h 583"/>
                <a:gd name="T8" fmla="*/ 0 w 584"/>
                <a:gd name="T9" fmla="*/ 583 h 583"/>
                <a:gd name="T10" fmla="*/ 87 w 584"/>
                <a:gd name="T11" fmla="*/ 583 h 583"/>
                <a:gd name="T12" fmla="*/ 147 w 584"/>
                <a:gd name="T13" fmla="*/ 436 h 583"/>
                <a:gd name="T14" fmla="*/ 433 w 584"/>
                <a:gd name="T15" fmla="*/ 436 h 583"/>
                <a:gd name="T16" fmla="*/ 492 w 584"/>
                <a:gd name="T17" fmla="*/ 583 h 583"/>
                <a:gd name="T18" fmla="*/ 584 w 584"/>
                <a:gd name="T19" fmla="*/ 583 h 583"/>
                <a:gd name="T20" fmla="*/ 337 w 584"/>
                <a:gd name="T21" fmla="*/ 0 h 583"/>
                <a:gd name="T22" fmla="*/ 249 w 584"/>
                <a:gd name="T23" fmla="*/ 0 h 583"/>
                <a:gd name="T24" fmla="*/ 0 w 584"/>
                <a:gd name="T25" fmla="*/ 58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4" h="583">
                  <a:moveTo>
                    <a:pt x="406" y="367"/>
                  </a:moveTo>
                  <a:lnTo>
                    <a:pt x="174" y="367"/>
                  </a:lnTo>
                  <a:lnTo>
                    <a:pt x="290" y="77"/>
                  </a:lnTo>
                  <a:lnTo>
                    <a:pt x="406" y="367"/>
                  </a:lnTo>
                  <a:close/>
                  <a:moveTo>
                    <a:pt x="0" y="583"/>
                  </a:moveTo>
                  <a:lnTo>
                    <a:pt x="87" y="583"/>
                  </a:lnTo>
                  <a:lnTo>
                    <a:pt x="147" y="436"/>
                  </a:lnTo>
                  <a:lnTo>
                    <a:pt x="433" y="436"/>
                  </a:lnTo>
                  <a:lnTo>
                    <a:pt x="492" y="583"/>
                  </a:lnTo>
                  <a:lnTo>
                    <a:pt x="584" y="583"/>
                  </a:lnTo>
                  <a:lnTo>
                    <a:pt x="337" y="0"/>
                  </a:lnTo>
                  <a:lnTo>
                    <a:pt x="249" y="0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4092" y="4034"/>
              <a:ext cx="90" cy="149"/>
            </a:xfrm>
            <a:custGeom>
              <a:avLst/>
              <a:gdLst>
                <a:gd name="T0" fmla="*/ 18 w 269"/>
                <a:gd name="T1" fmla="*/ 361 h 447"/>
                <a:gd name="T2" fmla="*/ 59 w 269"/>
                <a:gd name="T3" fmla="*/ 376 h 447"/>
                <a:gd name="T4" fmla="*/ 95 w 269"/>
                <a:gd name="T5" fmla="*/ 383 h 447"/>
                <a:gd name="T6" fmla="*/ 118 w 269"/>
                <a:gd name="T7" fmla="*/ 383 h 447"/>
                <a:gd name="T8" fmla="*/ 158 w 269"/>
                <a:gd name="T9" fmla="*/ 371 h 447"/>
                <a:gd name="T10" fmla="*/ 174 w 269"/>
                <a:gd name="T11" fmla="*/ 357 h 447"/>
                <a:gd name="T12" fmla="*/ 183 w 269"/>
                <a:gd name="T13" fmla="*/ 339 h 447"/>
                <a:gd name="T14" fmla="*/ 185 w 269"/>
                <a:gd name="T15" fmla="*/ 323 h 447"/>
                <a:gd name="T16" fmla="*/ 180 w 269"/>
                <a:gd name="T17" fmla="*/ 303 h 447"/>
                <a:gd name="T18" fmla="*/ 168 w 269"/>
                <a:gd name="T19" fmla="*/ 287 h 447"/>
                <a:gd name="T20" fmla="*/ 127 w 269"/>
                <a:gd name="T21" fmla="*/ 260 h 447"/>
                <a:gd name="T22" fmla="*/ 59 w 269"/>
                <a:gd name="T23" fmla="*/ 224 h 447"/>
                <a:gd name="T24" fmla="*/ 22 w 269"/>
                <a:gd name="T25" fmla="*/ 194 h 447"/>
                <a:gd name="T26" fmla="*/ 9 w 269"/>
                <a:gd name="T27" fmla="*/ 171 h 447"/>
                <a:gd name="T28" fmla="*/ 1 w 269"/>
                <a:gd name="T29" fmla="*/ 142 h 447"/>
                <a:gd name="T30" fmla="*/ 1 w 269"/>
                <a:gd name="T31" fmla="*/ 115 h 447"/>
                <a:gd name="T32" fmla="*/ 12 w 269"/>
                <a:gd name="T33" fmla="*/ 73 h 447"/>
                <a:gd name="T34" fmla="*/ 34 w 269"/>
                <a:gd name="T35" fmla="*/ 41 h 447"/>
                <a:gd name="T36" fmla="*/ 65 w 269"/>
                <a:gd name="T37" fmla="*/ 19 h 447"/>
                <a:gd name="T38" fmla="*/ 105 w 269"/>
                <a:gd name="T39" fmla="*/ 5 h 447"/>
                <a:gd name="T40" fmla="*/ 150 w 269"/>
                <a:gd name="T41" fmla="*/ 0 h 447"/>
                <a:gd name="T42" fmla="*/ 202 w 269"/>
                <a:gd name="T43" fmla="*/ 5 h 447"/>
                <a:gd name="T44" fmla="*/ 242 w 269"/>
                <a:gd name="T45" fmla="*/ 86 h 447"/>
                <a:gd name="T46" fmla="*/ 225 w 269"/>
                <a:gd name="T47" fmla="*/ 78 h 447"/>
                <a:gd name="T48" fmla="*/ 159 w 269"/>
                <a:gd name="T49" fmla="*/ 65 h 447"/>
                <a:gd name="T50" fmla="*/ 131 w 269"/>
                <a:gd name="T51" fmla="*/ 67 h 447"/>
                <a:gd name="T52" fmla="*/ 97 w 269"/>
                <a:gd name="T53" fmla="*/ 84 h 447"/>
                <a:gd name="T54" fmla="*/ 88 w 269"/>
                <a:gd name="T55" fmla="*/ 98 h 447"/>
                <a:gd name="T56" fmla="*/ 84 w 269"/>
                <a:gd name="T57" fmla="*/ 115 h 447"/>
                <a:gd name="T58" fmla="*/ 86 w 269"/>
                <a:gd name="T59" fmla="*/ 131 h 447"/>
                <a:gd name="T60" fmla="*/ 96 w 269"/>
                <a:gd name="T61" fmla="*/ 150 h 447"/>
                <a:gd name="T62" fmla="*/ 127 w 269"/>
                <a:gd name="T63" fmla="*/ 173 h 447"/>
                <a:gd name="T64" fmla="*/ 194 w 269"/>
                <a:gd name="T65" fmla="*/ 205 h 447"/>
                <a:gd name="T66" fmla="*/ 239 w 269"/>
                <a:gd name="T67" fmla="*/ 237 h 447"/>
                <a:gd name="T68" fmla="*/ 257 w 269"/>
                <a:gd name="T69" fmla="*/ 261 h 447"/>
                <a:gd name="T70" fmla="*/ 267 w 269"/>
                <a:gd name="T71" fmla="*/ 290 h 447"/>
                <a:gd name="T72" fmla="*/ 269 w 269"/>
                <a:gd name="T73" fmla="*/ 314 h 447"/>
                <a:gd name="T74" fmla="*/ 262 w 269"/>
                <a:gd name="T75" fmla="*/ 361 h 447"/>
                <a:gd name="T76" fmla="*/ 242 w 269"/>
                <a:gd name="T77" fmla="*/ 397 h 447"/>
                <a:gd name="T78" fmla="*/ 212 w 269"/>
                <a:gd name="T79" fmla="*/ 423 h 447"/>
                <a:gd name="T80" fmla="*/ 175 w 269"/>
                <a:gd name="T81" fmla="*/ 440 h 447"/>
                <a:gd name="T82" fmla="*/ 134 w 269"/>
                <a:gd name="T83" fmla="*/ 447 h 447"/>
                <a:gd name="T84" fmla="*/ 90 w 269"/>
                <a:gd name="T85" fmla="*/ 446 h 447"/>
                <a:gd name="T86" fmla="*/ 44 w 269"/>
                <a:gd name="T87" fmla="*/ 440 h 447"/>
                <a:gd name="T88" fmla="*/ 2 w 269"/>
                <a:gd name="T89" fmla="*/ 424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9" h="447">
                  <a:moveTo>
                    <a:pt x="7" y="353"/>
                  </a:moveTo>
                  <a:lnTo>
                    <a:pt x="7" y="353"/>
                  </a:lnTo>
                  <a:lnTo>
                    <a:pt x="18" y="361"/>
                  </a:lnTo>
                  <a:lnTo>
                    <a:pt x="32" y="367"/>
                  </a:lnTo>
                  <a:lnTo>
                    <a:pt x="46" y="372"/>
                  </a:lnTo>
                  <a:lnTo>
                    <a:pt x="59" y="376"/>
                  </a:lnTo>
                  <a:lnTo>
                    <a:pt x="71" y="379"/>
                  </a:lnTo>
                  <a:lnTo>
                    <a:pt x="84" y="382"/>
                  </a:lnTo>
                  <a:lnTo>
                    <a:pt x="95" y="383"/>
                  </a:lnTo>
                  <a:lnTo>
                    <a:pt x="105" y="384"/>
                  </a:lnTo>
                  <a:lnTo>
                    <a:pt x="105" y="384"/>
                  </a:lnTo>
                  <a:lnTo>
                    <a:pt x="118" y="383"/>
                  </a:lnTo>
                  <a:lnTo>
                    <a:pt x="132" y="381"/>
                  </a:lnTo>
                  <a:lnTo>
                    <a:pt x="146" y="377"/>
                  </a:lnTo>
                  <a:lnTo>
                    <a:pt x="158" y="371"/>
                  </a:lnTo>
                  <a:lnTo>
                    <a:pt x="164" y="367"/>
                  </a:lnTo>
                  <a:lnTo>
                    <a:pt x="169" y="362"/>
                  </a:lnTo>
                  <a:lnTo>
                    <a:pt x="174" y="357"/>
                  </a:lnTo>
                  <a:lnTo>
                    <a:pt x="178" y="351"/>
                  </a:lnTo>
                  <a:lnTo>
                    <a:pt x="180" y="345"/>
                  </a:lnTo>
                  <a:lnTo>
                    <a:pt x="183" y="339"/>
                  </a:lnTo>
                  <a:lnTo>
                    <a:pt x="185" y="331"/>
                  </a:lnTo>
                  <a:lnTo>
                    <a:pt x="185" y="323"/>
                  </a:lnTo>
                  <a:lnTo>
                    <a:pt x="185" y="323"/>
                  </a:lnTo>
                  <a:lnTo>
                    <a:pt x="184" y="315"/>
                  </a:lnTo>
                  <a:lnTo>
                    <a:pt x="183" y="309"/>
                  </a:lnTo>
                  <a:lnTo>
                    <a:pt x="180" y="303"/>
                  </a:lnTo>
                  <a:lnTo>
                    <a:pt x="176" y="297"/>
                  </a:lnTo>
                  <a:lnTo>
                    <a:pt x="173" y="292"/>
                  </a:lnTo>
                  <a:lnTo>
                    <a:pt x="168" y="287"/>
                  </a:lnTo>
                  <a:lnTo>
                    <a:pt x="157" y="277"/>
                  </a:lnTo>
                  <a:lnTo>
                    <a:pt x="142" y="268"/>
                  </a:lnTo>
                  <a:lnTo>
                    <a:pt x="127" y="260"/>
                  </a:lnTo>
                  <a:lnTo>
                    <a:pt x="92" y="242"/>
                  </a:lnTo>
                  <a:lnTo>
                    <a:pt x="75" y="234"/>
                  </a:lnTo>
                  <a:lnTo>
                    <a:pt x="59" y="224"/>
                  </a:lnTo>
                  <a:lnTo>
                    <a:pt x="43" y="214"/>
                  </a:lnTo>
                  <a:lnTo>
                    <a:pt x="30" y="202"/>
                  </a:lnTo>
                  <a:lnTo>
                    <a:pt x="22" y="194"/>
                  </a:lnTo>
                  <a:lnTo>
                    <a:pt x="17" y="187"/>
                  </a:lnTo>
                  <a:lnTo>
                    <a:pt x="12" y="179"/>
                  </a:lnTo>
                  <a:lnTo>
                    <a:pt x="9" y="171"/>
                  </a:lnTo>
                  <a:lnTo>
                    <a:pt x="5" y="162"/>
                  </a:lnTo>
                  <a:lnTo>
                    <a:pt x="2" y="152"/>
                  </a:lnTo>
                  <a:lnTo>
                    <a:pt x="1" y="142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1" y="115"/>
                  </a:lnTo>
                  <a:lnTo>
                    <a:pt x="4" y="100"/>
                  </a:lnTo>
                  <a:lnTo>
                    <a:pt x="7" y="87"/>
                  </a:lnTo>
                  <a:lnTo>
                    <a:pt x="12" y="73"/>
                  </a:lnTo>
                  <a:lnTo>
                    <a:pt x="18" y="62"/>
                  </a:lnTo>
                  <a:lnTo>
                    <a:pt x="26" y="51"/>
                  </a:lnTo>
                  <a:lnTo>
                    <a:pt x="34" y="41"/>
                  </a:lnTo>
                  <a:lnTo>
                    <a:pt x="43" y="32"/>
                  </a:lnTo>
                  <a:lnTo>
                    <a:pt x="54" y="25"/>
                  </a:lnTo>
                  <a:lnTo>
                    <a:pt x="65" y="19"/>
                  </a:lnTo>
                  <a:lnTo>
                    <a:pt x="79" y="13"/>
                  </a:lnTo>
                  <a:lnTo>
                    <a:pt x="91" y="8"/>
                  </a:lnTo>
                  <a:lnTo>
                    <a:pt x="105" y="5"/>
                  </a:lnTo>
                  <a:lnTo>
                    <a:pt x="120" y="3"/>
                  </a:lnTo>
                  <a:lnTo>
                    <a:pt x="136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78" y="2"/>
                  </a:lnTo>
                  <a:lnTo>
                    <a:pt x="202" y="5"/>
                  </a:lnTo>
                  <a:lnTo>
                    <a:pt x="226" y="10"/>
                  </a:lnTo>
                  <a:lnTo>
                    <a:pt x="248" y="1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34" y="82"/>
                  </a:lnTo>
                  <a:lnTo>
                    <a:pt x="225" y="78"/>
                  </a:lnTo>
                  <a:lnTo>
                    <a:pt x="201" y="71"/>
                  </a:lnTo>
                  <a:lnTo>
                    <a:pt x="178" y="66"/>
                  </a:lnTo>
                  <a:lnTo>
                    <a:pt x="159" y="65"/>
                  </a:lnTo>
                  <a:lnTo>
                    <a:pt x="159" y="65"/>
                  </a:lnTo>
                  <a:lnTo>
                    <a:pt x="144" y="65"/>
                  </a:lnTo>
                  <a:lnTo>
                    <a:pt x="131" y="67"/>
                  </a:lnTo>
                  <a:lnTo>
                    <a:pt x="117" y="71"/>
                  </a:lnTo>
                  <a:lnTo>
                    <a:pt x="106" y="77"/>
                  </a:lnTo>
                  <a:lnTo>
                    <a:pt x="97" y="84"/>
                  </a:lnTo>
                  <a:lnTo>
                    <a:pt x="92" y="88"/>
                  </a:lnTo>
                  <a:lnTo>
                    <a:pt x="90" y="93"/>
                  </a:lnTo>
                  <a:lnTo>
                    <a:pt x="88" y="98"/>
                  </a:lnTo>
                  <a:lnTo>
                    <a:pt x="85" y="104"/>
                  </a:lnTo>
                  <a:lnTo>
                    <a:pt x="84" y="109"/>
                  </a:lnTo>
                  <a:lnTo>
                    <a:pt x="84" y="115"/>
                  </a:lnTo>
                  <a:lnTo>
                    <a:pt x="84" y="115"/>
                  </a:lnTo>
                  <a:lnTo>
                    <a:pt x="84" y="124"/>
                  </a:lnTo>
                  <a:lnTo>
                    <a:pt x="86" y="131"/>
                  </a:lnTo>
                  <a:lnTo>
                    <a:pt x="89" y="137"/>
                  </a:lnTo>
                  <a:lnTo>
                    <a:pt x="91" y="144"/>
                  </a:lnTo>
                  <a:lnTo>
                    <a:pt x="96" y="150"/>
                  </a:lnTo>
                  <a:lnTo>
                    <a:pt x="101" y="155"/>
                  </a:lnTo>
                  <a:lnTo>
                    <a:pt x="112" y="165"/>
                  </a:lnTo>
                  <a:lnTo>
                    <a:pt x="127" y="173"/>
                  </a:lnTo>
                  <a:lnTo>
                    <a:pt x="142" y="181"/>
                  </a:lnTo>
                  <a:lnTo>
                    <a:pt x="176" y="197"/>
                  </a:lnTo>
                  <a:lnTo>
                    <a:pt x="194" y="205"/>
                  </a:lnTo>
                  <a:lnTo>
                    <a:pt x="210" y="214"/>
                  </a:lnTo>
                  <a:lnTo>
                    <a:pt x="226" y="225"/>
                  </a:lnTo>
                  <a:lnTo>
                    <a:pt x="239" y="237"/>
                  </a:lnTo>
                  <a:lnTo>
                    <a:pt x="246" y="245"/>
                  </a:lnTo>
                  <a:lnTo>
                    <a:pt x="252" y="252"/>
                  </a:lnTo>
                  <a:lnTo>
                    <a:pt x="257" y="261"/>
                  </a:lnTo>
                  <a:lnTo>
                    <a:pt x="260" y="269"/>
                  </a:lnTo>
                  <a:lnTo>
                    <a:pt x="264" y="279"/>
                  </a:lnTo>
                  <a:lnTo>
                    <a:pt x="267" y="290"/>
                  </a:lnTo>
                  <a:lnTo>
                    <a:pt x="268" y="302"/>
                  </a:lnTo>
                  <a:lnTo>
                    <a:pt x="269" y="314"/>
                  </a:lnTo>
                  <a:lnTo>
                    <a:pt x="269" y="314"/>
                  </a:lnTo>
                  <a:lnTo>
                    <a:pt x="268" y="331"/>
                  </a:lnTo>
                  <a:lnTo>
                    <a:pt x="265" y="346"/>
                  </a:lnTo>
                  <a:lnTo>
                    <a:pt x="262" y="361"/>
                  </a:lnTo>
                  <a:lnTo>
                    <a:pt x="257" y="373"/>
                  </a:lnTo>
                  <a:lnTo>
                    <a:pt x="249" y="386"/>
                  </a:lnTo>
                  <a:lnTo>
                    <a:pt x="242" y="397"/>
                  </a:lnTo>
                  <a:lnTo>
                    <a:pt x="233" y="406"/>
                  </a:lnTo>
                  <a:lnTo>
                    <a:pt x="223" y="415"/>
                  </a:lnTo>
                  <a:lnTo>
                    <a:pt x="212" y="423"/>
                  </a:lnTo>
                  <a:lnTo>
                    <a:pt x="200" y="429"/>
                  </a:lnTo>
                  <a:lnTo>
                    <a:pt x="188" y="435"/>
                  </a:lnTo>
                  <a:lnTo>
                    <a:pt x="175" y="440"/>
                  </a:lnTo>
                  <a:lnTo>
                    <a:pt x="162" y="442"/>
                  </a:lnTo>
                  <a:lnTo>
                    <a:pt x="148" y="445"/>
                  </a:lnTo>
                  <a:lnTo>
                    <a:pt x="134" y="447"/>
                  </a:lnTo>
                  <a:lnTo>
                    <a:pt x="120" y="447"/>
                  </a:lnTo>
                  <a:lnTo>
                    <a:pt x="120" y="447"/>
                  </a:lnTo>
                  <a:lnTo>
                    <a:pt x="90" y="446"/>
                  </a:lnTo>
                  <a:lnTo>
                    <a:pt x="75" y="445"/>
                  </a:lnTo>
                  <a:lnTo>
                    <a:pt x="59" y="442"/>
                  </a:lnTo>
                  <a:lnTo>
                    <a:pt x="44" y="440"/>
                  </a:lnTo>
                  <a:lnTo>
                    <a:pt x="31" y="436"/>
                  </a:lnTo>
                  <a:lnTo>
                    <a:pt x="16" y="430"/>
                  </a:lnTo>
                  <a:lnTo>
                    <a:pt x="2" y="424"/>
                  </a:lnTo>
                  <a:lnTo>
                    <a:pt x="7" y="353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Freeform 14"/>
            <p:cNvSpPr>
              <a:spLocks noEditPoints="1"/>
            </p:cNvSpPr>
            <p:nvPr userDrawn="1"/>
          </p:nvSpPr>
          <p:spPr bwMode="auto">
            <a:xfrm>
              <a:off x="4204" y="4034"/>
              <a:ext cx="121" cy="149"/>
            </a:xfrm>
            <a:custGeom>
              <a:avLst/>
              <a:gdLst>
                <a:gd name="T0" fmla="*/ 281 w 364"/>
                <a:gd name="T1" fmla="*/ 283 h 447"/>
                <a:gd name="T2" fmla="*/ 274 w 364"/>
                <a:gd name="T3" fmla="*/ 316 h 447"/>
                <a:gd name="T4" fmla="*/ 259 w 364"/>
                <a:gd name="T5" fmla="*/ 344 h 447"/>
                <a:gd name="T6" fmla="*/ 234 w 364"/>
                <a:gd name="T7" fmla="*/ 365 h 447"/>
                <a:gd name="T8" fmla="*/ 203 w 364"/>
                <a:gd name="T9" fmla="*/ 379 h 447"/>
                <a:gd name="T10" fmla="*/ 163 w 364"/>
                <a:gd name="T11" fmla="*/ 384 h 447"/>
                <a:gd name="T12" fmla="*/ 135 w 364"/>
                <a:gd name="T13" fmla="*/ 379 h 447"/>
                <a:gd name="T14" fmla="*/ 98 w 364"/>
                <a:gd name="T15" fmla="*/ 356 h 447"/>
                <a:gd name="T16" fmla="*/ 87 w 364"/>
                <a:gd name="T17" fmla="*/ 337 h 447"/>
                <a:gd name="T18" fmla="*/ 84 w 364"/>
                <a:gd name="T19" fmla="*/ 314 h 447"/>
                <a:gd name="T20" fmla="*/ 88 w 364"/>
                <a:gd name="T21" fmla="*/ 289 h 447"/>
                <a:gd name="T22" fmla="*/ 109 w 364"/>
                <a:gd name="T23" fmla="*/ 262 h 447"/>
                <a:gd name="T24" fmla="*/ 142 w 364"/>
                <a:gd name="T25" fmla="*/ 245 h 447"/>
                <a:gd name="T26" fmla="*/ 190 w 364"/>
                <a:gd name="T27" fmla="*/ 235 h 447"/>
                <a:gd name="T28" fmla="*/ 232 w 364"/>
                <a:gd name="T29" fmla="*/ 232 h 447"/>
                <a:gd name="T30" fmla="*/ 282 w 364"/>
                <a:gd name="T31" fmla="*/ 272 h 447"/>
                <a:gd name="T32" fmla="*/ 65 w 364"/>
                <a:gd name="T33" fmla="*/ 98 h 447"/>
                <a:gd name="T34" fmla="*/ 109 w 364"/>
                <a:gd name="T35" fmla="*/ 76 h 447"/>
                <a:gd name="T36" fmla="*/ 159 w 364"/>
                <a:gd name="T37" fmla="*/ 65 h 447"/>
                <a:gd name="T38" fmla="*/ 191 w 364"/>
                <a:gd name="T39" fmla="*/ 65 h 447"/>
                <a:gd name="T40" fmla="*/ 225 w 364"/>
                <a:gd name="T41" fmla="*/ 71 h 447"/>
                <a:gd name="T42" fmla="*/ 251 w 364"/>
                <a:gd name="T43" fmla="*/ 86 h 447"/>
                <a:gd name="T44" fmla="*/ 269 w 364"/>
                <a:gd name="T45" fmla="*/ 108 h 447"/>
                <a:gd name="T46" fmla="*/ 279 w 364"/>
                <a:gd name="T47" fmla="*/ 137 h 447"/>
                <a:gd name="T48" fmla="*/ 282 w 364"/>
                <a:gd name="T49" fmla="*/ 176 h 447"/>
                <a:gd name="T50" fmla="*/ 198 w 364"/>
                <a:gd name="T51" fmla="*/ 173 h 447"/>
                <a:gd name="T52" fmla="*/ 149 w 364"/>
                <a:gd name="T53" fmla="*/ 177 h 447"/>
                <a:gd name="T54" fmla="*/ 100 w 364"/>
                <a:gd name="T55" fmla="*/ 189 h 447"/>
                <a:gd name="T56" fmla="*/ 54 w 364"/>
                <a:gd name="T57" fmla="*/ 213 h 447"/>
                <a:gd name="T58" fmla="*/ 19 w 364"/>
                <a:gd name="T59" fmla="*/ 247 h 447"/>
                <a:gd name="T60" fmla="*/ 1 w 364"/>
                <a:gd name="T61" fmla="*/ 295 h 447"/>
                <a:gd name="T62" fmla="*/ 1 w 364"/>
                <a:gd name="T63" fmla="*/ 331 h 447"/>
                <a:gd name="T64" fmla="*/ 11 w 364"/>
                <a:gd name="T65" fmla="*/ 374 h 447"/>
                <a:gd name="T66" fmla="*/ 33 w 364"/>
                <a:gd name="T67" fmla="*/ 406 h 447"/>
                <a:gd name="T68" fmla="*/ 66 w 364"/>
                <a:gd name="T69" fmla="*/ 430 h 447"/>
                <a:gd name="T70" fmla="*/ 107 w 364"/>
                <a:gd name="T71" fmla="*/ 442 h 447"/>
                <a:gd name="T72" fmla="*/ 156 w 364"/>
                <a:gd name="T73" fmla="*/ 447 h 447"/>
                <a:gd name="T74" fmla="*/ 182 w 364"/>
                <a:gd name="T75" fmla="*/ 446 h 447"/>
                <a:gd name="T76" fmla="*/ 216 w 364"/>
                <a:gd name="T77" fmla="*/ 437 h 447"/>
                <a:gd name="T78" fmla="*/ 258 w 364"/>
                <a:gd name="T79" fmla="*/ 414 h 447"/>
                <a:gd name="T80" fmla="*/ 288 w 364"/>
                <a:gd name="T81" fmla="*/ 382 h 447"/>
                <a:gd name="T82" fmla="*/ 364 w 364"/>
                <a:gd name="T83" fmla="*/ 437 h 447"/>
                <a:gd name="T84" fmla="*/ 361 w 364"/>
                <a:gd name="T85" fmla="*/ 409 h 447"/>
                <a:gd name="T86" fmla="*/ 360 w 364"/>
                <a:gd name="T87" fmla="*/ 177 h 447"/>
                <a:gd name="T88" fmla="*/ 358 w 364"/>
                <a:gd name="T89" fmla="*/ 136 h 447"/>
                <a:gd name="T90" fmla="*/ 345 w 364"/>
                <a:gd name="T91" fmla="*/ 84 h 447"/>
                <a:gd name="T92" fmla="*/ 321 w 364"/>
                <a:gd name="T93" fmla="*/ 45 h 447"/>
                <a:gd name="T94" fmla="*/ 282 w 364"/>
                <a:gd name="T95" fmla="*/ 18 h 447"/>
                <a:gd name="T96" fmla="*/ 232 w 364"/>
                <a:gd name="T97" fmla="*/ 3 h 447"/>
                <a:gd name="T98" fmla="*/ 188 w 364"/>
                <a:gd name="T99" fmla="*/ 0 h 447"/>
                <a:gd name="T100" fmla="*/ 130 w 364"/>
                <a:gd name="T101" fmla="*/ 7 h 447"/>
                <a:gd name="T102" fmla="*/ 79 w 364"/>
                <a:gd name="T103" fmla="*/ 24 h 447"/>
                <a:gd name="T104" fmla="*/ 53 w 364"/>
                <a:gd name="T105" fmla="*/ 108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4" h="447">
                  <a:moveTo>
                    <a:pt x="282" y="272"/>
                  </a:moveTo>
                  <a:lnTo>
                    <a:pt x="282" y="272"/>
                  </a:lnTo>
                  <a:lnTo>
                    <a:pt x="281" y="283"/>
                  </a:lnTo>
                  <a:lnTo>
                    <a:pt x="280" y="294"/>
                  </a:lnTo>
                  <a:lnTo>
                    <a:pt x="277" y="305"/>
                  </a:lnTo>
                  <a:lnTo>
                    <a:pt x="274" y="316"/>
                  </a:lnTo>
                  <a:lnTo>
                    <a:pt x="270" y="326"/>
                  </a:lnTo>
                  <a:lnTo>
                    <a:pt x="265" y="335"/>
                  </a:lnTo>
                  <a:lnTo>
                    <a:pt x="259" y="344"/>
                  </a:lnTo>
                  <a:lnTo>
                    <a:pt x="251" y="351"/>
                  </a:lnTo>
                  <a:lnTo>
                    <a:pt x="244" y="358"/>
                  </a:lnTo>
                  <a:lnTo>
                    <a:pt x="234" y="365"/>
                  </a:lnTo>
                  <a:lnTo>
                    <a:pt x="225" y="371"/>
                  </a:lnTo>
                  <a:lnTo>
                    <a:pt x="214" y="376"/>
                  </a:lnTo>
                  <a:lnTo>
                    <a:pt x="203" y="379"/>
                  </a:lnTo>
                  <a:lnTo>
                    <a:pt x="191" y="382"/>
                  </a:lnTo>
                  <a:lnTo>
                    <a:pt x="177" y="383"/>
                  </a:lnTo>
                  <a:lnTo>
                    <a:pt x="163" y="384"/>
                  </a:lnTo>
                  <a:lnTo>
                    <a:pt x="163" y="384"/>
                  </a:lnTo>
                  <a:lnTo>
                    <a:pt x="149" y="383"/>
                  </a:lnTo>
                  <a:lnTo>
                    <a:pt x="135" y="379"/>
                  </a:lnTo>
                  <a:lnTo>
                    <a:pt x="122" y="373"/>
                  </a:lnTo>
                  <a:lnTo>
                    <a:pt x="109" y="366"/>
                  </a:lnTo>
                  <a:lnTo>
                    <a:pt x="98" y="356"/>
                  </a:lnTo>
                  <a:lnTo>
                    <a:pt x="95" y="351"/>
                  </a:lnTo>
                  <a:lnTo>
                    <a:pt x="91" y="344"/>
                  </a:lnTo>
                  <a:lnTo>
                    <a:pt x="87" y="337"/>
                  </a:lnTo>
                  <a:lnTo>
                    <a:pt x="85" y="330"/>
                  </a:lnTo>
                  <a:lnTo>
                    <a:pt x="84" y="323"/>
                  </a:lnTo>
                  <a:lnTo>
                    <a:pt x="84" y="314"/>
                  </a:lnTo>
                  <a:lnTo>
                    <a:pt x="84" y="314"/>
                  </a:lnTo>
                  <a:lnTo>
                    <a:pt x="85" y="300"/>
                  </a:lnTo>
                  <a:lnTo>
                    <a:pt x="88" y="289"/>
                  </a:lnTo>
                  <a:lnTo>
                    <a:pt x="93" y="278"/>
                  </a:lnTo>
                  <a:lnTo>
                    <a:pt x="101" y="269"/>
                  </a:lnTo>
                  <a:lnTo>
                    <a:pt x="109" y="262"/>
                  </a:lnTo>
                  <a:lnTo>
                    <a:pt x="119" y="255"/>
                  </a:lnTo>
                  <a:lnTo>
                    <a:pt x="129" y="250"/>
                  </a:lnTo>
                  <a:lnTo>
                    <a:pt x="142" y="245"/>
                  </a:lnTo>
                  <a:lnTo>
                    <a:pt x="154" y="241"/>
                  </a:lnTo>
                  <a:lnTo>
                    <a:pt x="166" y="239"/>
                  </a:lnTo>
                  <a:lnTo>
                    <a:pt x="190" y="235"/>
                  </a:lnTo>
                  <a:lnTo>
                    <a:pt x="213" y="232"/>
                  </a:lnTo>
                  <a:lnTo>
                    <a:pt x="232" y="232"/>
                  </a:lnTo>
                  <a:lnTo>
                    <a:pt x="232" y="232"/>
                  </a:lnTo>
                  <a:lnTo>
                    <a:pt x="256" y="232"/>
                  </a:lnTo>
                  <a:lnTo>
                    <a:pt x="282" y="234"/>
                  </a:lnTo>
                  <a:lnTo>
                    <a:pt x="282" y="272"/>
                  </a:lnTo>
                  <a:close/>
                  <a:moveTo>
                    <a:pt x="53" y="108"/>
                  </a:moveTo>
                  <a:lnTo>
                    <a:pt x="53" y="108"/>
                  </a:lnTo>
                  <a:lnTo>
                    <a:pt x="65" y="98"/>
                  </a:lnTo>
                  <a:lnTo>
                    <a:pt x="79" y="89"/>
                  </a:lnTo>
                  <a:lnTo>
                    <a:pt x="93" y="82"/>
                  </a:lnTo>
                  <a:lnTo>
                    <a:pt x="109" y="76"/>
                  </a:lnTo>
                  <a:lnTo>
                    <a:pt x="126" y="71"/>
                  </a:lnTo>
                  <a:lnTo>
                    <a:pt x="143" y="67"/>
                  </a:lnTo>
                  <a:lnTo>
                    <a:pt x="159" y="65"/>
                  </a:lnTo>
                  <a:lnTo>
                    <a:pt x="176" y="65"/>
                  </a:lnTo>
                  <a:lnTo>
                    <a:pt x="176" y="65"/>
                  </a:lnTo>
                  <a:lnTo>
                    <a:pt x="191" y="65"/>
                  </a:lnTo>
                  <a:lnTo>
                    <a:pt x="203" y="66"/>
                  </a:lnTo>
                  <a:lnTo>
                    <a:pt x="216" y="68"/>
                  </a:lnTo>
                  <a:lnTo>
                    <a:pt x="225" y="71"/>
                  </a:lnTo>
                  <a:lnTo>
                    <a:pt x="235" y="74"/>
                  </a:lnTo>
                  <a:lnTo>
                    <a:pt x="244" y="79"/>
                  </a:lnTo>
                  <a:lnTo>
                    <a:pt x="251" y="86"/>
                  </a:lnTo>
                  <a:lnTo>
                    <a:pt x="259" y="92"/>
                  </a:lnTo>
                  <a:lnTo>
                    <a:pt x="264" y="99"/>
                  </a:lnTo>
                  <a:lnTo>
                    <a:pt x="269" y="108"/>
                  </a:lnTo>
                  <a:lnTo>
                    <a:pt x="274" y="116"/>
                  </a:lnTo>
                  <a:lnTo>
                    <a:pt x="276" y="126"/>
                  </a:lnTo>
                  <a:lnTo>
                    <a:pt x="279" y="137"/>
                  </a:lnTo>
                  <a:lnTo>
                    <a:pt x="280" y="150"/>
                  </a:lnTo>
                  <a:lnTo>
                    <a:pt x="282" y="176"/>
                  </a:lnTo>
                  <a:lnTo>
                    <a:pt x="282" y="176"/>
                  </a:lnTo>
                  <a:lnTo>
                    <a:pt x="240" y="173"/>
                  </a:lnTo>
                  <a:lnTo>
                    <a:pt x="198" y="173"/>
                  </a:lnTo>
                  <a:lnTo>
                    <a:pt x="198" y="173"/>
                  </a:lnTo>
                  <a:lnTo>
                    <a:pt x="182" y="174"/>
                  </a:lnTo>
                  <a:lnTo>
                    <a:pt x="166" y="176"/>
                  </a:lnTo>
                  <a:lnTo>
                    <a:pt x="149" y="177"/>
                  </a:lnTo>
                  <a:lnTo>
                    <a:pt x="133" y="181"/>
                  </a:lnTo>
                  <a:lnTo>
                    <a:pt x="116" y="184"/>
                  </a:lnTo>
                  <a:lnTo>
                    <a:pt x="100" y="189"/>
                  </a:lnTo>
                  <a:lnTo>
                    <a:pt x="84" y="197"/>
                  </a:lnTo>
                  <a:lnTo>
                    <a:pt x="69" y="204"/>
                  </a:lnTo>
                  <a:lnTo>
                    <a:pt x="54" y="213"/>
                  </a:lnTo>
                  <a:lnTo>
                    <a:pt x="42" y="223"/>
                  </a:lnTo>
                  <a:lnTo>
                    <a:pt x="29" y="234"/>
                  </a:lnTo>
                  <a:lnTo>
                    <a:pt x="19" y="247"/>
                  </a:lnTo>
                  <a:lnTo>
                    <a:pt x="11" y="261"/>
                  </a:lnTo>
                  <a:lnTo>
                    <a:pt x="5" y="277"/>
                  </a:lnTo>
                  <a:lnTo>
                    <a:pt x="1" y="295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1" y="331"/>
                  </a:lnTo>
                  <a:lnTo>
                    <a:pt x="2" y="346"/>
                  </a:lnTo>
                  <a:lnTo>
                    <a:pt x="6" y="361"/>
                  </a:lnTo>
                  <a:lnTo>
                    <a:pt x="11" y="374"/>
                  </a:lnTo>
                  <a:lnTo>
                    <a:pt x="17" y="387"/>
                  </a:lnTo>
                  <a:lnTo>
                    <a:pt x="24" y="397"/>
                  </a:lnTo>
                  <a:lnTo>
                    <a:pt x="33" y="406"/>
                  </a:lnTo>
                  <a:lnTo>
                    <a:pt x="43" y="415"/>
                  </a:lnTo>
                  <a:lnTo>
                    <a:pt x="54" y="423"/>
                  </a:lnTo>
                  <a:lnTo>
                    <a:pt x="66" y="430"/>
                  </a:lnTo>
                  <a:lnTo>
                    <a:pt x="79" y="435"/>
                  </a:lnTo>
                  <a:lnTo>
                    <a:pt x="93" y="440"/>
                  </a:lnTo>
                  <a:lnTo>
                    <a:pt x="107" y="442"/>
                  </a:lnTo>
                  <a:lnTo>
                    <a:pt x="123" y="445"/>
                  </a:lnTo>
                  <a:lnTo>
                    <a:pt x="139" y="447"/>
                  </a:lnTo>
                  <a:lnTo>
                    <a:pt x="156" y="447"/>
                  </a:lnTo>
                  <a:lnTo>
                    <a:pt x="156" y="447"/>
                  </a:lnTo>
                  <a:lnTo>
                    <a:pt x="169" y="447"/>
                  </a:lnTo>
                  <a:lnTo>
                    <a:pt x="182" y="446"/>
                  </a:lnTo>
                  <a:lnTo>
                    <a:pt x="193" y="444"/>
                  </a:lnTo>
                  <a:lnTo>
                    <a:pt x="205" y="441"/>
                  </a:lnTo>
                  <a:lnTo>
                    <a:pt x="216" y="437"/>
                  </a:lnTo>
                  <a:lnTo>
                    <a:pt x="224" y="434"/>
                  </a:lnTo>
                  <a:lnTo>
                    <a:pt x="243" y="424"/>
                  </a:lnTo>
                  <a:lnTo>
                    <a:pt x="258" y="414"/>
                  </a:lnTo>
                  <a:lnTo>
                    <a:pt x="270" y="403"/>
                  </a:lnTo>
                  <a:lnTo>
                    <a:pt x="280" y="392"/>
                  </a:lnTo>
                  <a:lnTo>
                    <a:pt x="288" y="382"/>
                  </a:lnTo>
                  <a:lnTo>
                    <a:pt x="290" y="382"/>
                  </a:lnTo>
                  <a:lnTo>
                    <a:pt x="290" y="437"/>
                  </a:lnTo>
                  <a:lnTo>
                    <a:pt x="364" y="437"/>
                  </a:lnTo>
                  <a:lnTo>
                    <a:pt x="364" y="437"/>
                  </a:lnTo>
                  <a:lnTo>
                    <a:pt x="363" y="426"/>
                  </a:lnTo>
                  <a:lnTo>
                    <a:pt x="361" y="409"/>
                  </a:lnTo>
                  <a:lnTo>
                    <a:pt x="360" y="386"/>
                  </a:lnTo>
                  <a:lnTo>
                    <a:pt x="360" y="353"/>
                  </a:lnTo>
                  <a:lnTo>
                    <a:pt x="360" y="177"/>
                  </a:lnTo>
                  <a:lnTo>
                    <a:pt x="360" y="177"/>
                  </a:lnTo>
                  <a:lnTo>
                    <a:pt x="360" y="156"/>
                  </a:lnTo>
                  <a:lnTo>
                    <a:pt x="358" y="136"/>
                  </a:lnTo>
                  <a:lnTo>
                    <a:pt x="355" y="118"/>
                  </a:lnTo>
                  <a:lnTo>
                    <a:pt x="350" y="100"/>
                  </a:lnTo>
                  <a:lnTo>
                    <a:pt x="345" y="84"/>
                  </a:lnTo>
                  <a:lnTo>
                    <a:pt x="338" y="70"/>
                  </a:lnTo>
                  <a:lnTo>
                    <a:pt x="330" y="57"/>
                  </a:lnTo>
                  <a:lnTo>
                    <a:pt x="321" y="45"/>
                  </a:lnTo>
                  <a:lnTo>
                    <a:pt x="309" y="35"/>
                  </a:lnTo>
                  <a:lnTo>
                    <a:pt x="297" y="25"/>
                  </a:lnTo>
                  <a:lnTo>
                    <a:pt x="282" y="18"/>
                  </a:lnTo>
                  <a:lnTo>
                    <a:pt x="267" y="12"/>
                  </a:lnTo>
                  <a:lnTo>
                    <a:pt x="250" y="7"/>
                  </a:lnTo>
                  <a:lnTo>
                    <a:pt x="232" y="3"/>
                  </a:lnTo>
                  <a:lnTo>
                    <a:pt x="211" y="2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69" y="2"/>
                  </a:lnTo>
                  <a:lnTo>
                    <a:pt x="149" y="3"/>
                  </a:lnTo>
                  <a:lnTo>
                    <a:pt x="130" y="7"/>
                  </a:lnTo>
                  <a:lnTo>
                    <a:pt x="113" y="12"/>
                  </a:lnTo>
                  <a:lnTo>
                    <a:pt x="96" y="18"/>
                  </a:lnTo>
                  <a:lnTo>
                    <a:pt x="79" y="24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53" y="108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4363" y="3985"/>
              <a:ext cx="126" cy="195"/>
            </a:xfrm>
            <a:custGeom>
              <a:avLst/>
              <a:gdLst>
                <a:gd name="T0" fmla="*/ 79 w 378"/>
                <a:gd name="T1" fmla="*/ 0 h 585"/>
                <a:gd name="T2" fmla="*/ 80 w 378"/>
                <a:gd name="T3" fmla="*/ 220 h 585"/>
                <a:gd name="T4" fmla="*/ 93 w 378"/>
                <a:gd name="T5" fmla="*/ 204 h 585"/>
                <a:gd name="T6" fmla="*/ 121 w 378"/>
                <a:gd name="T7" fmla="*/ 177 h 585"/>
                <a:gd name="T8" fmla="*/ 156 w 378"/>
                <a:gd name="T9" fmla="*/ 160 h 585"/>
                <a:gd name="T10" fmla="*/ 196 w 378"/>
                <a:gd name="T11" fmla="*/ 150 h 585"/>
                <a:gd name="T12" fmla="*/ 217 w 378"/>
                <a:gd name="T13" fmla="*/ 148 h 585"/>
                <a:gd name="T14" fmla="*/ 257 w 378"/>
                <a:gd name="T15" fmla="*/ 152 h 585"/>
                <a:gd name="T16" fmla="*/ 289 w 378"/>
                <a:gd name="T17" fmla="*/ 161 h 585"/>
                <a:gd name="T18" fmla="*/ 317 w 378"/>
                <a:gd name="T19" fmla="*/ 176 h 585"/>
                <a:gd name="T20" fmla="*/ 339 w 378"/>
                <a:gd name="T21" fmla="*/ 197 h 585"/>
                <a:gd name="T22" fmla="*/ 356 w 378"/>
                <a:gd name="T23" fmla="*/ 224 h 585"/>
                <a:gd name="T24" fmla="*/ 368 w 378"/>
                <a:gd name="T25" fmla="*/ 255 h 585"/>
                <a:gd name="T26" fmla="*/ 375 w 378"/>
                <a:gd name="T27" fmla="*/ 290 h 585"/>
                <a:gd name="T28" fmla="*/ 378 w 378"/>
                <a:gd name="T29" fmla="*/ 331 h 585"/>
                <a:gd name="T30" fmla="*/ 299 w 378"/>
                <a:gd name="T31" fmla="*/ 585 h 585"/>
                <a:gd name="T32" fmla="*/ 299 w 378"/>
                <a:gd name="T33" fmla="*/ 364 h 585"/>
                <a:gd name="T34" fmla="*/ 296 w 378"/>
                <a:gd name="T35" fmla="*/ 314 h 585"/>
                <a:gd name="T36" fmla="*/ 291 w 378"/>
                <a:gd name="T37" fmla="*/ 285 h 585"/>
                <a:gd name="T38" fmla="*/ 284 w 378"/>
                <a:gd name="T39" fmla="*/ 262 h 585"/>
                <a:gd name="T40" fmla="*/ 274 w 378"/>
                <a:gd name="T41" fmla="*/ 243 h 585"/>
                <a:gd name="T42" fmla="*/ 259 w 378"/>
                <a:gd name="T43" fmla="*/ 229 h 585"/>
                <a:gd name="T44" fmla="*/ 242 w 378"/>
                <a:gd name="T45" fmla="*/ 219 h 585"/>
                <a:gd name="T46" fmla="*/ 221 w 378"/>
                <a:gd name="T47" fmla="*/ 214 h 585"/>
                <a:gd name="T48" fmla="*/ 209 w 378"/>
                <a:gd name="T49" fmla="*/ 213 h 585"/>
                <a:gd name="T50" fmla="*/ 178 w 378"/>
                <a:gd name="T51" fmla="*/ 215 h 585"/>
                <a:gd name="T52" fmla="*/ 151 w 378"/>
                <a:gd name="T53" fmla="*/ 225 h 585"/>
                <a:gd name="T54" fmla="*/ 128 w 378"/>
                <a:gd name="T55" fmla="*/ 240 h 585"/>
                <a:gd name="T56" fmla="*/ 110 w 378"/>
                <a:gd name="T57" fmla="*/ 261 h 585"/>
                <a:gd name="T58" fmla="*/ 96 w 378"/>
                <a:gd name="T59" fmla="*/ 287 h 585"/>
                <a:gd name="T60" fmla="*/ 86 w 378"/>
                <a:gd name="T61" fmla="*/ 316 h 585"/>
                <a:gd name="T62" fmla="*/ 80 w 378"/>
                <a:gd name="T63" fmla="*/ 351 h 585"/>
                <a:gd name="T64" fmla="*/ 79 w 378"/>
                <a:gd name="T65" fmla="*/ 388 h 585"/>
                <a:gd name="T66" fmla="*/ 0 w 378"/>
                <a:gd name="T67" fmla="*/ 58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8" h="585">
                  <a:moveTo>
                    <a:pt x="0" y="0"/>
                  </a:moveTo>
                  <a:lnTo>
                    <a:pt x="79" y="0"/>
                  </a:lnTo>
                  <a:lnTo>
                    <a:pt x="79" y="220"/>
                  </a:lnTo>
                  <a:lnTo>
                    <a:pt x="80" y="220"/>
                  </a:lnTo>
                  <a:lnTo>
                    <a:pt x="80" y="220"/>
                  </a:lnTo>
                  <a:lnTo>
                    <a:pt x="93" y="204"/>
                  </a:lnTo>
                  <a:lnTo>
                    <a:pt x="106" y="189"/>
                  </a:lnTo>
                  <a:lnTo>
                    <a:pt x="121" y="177"/>
                  </a:lnTo>
                  <a:lnTo>
                    <a:pt x="137" y="167"/>
                  </a:lnTo>
                  <a:lnTo>
                    <a:pt x="156" y="160"/>
                  </a:lnTo>
                  <a:lnTo>
                    <a:pt x="175" y="153"/>
                  </a:lnTo>
                  <a:lnTo>
                    <a:pt x="196" y="150"/>
                  </a:lnTo>
                  <a:lnTo>
                    <a:pt x="217" y="148"/>
                  </a:lnTo>
                  <a:lnTo>
                    <a:pt x="217" y="148"/>
                  </a:lnTo>
                  <a:lnTo>
                    <a:pt x="238" y="150"/>
                  </a:lnTo>
                  <a:lnTo>
                    <a:pt x="257" y="152"/>
                  </a:lnTo>
                  <a:lnTo>
                    <a:pt x="274" y="156"/>
                  </a:lnTo>
                  <a:lnTo>
                    <a:pt x="289" y="161"/>
                  </a:lnTo>
                  <a:lnTo>
                    <a:pt x="304" y="168"/>
                  </a:lnTo>
                  <a:lnTo>
                    <a:pt x="317" y="176"/>
                  </a:lnTo>
                  <a:lnTo>
                    <a:pt x="328" y="185"/>
                  </a:lnTo>
                  <a:lnTo>
                    <a:pt x="339" y="197"/>
                  </a:lnTo>
                  <a:lnTo>
                    <a:pt x="348" y="209"/>
                  </a:lnTo>
                  <a:lnTo>
                    <a:pt x="356" y="224"/>
                  </a:lnTo>
                  <a:lnTo>
                    <a:pt x="363" y="239"/>
                  </a:lnTo>
                  <a:lnTo>
                    <a:pt x="368" y="255"/>
                  </a:lnTo>
                  <a:lnTo>
                    <a:pt x="372" y="272"/>
                  </a:lnTo>
                  <a:lnTo>
                    <a:pt x="375" y="290"/>
                  </a:lnTo>
                  <a:lnTo>
                    <a:pt x="377" y="310"/>
                  </a:lnTo>
                  <a:lnTo>
                    <a:pt x="378" y="331"/>
                  </a:lnTo>
                  <a:lnTo>
                    <a:pt x="378" y="585"/>
                  </a:lnTo>
                  <a:lnTo>
                    <a:pt x="299" y="585"/>
                  </a:lnTo>
                  <a:lnTo>
                    <a:pt x="299" y="364"/>
                  </a:lnTo>
                  <a:lnTo>
                    <a:pt x="299" y="364"/>
                  </a:lnTo>
                  <a:lnTo>
                    <a:pt x="298" y="330"/>
                  </a:lnTo>
                  <a:lnTo>
                    <a:pt x="296" y="314"/>
                  </a:lnTo>
                  <a:lnTo>
                    <a:pt x="294" y="299"/>
                  </a:lnTo>
                  <a:lnTo>
                    <a:pt x="291" y="285"/>
                  </a:lnTo>
                  <a:lnTo>
                    <a:pt x="289" y="273"/>
                  </a:lnTo>
                  <a:lnTo>
                    <a:pt x="284" y="262"/>
                  </a:lnTo>
                  <a:lnTo>
                    <a:pt x="279" y="252"/>
                  </a:lnTo>
                  <a:lnTo>
                    <a:pt x="274" y="243"/>
                  </a:lnTo>
                  <a:lnTo>
                    <a:pt x="267" y="236"/>
                  </a:lnTo>
                  <a:lnTo>
                    <a:pt x="259" y="229"/>
                  </a:lnTo>
                  <a:lnTo>
                    <a:pt x="252" y="224"/>
                  </a:lnTo>
                  <a:lnTo>
                    <a:pt x="242" y="219"/>
                  </a:lnTo>
                  <a:lnTo>
                    <a:pt x="232" y="215"/>
                  </a:lnTo>
                  <a:lnTo>
                    <a:pt x="221" y="214"/>
                  </a:lnTo>
                  <a:lnTo>
                    <a:pt x="209" y="213"/>
                  </a:lnTo>
                  <a:lnTo>
                    <a:pt x="209" y="213"/>
                  </a:lnTo>
                  <a:lnTo>
                    <a:pt x="193" y="213"/>
                  </a:lnTo>
                  <a:lnTo>
                    <a:pt x="178" y="215"/>
                  </a:lnTo>
                  <a:lnTo>
                    <a:pt x="163" y="219"/>
                  </a:lnTo>
                  <a:lnTo>
                    <a:pt x="151" y="225"/>
                  </a:lnTo>
                  <a:lnTo>
                    <a:pt x="138" y="232"/>
                  </a:lnTo>
                  <a:lnTo>
                    <a:pt x="128" y="240"/>
                  </a:lnTo>
                  <a:lnTo>
                    <a:pt x="119" y="250"/>
                  </a:lnTo>
                  <a:lnTo>
                    <a:pt x="110" y="261"/>
                  </a:lnTo>
                  <a:lnTo>
                    <a:pt x="103" y="273"/>
                  </a:lnTo>
                  <a:lnTo>
                    <a:pt x="96" y="287"/>
                  </a:lnTo>
                  <a:lnTo>
                    <a:pt x="91" y="301"/>
                  </a:lnTo>
                  <a:lnTo>
                    <a:pt x="86" y="316"/>
                  </a:lnTo>
                  <a:lnTo>
                    <a:pt x="83" y="334"/>
                  </a:lnTo>
                  <a:lnTo>
                    <a:pt x="80" y="351"/>
                  </a:lnTo>
                  <a:lnTo>
                    <a:pt x="79" y="368"/>
                  </a:lnTo>
                  <a:lnTo>
                    <a:pt x="79" y="388"/>
                  </a:lnTo>
                  <a:lnTo>
                    <a:pt x="79" y="585"/>
                  </a:lnTo>
                  <a:lnTo>
                    <a:pt x="0" y="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4526" y="3985"/>
              <a:ext cx="29" cy="195"/>
            </a:xfrm>
            <a:custGeom>
              <a:avLst/>
              <a:gdLst>
                <a:gd name="T0" fmla="*/ 5 w 89"/>
                <a:gd name="T1" fmla="*/ 158 h 585"/>
                <a:gd name="T2" fmla="*/ 84 w 89"/>
                <a:gd name="T3" fmla="*/ 158 h 585"/>
                <a:gd name="T4" fmla="*/ 84 w 89"/>
                <a:gd name="T5" fmla="*/ 585 h 585"/>
                <a:gd name="T6" fmla="*/ 5 w 89"/>
                <a:gd name="T7" fmla="*/ 585 h 585"/>
                <a:gd name="T8" fmla="*/ 5 w 89"/>
                <a:gd name="T9" fmla="*/ 158 h 585"/>
                <a:gd name="T10" fmla="*/ 89 w 89"/>
                <a:gd name="T11" fmla="*/ 89 h 585"/>
                <a:gd name="T12" fmla="*/ 0 w 89"/>
                <a:gd name="T13" fmla="*/ 89 h 585"/>
                <a:gd name="T14" fmla="*/ 0 w 89"/>
                <a:gd name="T15" fmla="*/ 0 h 585"/>
                <a:gd name="T16" fmla="*/ 89 w 89"/>
                <a:gd name="T17" fmla="*/ 0 h 585"/>
                <a:gd name="T18" fmla="*/ 89 w 89"/>
                <a:gd name="T19" fmla="*/ 89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585">
                  <a:moveTo>
                    <a:pt x="5" y="158"/>
                  </a:moveTo>
                  <a:lnTo>
                    <a:pt x="84" y="158"/>
                  </a:lnTo>
                  <a:lnTo>
                    <a:pt x="84" y="585"/>
                  </a:lnTo>
                  <a:lnTo>
                    <a:pt x="5" y="585"/>
                  </a:lnTo>
                  <a:lnTo>
                    <a:pt x="5" y="158"/>
                  </a:lnTo>
                  <a:close/>
                  <a:moveTo>
                    <a:pt x="89" y="89"/>
                  </a:moveTo>
                  <a:lnTo>
                    <a:pt x="0" y="89"/>
                  </a:lnTo>
                  <a:lnTo>
                    <a:pt x="0" y="0"/>
                  </a:lnTo>
                  <a:lnTo>
                    <a:pt x="89" y="0"/>
                  </a:lnTo>
                  <a:lnTo>
                    <a:pt x="89" y="89"/>
                  </a:lnTo>
                  <a:close/>
                </a:path>
              </a:pathLst>
            </a:custGeom>
            <a:solidFill>
              <a:srgbClr val="005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10" name="テキスト ボックス 9"/>
          <p:cNvSpPr txBox="1"/>
          <p:nvPr userDrawn="1"/>
        </p:nvSpPr>
        <p:spPr>
          <a:xfrm>
            <a:off x="251520" y="2396238"/>
            <a:ext cx="8386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latin typeface="Noto Sans CJK JP Thin" pitchFamily="34" charset="-128"/>
                <a:ea typeface="Noto Sans CJK JP Thin" pitchFamily="34" charset="-128"/>
              </a:rPr>
              <a:t>畅想明天 构筑未来</a:t>
            </a:r>
            <a:endParaRPr kumimoji="1" lang="ja-JP" altLang="en-US" sz="4400" dirty="0">
              <a:solidFill>
                <a:schemeClr val="bg1"/>
              </a:solidFill>
              <a:latin typeface="Noto Sans CJK JP Thin" pitchFamily="34" charset="-128"/>
              <a:ea typeface="Noto Sans CJK JP Thin" pitchFamily="34" charset="-128"/>
            </a:endParaRP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251520" y="3384282"/>
            <a:ext cx="8386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JP Medium" pitchFamily="34" charset="-128"/>
                <a:ea typeface="Noto Sans CJK JP Medium" pitchFamily="34" charset="-128"/>
              </a:rPr>
              <a:t>我们旭化成集团的使命，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JP Medium" pitchFamily="34" charset="-128"/>
                <a:ea typeface="Noto Sans CJK JP Medium" pitchFamily="34" charset="-128"/>
              </a:rPr>
              <a:t>就是无论任何时代，都要为全球大众孕育“生命”、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JP Medium" pitchFamily="34" charset="-128"/>
                <a:ea typeface="Noto Sans CJK JP Medium" pitchFamily="34" charset="-128"/>
              </a:rPr>
              <a:t>为实现更加丰富多彩的“生活”尽最大努力。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JP Medium" pitchFamily="34" charset="-128"/>
                <a:ea typeface="Noto Sans CJK JP Medium" pitchFamily="34" charset="-128"/>
              </a:rPr>
              <a:t>秉承自创业以来不曾改变的为人类做贡献的集团精神，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JP Medium" pitchFamily="34" charset="-128"/>
                <a:ea typeface="Noto Sans CJK JP Medium" pitchFamily="34" charset="-128"/>
              </a:rPr>
              <a:t>为大胆迎接下一个时代，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JP Medium" pitchFamily="34" charset="-128"/>
                <a:ea typeface="Noto Sans CJK JP Medium" pitchFamily="34" charset="-128"/>
              </a:rPr>
              <a:t>我们持之以恒，不断“畅想明天 构筑未来”。</a:t>
            </a:r>
          </a:p>
        </p:txBody>
      </p:sp>
    </p:spTree>
    <p:extLst>
      <p:ext uri="{BB962C8B-B14F-4D97-AF65-F5344CB8AC3E}">
        <p14:creationId xmlns:p14="http://schemas.microsoft.com/office/powerpoint/2010/main" val="282254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tm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info-sec.dc.asahi-kasei.co.jp/isa/common/menu.php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22F1A-B1E7-455B-82FD-473A8C08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UTM</a:t>
            </a:r>
            <a:r>
              <a:rPr lang="ja-JP" altLang="en-US" dirty="0"/>
              <a:t>管理・運用 簡易マニュアル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AE2DFF-E851-42F6-BC88-6CC0752310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Ver.1.10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2415A4-37D4-4D02-A13A-EC57FA310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旭化成（株）</a:t>
            </a:r>
            <a:r>
              <a:rPr lang="en-US" altLang="ja-JP" dirty="0"/>
              <a:t>IT</a:t>
            </a:r>
            <a:r>
              <a:rPr lang="ja-JP" altLang="en-US" dirty="0"/>
              <a:t>統括部 セキュリティセンター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01D019-F0C9-4A4E-884F-4A07FAF2ED8F}"/>
              </a:ext>
            </a:extLst>
          </p:cNvPr>
          <p:cNvSpPr txBox="1"/>
          <p:nvPr/>
        </p:nvSpPr>
        <p:spPr>
          <a:xfrm>
            <a:off x="251520" y="404664"/>
            <a:ext cx="3058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制御システムセキュリティ</a:t>
            </a:r>
          </a:p>
        </p:txBody>
      </p:sp>
    </p:spTree>
    <p:extLst>
      <p:ext uri="{BB962C8B-B14F-4D97-AF65-F5344CB8AC3E}">
        <p14:creationId xmlns:p14="http://schemas.microsoft.com/office/powerpoint/2010/main" val="304317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8251A-42F0-4A92-B048-2B2F34AF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２．</a:t>
            </a:r>
            <a:r>
              <a:rPr kumimoji="1" lang="en-US" altLang="ja-JP" dirty="0"/>
              <a:t>FW</a:t>
            </a:r>
            <a:r>
              <a:rPr kumimoji="1" lang="ja-JP" altLang="en-US" dirty="0"/>
              <a:t>ルールの設定</a:t>
            </a:r>
          </a:p>
        </p:txBody>
      </p:sp>
    </p:spTree>
    <p:extLst>
      <p:ext uri="{BB962C8B-B14F-4D97-AF65-F5344CB8AC3E}">
        <p14:creationId xmlns:p14="http://schemas.microsoft.com/office/powerpoint/2010/main" val="192938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28618E58-1D3F-4312-A607-83A2561C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２．</a:t>
            </a:r>
            <a:r>
              <a:rPr lang="en-US" altLang="ja-JP" sz="2000" dirty="0"/>
              <a:t>FW</a:t>
            </a:r>
            <a:r>
              <a:rPr lang="ja-JP" altLang="en-US" sz="2000" dirty="0"/>
              <a:t>ルールの設定</a:t>
            </a:r>
            <a:br>
              <a:rPr lang="en-US" altLang="ja-JP" sz="2800" dirty="0"/>
            </a:br>
            <a:r>
              <a:rPr lang="en-US" altLang="ja-JP" sz="2800" dirty="0"/>
              <a:t>FW</a:t>
            </a:r>
            <a:r>
              <a:rPr lang="ja-JP" altLang="en-US" sz="2800" dirty="0"/>
              <a:t>ルール設定の大まかな流れ</a:t>
            </a:r>
            <a:endParaRPr kumimoji="1" lang="ja-JP" altLang="en-US" sz="2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6F3A01-DECF-4989-B452-7134D91278DA}"/>
              </a:ext>
            </a:extLst>
          </p:cNvPr>
          <p:cNvSpPr/>
          <p:nvPr/>
        </p:nvSpPr>
        <p:spPr>
          <a:xfrm>
            <a:off x="271825" y="1412776"/>
            <a:ext cx="2643991" cy="9361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/>
              <a:t>Ⅰ. </a:t>
            </a:r>
            <a:r>
              <a:rPr lang="ja-JP" altLang="en-US" sz="1600" dirty="0"/>
              <a:t>アドレスオブジェクトの作成</a:t>
            </a:r>
            <a:endParaRPr kumimoji="1" lang="ja-JP" altLang="en-US" sz="1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93E31E-8891-4245-AD35-04F3CF32F808}"/>
              </a:ext>
            </a:extLst>
          </p:cNvPr>
          <p:cNvSpPr/>
          <p:nvPr/>
        </p:nvSpPr>
        <p:spPr>
          <a:xfrm>
            <a:off x="2987824" y="1412775"/>
            <a:ext cx="5884351" cy="936103"/>
          </a:xfrm>
          <a:prstGeom prst="rect">
            <a:avLst/>
          </a:prstGeom>
          <a:solidFill>
            <a:schemeClr val="bg1"/>
          </a:solidFill>
          <a:ln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ja-JP" altLang="en-US" sz="1600" dirty="0">
                <a:solidFill>
                  <a:schemeClr val="tx1"/>
                </a:solidFill>
              </a:rPr>
              <a:t>送信元、送信先となるサーバや</a:t>
            </a:r>
            <a:r>
              <a:rPr lang="en-US" altLang="ja-JP" sz="1600" dirty="0">
                <a:solidFill>
                  <a:schemeClr val="tx1"/>
                </a:solidFill>
              </a:rPr>
              <a:t>PC</a:t>
            </a:r>
            <a:r>
              <a:rPr lang="ja-JP" altLang="en-US" sz="1600" dirty="0">
                <a:solidFill>
                  <a:schemeClr val="tx1"/>
                </a:solidFill>
              </a:rPr>
              <a:t>等をアドレスオブジェクトとして定義</a:t>
            </a:r>
            <a:br>
              <a:rPr lang="en-US" altLang="ja-JP" sz="1600" dirty="0">
                <a:solidFill>
                  <a:schemeClr val="tx1"/>
                </a:solidFill>
              </a:rPr>
            </a:br>
            <a:r>
              <a:rPr lang="ja-JP" altLang="en-US" sz="1600" dirty="0">
                <a:solidFill>
                  <a:schemeClr val="tx1"/>
                </a:solidFill>
              </a:rPr>
              <a:t>します。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055288-B390-4AF4-928A-918B1EE450BB}"/>
              </a:ext>
            </a:extLst>
          </p:cNvPr>
          <p:cNvSpPr/>
          <p:nvPr/>
        </p:nvSpPr>
        <p:spPr>
          <a:xfrm>
            <a:off x="271825" y="3068960"/>
            <a:ext cx="2643991" cy="9361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/>
              <a:t>Ⅱ. </a:t>
            </a:r>
            <a:r>
              <a:rPr lang="ja-JP" altLang="en-US" sz="1600" dirty="0"/>
              <a:t>アドレスグループの作成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871C65-7FD1-4E90-972D-54972CA22509}"/>
              </a:ext>
            </a:extLst>
          </p:cNvPr>
          <p:cNvSpPr/>
          <p:nvPr/>
        </p:nvSpPr>
        <p:spPr>
          <a:xfrm>
            <a:off x="2987824" y="3068959"/>
            <a:ext cx="5884351" cy="936103"/>
          </a:xfrm>
          <a:prstGeom prst="rect">
            <a:avLst/>
          </a:prstGeom>
          <a:solidFill>
            <a:schemeClr val="bg1"/>
          </a:solidFill>
          <a:ln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ja-JP" altLang="en-US" sz="1600" dirty="0">
                <a:solidFill>
                  <a:schemeClr val="tx1"/>
                </a:solidFill>
              </a:rPr>
              <a:t>必要な場合、アドレスオブジェクトをグループにまとめます。</a:t>
            </a:r>
            <a:endParaRPr lang="en-US" altLang="ja-JP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ja-JP" altLang="en-US" sz="1200" dirty="0">
                <a:solidFill>
                  <a:schemeClr val="tx1"/>
                </a:solidFill>
              </a:rPr>
              <a:t>例）ユーザの複数の</a:t>
            </a:r>
            <a:r>
              <a:rPr lang="en-US" altLang="ja-JP" sz="1200" dirty="0">
                <a:solidFill>
                  <a:schemeClr val="tx1"/>
                </a:solidFill>
              </a:rPr>
              <a:t>PC</a:t>
            </a:r>
            <a:r>
              <a:rPr lang="ja-JP" altLang="en-US" sz="1200" dirty="0">
                <a:solidFill>
                  <a:schemeClr val="tx1"/>
                </a:solidFill>
              </a:rPr>
              <a:t>を、利用者</a:t>
            </a:r>
            <a:r>
              <a:rPr lang="en-US" altLang="ja-JP" sz="1200" dirty="0">
                <a:solidFill>
                  <a:schemeClr val="tx1"/>
                </a:solidFill>
              </a:rPr>
              <a:t>PC</a:t>
            </a:r>
            <a:r>
              <a:rPr lang="ja-JP" altLang="en-US" sz="1200" dirty="0">
                <a:solidFill>
                  <a:schemeClr val="tx1"/>
                </a:solidFill>
              </a:rPr>
              <a:t>という一つのグループでまとめる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706BDB1-4B90-4AEF-96F5-E89922ED01FB}"/>
              </a:ext>
            </a:extLst>
          </p:cNvPr>
          <p:cNvSpPr/>
          <p:nvPr/>
        </p:nvSpPr>
        <p:spPr>
          <a:xfrm>
            <a:off x="271825" y="4725143"/>
            <a:ext cx="2643991" cy="93610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/>
              <a:t>Ⅲ. </a:t>
            </a:r>
            <a:r>
              <a:rPr lang="ja-JP" altLang="en-US" sz="1600" dirty="0"/>
              <a:t>ポリシーの設定</a:t>
            </a:r>
            <a:endParaRPr kumimoji="1" lang="ja-JP" altLang="en-US" sz="1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470D8BF-8FB5-4B20-8D2B-CEBF58CDC7DB}"/>
              </a:ext>
            </a:extLst>
          </p:cNvPr>
          <p:cNvSpPr/>
          <p:nvPr/>
        </p:nvSpPr>
        <p:spPr>
          <a:xfrm>
            <a:off x="2987824" y="4725142"/>
            <a:ext cx="5884351" cy="936103"/>
          </a:xfrm>
          <a:prstGeom prst="rect">
            <a:avLst/>
          </a:prstGeom>
          <a:solidFill>
            <a:schemeClr val="bg1"/>
          </a:solidFill>
          <a:ln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ja-JP" altLang="en-US" sz="1600" dirty="0">
                <a:solidFill>
                  <a:schemeClr val="tx1"/>
                </a:solidFill>
              </a:rPr>
              <a:t>定義したアドレスオブジェクト・グループを用いて、ポリシーを設定します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8A9097E6-0CE1-46C5-BBA8-0E8B6A53DB81}"/>
              </a:ext>
            </a:extLst>
          </p:cNvPr>
          <p:cNvSpPr/>
          <p:nvPr/>
        </p:nvSpPr>
        <p:spPr>
          <a:xfrm flipV="1">
            <a:off x="1233780" y="2617861"/>
            <a:ext cx="720080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D4AC3514-3221-49CD-A056-FB1B6704D066}"/>
              </a:ext>
            </a:extLst>
          </p:cNvPr>
          <p:cNvSpPr/>
          <p:nvPr/>
        </p:nvSpPr>
        <p:spPr>
          <a:xfrm flipV="1">
            <a:off x="1233780" y="4282188"/>
            <a:ext cx="720080" cy="21602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81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5C51710E-2A4B-45F9-AE51-2C388C7A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6" y="2615763"/>
            <a:ext cx="8590403" cy="2836724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EE9A9D90-C0CF-4883-9FD6-25D1CED4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２．</a:t>
            </a:r>
            <a:r>
              <a:rPr lang="en-US" altLang="ja-JP" sz="2000" dirty="0"/>
              <a:t>FW</a:t>
            </a:r>
            <a:r>
              <a:rPr lang="ja-JP" altLang="en-US" sz="2000" dirty="0"/>
              <a:t>ルールの設定</a:t>
            </a:r>
            <a:br>
              <a:rPr kumimoji="1" lang="en-US" altLang="ja-JP" dirty="0"/>
            </a:br>
            <a:r>
              <a:rPr lang="ja-JP" altLang="en-US" sz="2800" dirty="0"/>
              <a:t>アドレスオブジェクトの作成・変更（１）</a:t>
            </a:r>
            <a:endParaRPr kumimoji="1" lang="ja-JP" altLang="en-US" dirty="0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A4ADA0A0-27C8-4B79-84E8-73E65043EA01}"/>
              </a:ext>
            </a:extLst>
          </p:cNvPr>
          <p:cNvSpPr/>
          <p:nvPr/>
        </p:nvSpPr>
        <p:spPr>
          <a:xfrm>
            <a:off x="719572" y="5555688"/>
            <a:ext cx="2196244" cy="681624"/>
          </a:xfrm>
          <a:prstGeom prst="wedgeRectCallout">
            <a:avLst>
              <a:gd name="adj1" fmla="val -38774"/>
              <a:gd name="adj2" fmla="val -195489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100" dirty="0"/>
              <a:t>左のメニュー</a:t>
            </a:r>
            <a:r>
              <a:rPr lang="ja-JP" altLang="en-US" sz="1100" dirty="0"/>
              <a:t>から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【</a:t>
            </a:r>
            <a:r>
              <a:rPr lang="ja-JP" altLang="en-US" sz="1100" dirty="0"/>
              <a:t>ポリシー</a:t>
            </a:r>
            <a:r>
              <a:rPr lang="en-US" altLang="ja-JP" sz="1100" dirty="0"/>
              <a:t>&amp;</a:t>
            </a:r>
            <a:r>
              <a:rPr lang="ja-JP" altLang="en-US" sz="1100" dirty="0"/>
              <a:t>オブジェクト</a:t>
            </a:r>
            <a:r>
              <a:rPr kumimoji="1" lang="en-US" altLang="ja-JP" sz="1100" dirty="0"/>
              <a:t>】</a:t>
            </a:r>
            <a:r>
              <a:rPr lang="ja-JP" altLang="en-US" sz="1100" dirty="0"/>
              <a:t>→</a:t>
            </a:r>
            <a:r>
              <a:rPr kumimoji="1" lang="en-US" altLang="ja-JP" sz="1100" dirty="0"/>
              <a:t>【</a:t>
            </a:r>
            <a:r>
              <a:rPr lang="ja-JP" altLang="en-US" sz="1100" dirty="0"/>
              <a:t>アドレス</a:t>
            </a:r>
            <a:r>
              <a:rPr kumimoji="1" lang="en-US" altLang="ja-JP" sz="1100" dirty="0"/>
              <a:t>】</a:t>
            </a:r>
          </a:p>
          <a:p>
            <a:pPr algn="ctr"/>
            <a:r>
              <a:rPr lang="ja-JP" altLang="en-US" sz="1100" dirty="0"/>
              <a:t>をクリックします。</a:t>
            </a:r>
            <a:endParaRPr kumimoji="1" lang="en-US" altLang="ja-JP" sz="11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0D66C9-1B85-4CA9-BE29-261EB161EE89}"/>
              </a:ext>
            </a:extLst>
          </p:cNvPr>
          <p:cNvSpPr txBox="1"/>
          <p:nvPr/>
        </p:nvSpPr>
        <p:spPr>
          <a:xfrm>
            <a:off x="250825" y="55271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AD4E94-72C4-4667-A0F4-BCBB9304D4E2}"/>
              </a:ext>
            </a:extLst>
          </p:cNvPr>
          <p:cNvSpPr txBox="1"/>
          <p:nvPr/>
        </p:nvSpPr>
        <p:spPr>
          <a:xfrm>
            <a:off x="1551550" y="18085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F81AB9E-9AEC-4FFF-AF99-92680F427B5D}"/>
              </a:ext>
            </a:extLst>
          </p:cNvPr>
          <p:cNvSpPr/>
          <p:nvPr/>
        </p:nvSpPr>
        <p:spPr>
          <a:xfrm>
            <a:off x="1691680" y="2860511"/>
            <a:ext cx="718053" cy="204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E2F322F-F05A-465F-A206-23D57DE6F5FB}"/>
              </a:ext>
            </a:extLst>
          </p:cNvPr>
          <p:cNvSpPr/>
          <p:nvPr/>
        </p:nvSpPr>
        <p:spPr>
          <a:xfrm>
            <a:off x="1979712" y="1848063"/>
            <a:ext cx="2232248" cy="659730"/>
          </a:xfrm>
          <a:prstGeom prst="wedgeRectCallout">
            <a:avLst>
              <a:gd name="adj1" fmla="val -43501"/>
              <a:gd name="adj2" fmla="val 113170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1100" dirty="0"/>
              <a:t>上部メニューから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【</a:t>
            </a:r>
            <a:r>
              <a:rPr lang="ja-JP" altLang="en-US" sz="1100" dirty="0"/>
              <a:t>新規作成</a:t>
            </a:r>
            <a:r>
              <a:rPr kumimoji="1" lang="en-US" altLang="ja-JP" sz="1100" dirty="0"/>
              <a:t>】</a:t>
            </a:r>
            <a:r>
              <a:rPr kumimoji="1" lang="ja-JP" altLang="en-US" sz="1100" dirty="0"/>
              <a:t>→</a:t>
            </a:r>
            <a:r>
              <a:rPr kumimoji="1" lang="en-US" altLang="ja-JP" sz="1100" dirty="0"/>
              <a:t>【</a:t>
            </a:r>
            <a:r>
              <a:rPr kumimoji="1" lang="ja-JP" altLang="en-US" sz="1100" dirty="0"/>
              <a:t>アドレス</a:t>
            </a:r>
            <a:r>
              <a:rPr kumimoji="1" lang="en-US" altLang="ja-JP" sz="1100" dirty="0"/>
              <a:t>】</a:t>
            </a:r>
          </a:p>
          <a:p>
            <a:pPr algn="ctr"/>
            <a:r>
              <a:rPr kumimoji="1" lang="ja-JP" altLang="en-US" sz="1100" dirty="0"/>
              <a:t>をクリックします</a:t>
            </a:r>
            <a:endParaRPr kumimoji="1" lang="en-US" altLang="ja-JP" sz="11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918838A-D8C1-4FC0-B31C-E1362805EA0B}"/>
              </a:ext>
            </a:extLst>
          </p:cNvPr>
          <p:cNvSpPr/>
          <p:nvPr/>
        </p:nvSpPr>
        <p:spPr>
          <a:xfrm>
            <a:off x="275021" y="4358161"/>
            <a:ext cx="1344651" cy="206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37D4745-EFE0-4F02-ABCD-37049D8F82F6}"/>
              </a:ext>
            </a:extLst>
          </p:cNvPr>
          <p:cNvSpPr txBox="1"/>
          <p:nvPr/>
        </p:nvSpPr>
        <p:spPr>
          <a:xfrm>
            <a:off x="275021" y="1142576"/>
            <a:ext cx="695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送信元、送信先となるサーバや</a:t>
            </a:r>
            <a:r>
              <a:rPr kumimoji="1" lang="en-US" altLang="ja-JP" dirty="0"/>
              <a:t>PC</a:t>
            </a:r>
            <a:r>
              <a:rPr kumimoji="1" lang="ja-JP" altLang="en-US" dirty="0"/>
              <a:t>等をアドレスオブジェクトとして定義します。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015CAF0D-A239-4068-A68C-7B41B7CF7F7A}"/>
              </a:ext>
            </a:extLst>
          </p:cNvPr>
          <p:cNvSpPr/>
          <p:nvPr/>
        </p:nvSpPr>
        <p:spPr>
          <a:xfrm>
            <a:off x="4283968" y="5298383"/>
            <a:ext cx="2880320" cy="722905"/>
          </a:xfrm>
          <a:prstGeom prst="wedgeRectCallout">
            <a:avLst>
              <a:gd name="adj1" fmla="val -122487"/>
              <a:gd name="adj2" fmla="val -207351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ja-JP" altLang="en-US" sz="1100" dirty="0"/>
              <a:t>既存オブジェクトを変更の場合、</a:t>
            </a:r>
            <a:endParaRPr lang="en-US" altLang="ja-JP" sz="1100" dirty="0"/>
          </a:p>
          <a:p>
            <a:pPr algn="ctr"/>
            <a:r>
              <a:rPr lang="ja-JP" altLang="en-US" sz="1100" dirty="0"/>
              <a:t>一覧から該当オブジェクトをダブルクリックします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170563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56903D93-AE80-4D65-9D7D-421154EC3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208"/>
          <a:stretch/>
        </p:blipFill>
        <p:spPr>
          <a:xfrm>
            <a:off x="4728859" y="1927615"/>
            <a:ext cx="4019606" cy="283672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22E7162-A8DE-4B82-94B0-DCB2445FC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30975"/>
            <a:ext cx="4091616" cy="30300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EE9A9D90-C0CF-4883-9FD6-25D1CED4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２．</a:t>
            </a:r>
            <a:r>
              <a:rPr lang="en-US" altLang="ja-JP" sz="2000" dirty="0"/>
              <a:t>FW</a:t>
            </a:r>
            <a:r>
              <a:rPr lang="ja-JP" altLang="en-US" sz="2000" dirty="0"/>
              <a:t>ルールの設定</a:t>
            </a:r>
            <a:br>
              <a:rPr kumimoji="1" lang="en-US" altLang="ja-JP" dirty="0"/>
            </a:br>
            <a:r>
              <a:rPr lang="ja-JP" altLang="en-US" sz="2800" dirty="0"/>
              <a:t>アドレスオブジェクトの作成・変更（２）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D2426A-CAA6-4980-9CC9-44CBB333A32B}"/>
              </a:ext>
            </a:extLst>
          </p:cNvPr>
          <p:cNvSpPr txBox="1"/>
          <p:nvPr/>
        </p:nvSpPr>
        <p:spPr>
          <a:xfrm>
            <a:off x="1518520" y="466303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DF81690-B224-4ECE-8EF0-A24BF4A5E2E1}"/>
              </a:ext>
            </a:extLst>
          </p:cNvPr>
          <p:cNvSpPr txBox="1"/>
          <p:nvPr/>
        </p:nvSpPr>
        <p:spPr>
          <a:xfrm>
            <a:off x="251520" y="5559043"/>
            <a:ext cx="1551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/>
              <a:t>※</a:t>
            </a:r>
            <a:r>
              <a:rPr kumimoji="1" lang="ja-JP" altLang="en-US" sz="1000" b="1" dirty="0"/>
              <a:t>設定内容はサンプルです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77BBFF5-26AE-4EF5-B814-BD59A4F7AB2D}"/>
              </a:ext>
            </a:extLst>
          </p:cNvPr>
          <p:cNvSpPr txBox="1"/>
          <p:nvPr/>
        </p:nvSpPr>
        <p:spPr>
          <a:xfrm>
            <a:off x="5652120" y="48976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B5E9F59-BA6D-4268-BC10-4982F7AAE69C}"/>
              </a:ext>
            </a:extLst>
          </p:cNvPr>
          <p:cNvSpPr/>
          <p:nvPr/>
        </p:nvSpPr>
        <p:spPr>
          <a:xfrm>
            <a:off x="6156176" y="3352480"/>
            <a:ext cx="539506" cy="206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E33DC1-8934-4FFF-94B1-74154A837D3B}"/>
              </a:ext>
            </a:extLst>
          </p:cNvPr>
          <p:cNvSpPr/>
          <p:nvPr/>
        </p:nvSpPr>
        <p:spPr>
          <a:xfrm>
            <a:off x="1473797" y="4252626"/>
            <a:ext cx="865955" cy="165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BDBE9A62-823C-4A6E-9EFC-60C538E64744}"/>
              </a:ext>
            </a:extLst>
          </p:cNvPr>
          <p:cNvSpPr/>
          <p:nvPr/>
        </p:nvSpPr>
        <p:spPr>
          <a:xfrm>
            <a:off x="6084168" y="4906462"/>
            <a:ext cx="2453258" cy="731811"/>
          </a:xfrm>
          <a:prstGeom prst="wedgeRectCallout">
            <a:avLst>
              <a:gd name="adj1" fmla="val -33605"/>
              <a:gd name="adj2" fmla="val -249242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180000" rIns="36000" bIns="36000" rtlCol="0" anchor="ctr"/>
          <a:lstStyle/>
          <a:p>
            <a:pPr algn="ctr"/>
            <a:r>
              <a:rPr lang="ja-JP" altLang="en-US" sz="1100" dirty="0"/>
              <a:t>作成後、アドレスオブジェクトが</a:t>
            </a:r>
            <a:endParaRPr lang="en-US" altLang="ja-JP" sz="1100" dirty="0"/>
          </a:p>
          <a:p>
            <a:pPr algn="ctr"/>
            <a:r>
              <a:rPr lang="ja-JP" altLang="en-US" sz="1100" dirty="0"/>
              <a:t>一覧に存在するか確認します。</a:t>
            </a:r>
            <a:endParaRPr lang="en-US" altLang="ja-JP" sz="1100" dirty="0"/>
          </a:p>
          <a:p>
            <a:pPr algn="ctr"/>
            <a:r>
              <a:rPr lang="en-US" altLang="ja-JP" sz="1100" dirty="0"/>
              <a:t>※</a:t>
            </a:r>
            <a:r>
              <a:rPr lang="ja-JP" altLang="en-US" sz="1100" dirty="0"/>
              <a:t>ダブルクリックで内容を確認出来ます。</a:t>
            </a:r>
            <a:endParaRPr lang="en-US" altLang="ja-JP" sz="1100" dirty="0"/>
          </a:p>
          <a:p>
            <a:pPr algn="ctr"/>
            <a:endParaRPr kumimoji="1" lang="en-US" altLang="ja-JP" sz="1100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1B07D05-8C04-4FCF-B777-6A09397C46CD}"/>
              </a:ext>
            </a:extLst>
          </p:cNvPr>
          <p:cNvSpPr/>
          <p:nvPr/>
        </p:nvSpPr>
        <p:spPr>
          <a:xfrm>
            <a:off x="1630016" y="4987359"/>
            <a:ext cx="2520280" cy="429142"/>
          </a:xfrm>
          <a:prstGeom prst="wedgeRectCallout">
            <a:avLst>
              <a:gd name="adj1" fmla="val -29958"/>
              <a:gd name="adj2" fmla="val -198615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180000" rIns="36000" bIns="36000" rtlCol="0" anchor="ctr"/>
          <a:lstStyle/>
          <a:p>
            <a:pPr algn="ctr"/>
            <a:r>
              <a:rPr lang="ja-JP" altLang="en-US" sz="1100" dirty="0"/>
              <a:t>各項目を入力、選択し、</a:t>
            </a:r>
            <a:r>
              <a:rPr lang="en-US" altLang="ja-JP" sz="1100" dirty="0"/>
              <a:t>【OK】</a:t>
            </a:r>
            <a:r>
              <a:rPr lang="ja-JP" altLang="en-US" sz="1100" dirty="0"/>
              <a:t>をクリック</a:t>
            </a:r>
            <a:endParaRPr lang="en-US" altLang="ja-JP" sz="1100" dirty="0"/>
          </a:p>
          <a:p>
            <a:pPr algn="ctr"/>
            <a:endParaRPr kumimoji="1" lang="en-US" altLang="ja-JP" sz="1100" dirty="0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2574C9F6-0849-4EE1-A17C-BFE1A770C452}"/>
              </a:ext>
            </a:extLst>
          </p:cNvPr>
          <p:cNvSpPr/>
          <p:nvPr/>
        </p:nvSpPr>
        <p:spPr>
          <a:xfrm>
            <a:off x="5940152" y="1340768"/>
            <a:ext cx="2597274" cy="506881"/>
          </a:xfrm>
          <a:prstGeom prst="wedgeRectCallout">
            <a:avLst>
              <a:gd name="adj1" fmla="val 32411"/>
              <a:gd name="adj2" fmla="val 111941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ja-JP" altLang="en-US" sz="1100" dirty="0"/>
              <a:t>オブジェクトを選択した状態で、</a:t>
            </a:r>
            <a:r>
              <a:rPr kumimoji="1" lang="ja-JP" altLang="en-US" sz="1100" dirty="0"/>
              <a:t>削除ボタンを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押すことで、オブジェクトを削除できます</a:t>
            </a:r>
            <a:endParaRPr kumimoji="1" lang="en-US" altLang="ja-JP" sz="11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AA4806E-B4FF-4425-83CB-E3FF7086E3BF}"/>
              </a:ext>
            </a:extLst>
          </p:cNvPr>
          <p:cNvSpPr/>
          <p:nvPr/>
        </p:nvSpPr>
        <p:spPr>
          <a:xfrm>
            <a:off x="7812360" y="2169190"/>
            <a:ext cx="539506" cy="2062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8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5C51710E-2A4B-45F9-AE51-2C388C7A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6" y="2615763"/>
            <a:ext cx="8590403" cy="2836724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EE9A9D90-C0CF-4883-9FD6-25D1CED4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２．</a:t>
            </a:r>
            <a:r>
              <a:rPr lang="en-US" altLang="ja-JP" sz="2000" dirty="0"/>
              <a:t>FW</a:t>
            </a:r>
            <a:r>
              <a:rPr lang="ja-JP" altLang="en-US" sz="2000" dirty="0"/>
              <a:t>ルールの設定</a:t>
            </a:r>
            <a:br>
              <a:rPr kumimoji="1" lang="en-US" altLang="ja-JP" dirty="0"/>
            </a:br>
            <a:r>
              <a:rPr lang="ja-JP" altLang="en-US" sz="2800" dirty="0"/>
              <a:t>アドレスグループオブジェクトの作成・変更（１）</a:t>
            </a:r>
            <a:endParaRPr kumimoji="1" lang="ja-JP" altLang="en-US" dirty="0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A4ADA0A0-27C8-4B79-84E8-73E65043EA01}"/>
              </a:ext>
            </a:extLst>
          </p:cNvPr>
          <p:cNvSpPr/>
          <p:nvPr/>
        </p:nvSpPr>
        <p:spPr>
          <a:xfrm>
            <a:off x="719572" y="5555688"/>
            <a:ext cx="2196244" cy="681624"/>
          </a:xfrm>
          <a:prstGeom prst="wedgeRectCallout">
            <a:avLst>
              <a:gd name="adj1" fmla="val -38774"/>
              <a:gd name="adj2" fmla="val -195489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100" dirty="0"/>
              <a:t>左のメニュー</a:t>
            </a:r>
            <a:r>
              <a:rPr lang="ja-JP" altLang="en-US" sz="1100" dirty="0"/>
              <a:t>から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【</a:t>
            </a:r>
            <a:r>
              <a:rPr lang="ja-JP" altLang="en-US" sz="1100" dirty="0"/>
              <a:t>ポリシー</a:t>
            </a:r>
            <a:r>
              <a:rPr lang="en-US" altLang="ja-JP" sz="1100" dirty="0"/>
              <a:t>&amp;</a:t>
            </a:r>
            <a:r>
              <a:rPr lang="ja-JP" altLang="en-US" sz="1100" dirty="0"/>
              <a:t>オブジェクト</a:t>
            </a:r>
            <a:r>
              <a:rPr kumimoji="1" lang="en-US" altLang="ja-JP" sz="1100" dirty="0"/>
              <a:t>】</a:t>
            </a:r>
            <a:r>
              <a:rPr lang="ja-JP" altLang="en-US" sz="1100" dirty="0"/>
              <a:t>→</a:t>
            </a:r>
            <a:r>
              <a:rPr kumimoji="1" lang="en-US" altLang="ja-JP" sz="1100" dirty="0"/>
              <a:t>【</a:t>
            </a:r>
            <a:r>
              <a:rPr lang="ja-JP" altLang="en-US" sz="1100" dirty="0"/>
              <a:t>アドレス</a:t>
            </a:r>
            <a:r>
              <a:rPr kumimoji="1" lang="en-US" altLang="ja-JP" sz="1100" dirty="0"/>
              <a:t>】</a:t>
            </a:r>
          </a:p>
          <a:p>
            <a:pPr algn="ctr"/>
            <a:r>
              <a:rPr lang="ja-JP" altLang="en-US" sz="1100" dirty="0"/>
              <a:t>をクリックします。</a:t>
            </a:r>
            <a:endParaRPr kumimoji="1" lang="en-US" altLang="ja-JP" sz="11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0D66C9-1B85-4CA9-BE29-261EB161EE89}"/>
              </a:ext>
            </a:extLst>
          </p:cNvPr>
          <p:cNvSpPr txBox="1"/>
          <p:nvPr/>
        </p:nvSpPr>
        <p:spPr>
          <a:xfrm>
            <a:off x="250825" y="55271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AD4E94-72C4-4667-A0F4-BCBB9304D4E2}"/>
              </a:ext>
            </a:extLst>
          </p:cNvPr>
          <p:cNvSpPr txBox="1"/>
          <p:nvPr/>
        </p:nvSpPr>
        <p:spPr>
          <a:xfrm>
            <a:off x="1551550" y="180859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F81AB9E-9AEC-4FFF-AF99-92680F427B5D}"/>
              </a:ext>
            </a:extLst>
          </p:cNvPr>
          <p:cNvSpPr/>
          <p:nvPr/>
        </p:nvSpPr>
        <p:spPr>
          <a:xfrm>
            <a:off x="1691680" y="2860511"/>
            <a:ext cx="718053" cy="204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E2F322F-F05A-465F-A206-23D57DE6F5FB}"/>
              </a:ext>
            </a:extLst>
          </p:cNvPr>
          <p:cNvSpPr/>
          <p:nvPr/>
        </p:nvSpPr>
        <p:spPr>
          <a:xfrm>
            <a:off x="1979712" y="1848063"/>
            <a:ext cx="2232248" cy="659730"/>
          </a:xfrm>
          <a:prstGeom prst="wedgeRectCallout">
            <a:avLst>
              <a:gd name="adj1" fmla="val -43501"/>
              <a:gd name="adj2" fmla="val 113170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1100" dirty="0"/>
              <a:t>上部メニューから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【</a:t>
            </a:r>
            <a:r>
              <a:rPr lang="ja-JP" altLang="en-US" sz="1100" dirty="0"/>
              <a:t>新規作成</a:t>
            </a:r>
            <a:r>
              <a:rPr kumimoji="1" lang="en-US" altLang="ja-JP" sz="1100" dirty="0"/>
              <a:t>】</a:t>
            </a:r>
            <a:r>
              <a:rPr kumimoji="1" lang="ja-JP" altLang="en-US" sz="1100" dirty="0"/>
              <a:t>→</a:t>
            </a:r>
            <a:r>
              <a:rPr lang="en-US" altLang="ja-JP" sz="1100" dirty="0"/>
              <a:t>【 </a:t>
            </a:r>
            <a:r>
              <a:rPr lang="ja-JP" altLang="en-US" sz="1100" dirty="0"/>
              <a:t>アドレスグループ</a:t>
            </a:r>
            <a:r>
              <a:rPr lang="en-US" altLang="ja-JP" sz="1100" dirty="0"/>
              <a:t>】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をクリックします</a:t>
            </a:r>
            <a:endParaRPr kumimoji="1" lang="en-US" altLang="ja-JP" sz="11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918838A-D8C1-4FC0-B31C-E1362805EA0B}"/>
              </a:ext>
            </a:extLst>
          </p:cNvPr>
          <p:cNvSpPr/>
          <p:nvPr/>
        </p:nvSpPr>
        <p:spPr>
          <a:xfrm>
            <a:off x="275021" y="4358161"/>
            <a:ext cx="1344651" cy="206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2437447-2D43-4A18-B243-7D48ED55158C}"/>
              </a:ext>
            </a:extLst>
          </p:cNvPr>
          <p:cNvSpPr txBox="1"/>
          <p:nvPr/>
        </p:nvSpPr>
        <p:spPr>
          <a:xfrm>
            <a:off x="275021" y="1142576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アドレスオブジェクトをグループとして纏めることが可能です。</a:t>
            </a:r>
          </a:p>
        </p:txBody>
      </p:sp>
    </p:spTree>
    <p:extLst>
      <p:ext uri="{BB962C8B-B14F-4D97-AF65-F5344CB8AC3E}">
        <p14:creationId xmlns:p14="http://schemas.microsoft.com/office/powerpoint/2010/main" val="378945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8160CDD-3B19-45FD-9B23-B74DDCE3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40" y="1529107"/>
            <a:ext cx="3750834" cy="27483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EE9A9D90-C0CF-4883-9FD6-25D1CED4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２．</a:t>
            </a:r>
            <a:r>
              <a:rPr lang="en-US" altLang="ja-JP" sz="2000" dirty="0"/>
              <a:t>FW</a:t>
            </a:r>
            <a:r>
              <a:rPr lang="ja-JP" altLang="en-US" sz="2000" dirty="0"/>
              <a:t>ルールの設定</a:t>
            </a:r>
            <a:br>
              <a:rPr kumimoji="1" lang="en-US" altLang="ja-JP" dirty="0"/>
            </a:br>
            <a:r>
              <a:rPr kumimoji="1" lang="ja-JP" altLang="en-US" sz="2800" dirty="0"/>
              <a:t>アドレスグループ</a:t>
            </a:r>
            <a:r>
              <a:rPr lang="ja-JP" altLang="en-US" sz="2800" dirty="0"/>
              <a:t>オブジェクトの作成・変更（２）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D2426A-CAA6-4980-9CC9-44CBB333A32B}"/>
              </a:ext>
            </a:extLst>
          </p:cNvPr>
          <p:cNvSpPr txBox="1"/>
          <p:nvPr/>
        </p:nvSpPr>
        <p:spPr>
          <a:xfrm>
            <a:off x="1406723" y="466460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DE33DC1-8934-4FFF-94B1-74154A837D3B}"/>
              </a:ext>
            </a:extLst>
          </p:cNvPr>
          <p:cNvSpPr/>
          <p:nvPr/>
        </p:nvSpPr>
        <p:spPr>
          <a:xfrm>
            <a:off x="1446415" y="4075365"/>
            <a:ext cx="865955" cy="165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D69CA40-6AF1-4A42-BCF7-10A68CE3A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208"/>
          <a:stretch/>
        </p:blipFill>
        <p:spPr>
          <a:xfrm>
            <a:off x="4728859" y="1734566"/>
            <a:ext cx="4019606" cy="2836724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20FBF17-371B-4139-AF2F-C08413CEC1F3}"/>
              </a:ext>
            </a:extLst>
          </p:cNvPr>
          <p:cNvSpPr txBox="1"/>
          <p:nvPr/>
        </p:nvSpPr>
        <p:spPr>
          <a:xfrm>
            <a:off x="5652120" y="54781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9C83C2E-1D8D-48D9-8E58-B3B10BC4372A}"/>
              </a:ext>
            </a:extLst>
          </p:cNvPr>
          <p:cNvSpPr/>
          <p:nvPr/>
        </p:nvSpPr>
        <p:spPr>
          <a:xfrm>
            <a:off x="6156176" y="3933056"/>
            <a:ext cx="648072" cy="206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683FD6A5-1E7D-41F2-843E-70014DC58CA3}"/>
              </a:ext>
            </a:extLst>
          </p:cNvPr>
          <p:cNvSpPr/>
          <p:nvPr/>
        </p:nvSpPr>
        <p:spPr>
          <a:xfrm>
            <a:off x="6084168" y="5487038"/>
            <a:ext cx="2453258" cy="750274"/>
          </a:xfrm>
          <a:prstGeom prst="wedgeRectCallout">
            <a:avLst>
              <a:gd name="adj1" fmla="val -33847"/>
              <a:gd name="adj2" fmla="val -240537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180000" rIns="36000" bIns="36000" rtlCol="0" anchor="ctr"/>
          <a:lstStyle/>
          <a:p>
            <a:pPr algn="ctr"/>
            <a:r>
              <a:rPr lang="ja-JP" altLang="en-US" sz="1100" dirty="0"/>
              <a:t>作成後、アドレスグループオブジェクトが</a:t>
            </a:r>
            <a:endParaRPr lang="en-US" altLang="ja-JP" sz="1100" dirty="0"/>
          </a:p>
          <a:p>
            <a:pPr algn="ctr"/>
            <a:r>
              <a:rPr lang="ja-JP" altLang="en-US" sz="1100" dirty="0"/>
              <a:t>一覧に存在するか確認します。</a:t>
            </a:r>
            <a:endParaRPr lang="en-US" altLang="ja-JP" sz="1100" dirty="0"/>
          </a:p>
          <a:p>
            <a:pPr algn="ctr"/>
            <a:r>
              <a:rPr lang="en-US" altLang="ja-JP" sz="1100" dirty="0"/>
              <a:t>※</a:t>
            </a:r>
            <a:r>
              <a:rPr lang="ja-JP" altLang="en-US" sz="1100" dirty="0"/>
              <a:t>ダブルクリックで内容を確認出来ます。</a:t>
            </a:r>
            <a:endParaRPr lang="en-US" altLang="ja-JP" sz="1100" dirty="0"/>
          </a:p>
          <a:p>
            <a:pPr algn="ctr"/>
            <a:endParaRPr kumimoji="1" lang="en-US" altLang="ja-JP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4A4FFB3-0FD0-44D6-8A6B-64FD8BF286FC}"/>
              </a:ext>
            </a:extLst>
          </p:cNvPr>
          <p:cNvSpPr txBox="1"/>
          <p:nvPr/>
        </p:nvSpPr>
        <p:spPr>
          <a:xfrm>
            <a:off x="251520" y="5559043"/>
            <a:ext cx="1551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/>
              <a:t>※</a:t>
            </a:r>
            <a:r>
              <a:rPr kumimoji="1" lang="ja-JP" altLang="en-US" sz="1000" b="1" dirty="0"/>
              <a:t>設定内容はサンプルです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1B07D05-8C04-4FCF-B777-6A09397C46CD}"/>
              </a:ext>
            </a:extLst>
          </p:cNvPr>
          <p:cNvSpPr/>
          <p:nvPr/>
        </p:nvSpPr>
        <p:spPr>
          <a:xfrm>
            <a:off x="1879392" y="4695024"/>
            <a:ext cx="2764616" cy="706090"/>
          </a:xfrm>
          <a:prstGeom prst="wedgeRectCallout">
            <a:avLst>
              <a:gd name="adj1" fmla="val -47444"/>
              <a:gd name="adj2" fmla="val -118208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180000" rIns="36000" bIns="36000" rtlCol="0" anchor="ctr"/>
          <a:lstStyle/>
          <a:p>
            <a:pPr algn="ctr"/>
            <a:r>
              <a:rPr lang="ja-JP" altLang="en-US" sz="1100" dirty="0"/>
              <a:t>各項目を入力・選択し、</a:t>
            </a:r>
            <a:r>
              <a:rPr lang="en-US" altLang="ja-JP" sz="1100" dirty="0"/>
              <a:t>【OK】</a:t>
            </a:r>
            <a:r>
              <a:rPr lang="ja-JP" altLang="en-US" sz="1100" dirty="0"/>
              <a:t>をクリックします。</a:t>
            </a:r>
            <a:endParaRPr lang="en-US" altLang="ja-JP" sz="1100" dirty="0"/>
          </a:p>
          <a:p>
            <a:pPr algn="ctr"/>
            <a:r>
              <a:rPr lang="ja-JP" altLang="en-US" sz="1100" dirty="0"/>
              <a:t>メンバーには作成済みのアドレスオブジェクトが</a:t>
            </a:r>
            <a:br>
              <a:rPr lang="en-US" altLang="ja-JP" sz="1100" dirty="0"/>
            </a:br>
            <a:r>
              <a:rPr lang="ja-JP" altLang="en-US" sz="1100" dirty="0"/>
              <a:t>任意の数追加可能です。</a:t>
            </a:r>
            <a:endParaRPr lang="en-US" altLang="ja-JP" sz="1100" dirty="0"/>
          </a:p>
          <a:p>
            <a:pPr algn="ctr"/>
            <a:endParaRPr kumimoji="1" lang="en-US" altLang="ja-JP" sz="1100" dirty="0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B36CF821-0E4D-4F8A-B75C-77C11A697BFC}"/>
              </a:ext>
            </a:extLst>
          </p:cNvPr>
          <p:cNvSpPr/>
          <p:nvPr/>
        </p:nvSpPr>
        <p:spPr>
          <a:xfrm>
            <a:off x="2694806" y="1141972"/>
            <a:ext cx="1877194" cy="506881"/>
          </a:xfrm>
          <a:prstGeom prst="wedgeRectCallout">
            <a:avLst>
              <a:gd name="adj1" fmla="val -32460"/>
              <a:gd name="adj2" fmla="val 149524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1100" dirty="0"/>
              <a:t>×</a:t>
            </a:r>
            <a:r>
              <a:rPr lang="ja-JP" altLang="en-US" sz="1100" dirty="0"/>
              <a:t>ボタンを押すことで、</a:t>
            </a:r>
            <a:endParaRPr lang="en-US" altLang="ja-JP" sz="1100" dirty="0"/>
          </a:p>
          <a:p>
            <a:pPr algn="ctr"/>
            <a:r>
              <a:rPr kumimoji="1" lang="ja-JP" altLang="en-US" sz="1100" dirty="0"/>
              <a:t>グループから外すことができます。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174430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6A1DF5D-4A5C-4252-A820-E7EB46D0B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8" y="2342845"/>
            <a:ext cx="8647327" cy="2618749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EE9A9D90-C0CF-4883-9FD6-25D1CED4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706090"/>
          </a:xfrm>
        </p:spPr>
        <p:txBody>
          <a:bodyPr/>
          <a:lstStyle/>
          <a:p>
            <a:r>
              <a:rPr lang="ja-JP" altLang="en-US" sz="2000" dirty="0"/>
              <a:t>２．</a:t>
            </a:r>
            <a:r>
              <a:rPr lang="en-US" altLang="ja-JP" sz="2000" dirty="0"/>
              <a:t>FW</a:t>
            </a:r>
            <a:r>
              <a:rPr lang="ja-JP" altLang="en-US" sz="2000" dirty="0"/>
              <a:t>ポリシーの設定</a:t>
            </a:r>
            <a:br>
              <a:rPr kumimoji="1" lang="en-US" altLang="ja-JP" dirty="0"/>
            </a:br>
            <a:r>
              <a:rPr kumimoji="1" lang="en-US" altLang="ja-JP" sz="2800" dirty="0"/>
              <a:t>FW</a:t>
            </a:r>
            <a:r>
              <a:rPr kumimoji="1" lang="ja-JP" altLang="en-US" sz="2800" dirty="0"/>
              <a:t>ポリシー</a:t>
            </a:r>
            <a:r>
              <a:rPr lang="ja-JP" altLang="en-US" sz="2800" dirty="0"/>
              <a:t>の作成・変更（１）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422E5B3-90B6-4FFE-BB05-28DE095E02FC}"/>
              </a:ext>
            </a:extLst>
          </p:cNvPr>
          <p:cNvSpPr txBox="1"/>
          <p:nvPr/>
        </p:nvSpPr>
        <p:spPr>
          <a:xfrm>
            <a:off x="241176" y="54841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D81651B-0B8F-4424-B7BB-30D44529EB2E}"/>
              </a:ext>
            </a:extLst>
          </p:cNvPr>
          <p:cNvSpPr/>
          <p:nvPr/>
        </p:nvSpPr>
        <p:spPr>
          <a:xfrm>
            <a:off x="250825" y="3675894"/>
            <a:ext cx="1368847" cy="206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67A2BB41-2F2D-4358-8408-3775983F24EA}"/>
              </a:ext>
            </a:extLst>
          </p:cNvPr>
          <p:cNvSpPr/>
          <p:nvPr/>
        </p:nvSpPr>
        <p:spPr>
          <a:xfrm>
            <a:off x="2335687" y="1806148"/>
            <a:ext cx="1800200" cy="572768"/>
          </a:xfrm>
          <a:prstGeom prst="wedgeRectCallout">
            <a:avLst>
              <a:gd name="adj1" fmla="val -58690"/>
              <a:gd name="adj2" fmla="val 98240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ja-JP" altLang="en-US" sz="1100" dirty="0"/>
              <a:t>上部メニューから</a:t>
            </a:r>
            <a:endParaRPr lang="en-US" altLang="ja-JP" sz="1100" dirty="0"/>
          </a:p>
          <a:p>
            <a:pPr algn="ctr"/>
            <a:r>
              <a:rPr lang="en-US" altLang="ja-JP" sz="1100" dirty="0"/>
              <a:t>【</a:t>
            </a:r>
            <a:r>
              <a:rPr lang="ja-JP" altLang="en-US" sz="1100" dirty="0"/>
              <a:t>新規作成</a:t>
            </a:r>
            <a:r>
              <a:rPr lang="en-US" altLang="ja-JP" sz="1100" dirty="0"/>
              <a:t>】</a:t>
            </a:r>
            <a:r>
              <a:rPr lang="ja-JP" altLang="en-US" sz="1100" dirty="0"/>
              <a:t>をクリックします</a:t>
            </a:r>
            <a:endParaRPr kumimoji="1" lang="en-US" altLang="ja-JP" sz="11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129020D-BB6A-41BE-8F81-52500D66AC72}"/>
              </a:ext>
            </a:extLst>
          </p:cNvPr>
          <p:cNvSpPr txBox="1"/>
          <p:nvPr/>
        </p:nvSpPr>
        <p:spPr>
          <a:xfrm>
            <a:off x="1941675" y="177945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sz="8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61820D2-A86D-4749-AE40-F1D6C0EF5F65}"/>
              </a:ext>
            </a:extLst>
          </p:cNvPr>
          <p:cNvSpPr/>
          <p:nvPr/>
        </p:nvSpPr>
        <p:spPr>
          <a:xfrm>
            <a:off x="1594268" y="2581520"/>
            <a:ext cx="644007" cy="17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吹き出し: 四角形 32">
            <a:extLst>
              <a:ext uri="{FF2B5EF4-FFF2-40B4-BE49-F238E27FC236}">
                <a16:creationId xmlns:a16="http://schemas.microsoft.com/office/drawing/2014/main" id="{25B56B0E-5A3F-423A-817F-E869DC1CCB4F}"/>
              </a:ext>
            </a:extLst>
          </p:cNvPr>
          <p:cNvSpPr/>
          <p:nvPr/>
        </p:nvSpPr>
        <p:spPr>
          <a:xfrm>
            <a:off x="4283968" y="5298383"/>
            <a:ext cx="2880320" cy="722905"/>
          </a:xfrm>
          <a:prstGeom prst="wedgeRectCallout">
            <a:avLst>
              <a:gd name="adj1" fmla="val -122899"/>
              <a:gd name="adj2" fmla="val -321520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ja-JP" altLang="en-US" sz="1100" dirty="0"/>
              <a:t>既存ポリシー編集の場合、</a:t>
            </a:r>
            <a:endParaRPr lang="en-US" altLang="ja-JP" sz="1100" dirty="0"/>
          </a:p>
          <a:p>
            <a:pPr algn="ctr"/>
            <a:r>
              <a:rPr lang="ja-JP" altLang="en-US" sz="1100" dirty="0"/>
              <a:t>一覧から該当ポリシーをダブルクリックします</a:t>
            </a:r>
            <a:endParaRPr kumimoji="1" lang="en-US" altLang="ja-JP" sz="11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A0A08F6-07E6-406F-8B00-D6F38C98521A}"/>
              </a:ext>
            </a:extLst>
          </p:cNvPr>
          <p:cNvSpPr txBox="1"/>
          <p:nvPr/>
        </p:nvSpPr>
        <p:spPr>
          <a:xfrm>
            <a:off x="275021" y="1142576"/>
            <a:ext cx="626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定義したアドレスオブジェクト・グループを用いて、ポリシーを設定します</a:t>
            </a:r>
            <a:endParaRPr lang="en-US" altLang="ja-JP" dirty="0"/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F2878908-BEA9-476A-BD08-C141063A5C11}"/>
              </a:ext>
            </a:extLst>
          </p:cNvPr>
          <p:cNvSpPr/>
          <p:nvPr/>
        </p:nvSpPr>
        <p:spPr>
          <a:xfrm>
            <a:off x="622710" y="5034740"/>
            <a:ext cx="2436171" cy="792088"/>
          </a:xfrm>
          <a:prstGeom prst="wedgeRectCallout">
            <a:avLst>
              <a:gd name="adj1" fmla="val -36954"/>
              <a:gd name="adj2" fmla="val -203353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100" dirty="0"/>
              <a:t>左のメニュー</a:t>
            </a:r>
            <a:r>
              <a:rPr lang="ja-JP" altLang="en-US" sz="1100" dirty="0"/>
              <a:t>から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【</a:t>
            </a:r>
            <a:r>
              <a:rPr lang="ja-JP" altLang="en-US" sz="1100" dirty="0"/>
              <a:t>ポリシー</a:t>
            </a:r>
            <a:r>
              <a:rPr lang="en-US" altLang="ja-JP" sz="1100" dirty="0"/>
              <a:t>&amp;</a:t>
            </a:r>
            <a:r>
              <a:rPr lang="ja-JP" altLang="en-US" sz="1100" dirty="0"/>
              <a:t>オブジェクト</a:t>
            </a:r>
            <a:r>
              <a:rPr kumimoji="1" lang="en-US" altLang="ja-JP" sz="1100" dirty="0"/>
              <a:t>】</a:t>
            </a:r>
            <a:r>
              <a:rPr lang="ja-JP" altLang="en-US" sz="1100" dirty="0"/>
              <a:t>→</a:t>
            </a:r>
            <a:r>
              <a:rPr kumimoji="1" lang="en-US" altLang="ja-JP" sz="1100" dirty="0"/>
              <a:t>【IPv4</a:t>
            </a:r>
            <a:r>
              <a:rPr kumimoji="1" lang="ja-JP" altLang="en-US" sz="1100" dirty="0"/>
              <a:t>ポリシー</a:t>
            </a:r>
            <a:r>
              <a:rPr kumimoji="1" lang="en-US" altLang="ja-JP" sz="1100" dirty="0"/>
              <a:t>】</a:t>
            </a:r>
          </a:p>
          <a:p>
            <a:pPr algn="ctr"/>
            <a:r>
              <a:rPr lang="ja-JP" altLang="en-US" sz="1100" dirty="0"/>
              <a:t>をクリックします。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79173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E740D8E-3E8C-4028-BE27-BD6CF6B6E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96" y="1301488"/>
            <a:ext cx="5798626" cy="4928557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EE9A9D90-C0CF-4883-9FD6-25D1CED4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6538"/>
            <a:ext cx="8229600" cy="706090"/>
          </a:xfrm>
        </p:spPr>
        <p:txBody>
          <a:bodyPr/>
          <a:lstStyle/>
          <a:p>
            <a:r>
              <a:rPr lang="ja-JP" altLang="en-US" sz="2000" dirty="0"/>
              <a:t>２．</a:t>
            </a:r>
            <a:r>
              <a:rPr lang="en-US" altLang="ja-JP" sz="2000" dirty="0"/>
              <a:t>FW</a:t>
            </a:r>
            <a:r>
              <a:rPr lang="ja-JP" altLang="en-US" sz="2000" dirty="0"/>
              <a:t>ポリシーの設定</a:t>
            </a:r>
            <a:br>
              <a:rPr kumimoji="1" lang="en-US" altLang="ja-JP" dirty="0"/>
            </a:br>
            <a:r>
              <a:rPr kumimoji="1" lang="en-US" altLang="ja-JP" sz="2800" dirty="0"/>
              <a:t>FW</a:t>
            </a:r>
            <a:r>
              <a:rPr kumimoji="1" lang="ja-JP" altLang="en-US" sz="2800" dirty="0"/>
              <a:t>ポリシー</a:t>
            </a:r>
            <a:r>
              <a:rPr lang="ja-JP" altLang="en-US" sz="2800" dirty="0"/>
              <a:t>の作成・変更（２）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64F1A80-19E6-4189-A2F1-3DD7BC2693E6}"/>
              </a:ext>
            </a:extLst>
          </p:cNvPr>
          <p:cNvSpPr txBox="1"/>
          <p:nvPr/>
        </p:nvSpPr>
        <p:spPr>
          <a:xfrm>
            <a:off x="6336337" y="5171284"/>
            <a:ext cx="38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sz="8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C615B34-8EEA-4C01-AE4D-EBB66EE51CA8}"/>
              </a:ext>
            </a:extLst>
          </p:cNvPr>
          <p:cNvSpPr/>
          <p:nvPr/>
        </p:nvSpPr>
        <p:spPr>
          <a:xfrm>
            <a:off x="1700963" y="1482408"/>
            <a:ext cx="4412559" cy="4747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006EB08-0595-4490-B6D7-A10F2A2628EA}"/>
              </a:ext>
            </a:extLst>
          </p:cNvPr>
          <p:cNvSpPr txBox="1"/>
          <p:nvPr/>
        </p:nvSpPr>
        <p:spPr>
          <a:xfrm>
            <a:off x="323528" y="6401514"/>
            <a:ext cx="15518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/>
              <a:t>※</a:t>
            </a:r>
            <a:r>
              <a:rPr kumimoji="1" lang="ja-JP" altLang="en-US" sz="1000" b="1" dirty="0"/>
              <a:t>設定内容はサンプルです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142D2044-C258-4E76-B561-27ABF1C899FE}"/>
              </a:ext>
            </a:extLst>
          </p:cNvPr>
          <p:cNvSpPr/>
          <p:nvPr/>
        </p:nvSpPr>
        <p:spPr>
          <a:xfrm>
            <a:off x="5838758" y="3459732"/>
            <a:ext cx="2705159" cy="612068"/>
          </a:xfrm>
          <a:prstGeom prst="wedgeRectCallout">
            <a:avLst>
              <a:gd name="adj1" fmla="val -79195"/>
              <a:gd name="adj2" fmla="val 48399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ja-JP" altLang="en-US" sz="1100" dirty="0"/>
              <a:t>セキュリティプロファイルは、</a:t>
            </a:r>
            <a:br>
              <a:rPr lang="en-US" altLang="ja-JP" sz="1100" dirty="0"/>
            </a:br>
            <a:r>
              <a:rPr lang="ja-JP" altLang="en-US" sz="1100" dirty="0"/>
              <a:t>原則として左の通り設定してください。</a:t>
            </a:r>
            <a:endParaRPr lang="en-US" altLang="ja-JP" sz="1100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8C536CB3-A152-402F-AE01-FF5807F91B17}"/>
              </a:ext>
            </a:extLst>
          </p:cNvPr>
          <p:cNvSpPr/>
          <p:nvPr/>
        </p:nvSpPr>
        <p:spPr>
          <a:xfrm>
            <a:off x="5964896" y="5529762"/>
            <a:ext cx="2304256" cy="719360"/>
          </a:xfrm>
          <a:prstGeom prst="wedgeRectCallout">
            <a:avLst>
              <a:gd name="adj1" fmla="val -86185"/>
              <a:gd name="adj2" fmla="val 33326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ja-JP" altLang="en-US" sz="1100" dirty="0"/>
              <a:t>必要に応じて各項目を入力・変更し、</a:t>
            </a:r>
            <a:endParaRPr lang="en-US" altLang="ja-JP" sz="1100" dirty="0"/>
          </a:p>
          <a:p>
            <a:pPr algn="ctr"/>
            <a:r>
              <a:rPr lang="en-US" altLang="ja-JP" sz="1100" dirty="0"/>
              <a:t>【OK】</a:t>
            </a:r>
            <a:r>
              <a:rPr lang="ja-JP" altLang="en-US" sz="1100" dirty="0"/>
              <a:t>をクリックします</a:t>
            </a:r>
            <a:endParaRPr lang="en-US" altLang="ja-JP" sz="11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A2CFA06-64A6-4B0A-AFE0-05E475A38A90}"/>
              </a:ext>
            </a:extLst>
          </p:cNvPr>
          <p:cNvSpPr/>
          <p:nvPr/>
        </p:nvSpPr>
        <p:spPr>
          <a:xfrm>
            <a:off x="6188016" y="1265556"/>
            <a:ext cx="2705159" cy="1416482"/>
          </a:xfrm>
          <a:prstGeom prst="roundRect">
            <a:avLst>
              <a:gd name="adj" fmla="val 7032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spcBef>
                <a:spcPts val="600"/>
              </a:spcBef>
            </a:pPr>
            <a:r>
              <a:rPr lang="ja-JP" altLang="en-US" sz="1050" dirty="0"/>
              <a:t>例）送信元の</a:t>
            </a:r>
            <a:r>
              <a:rPr lang="en-US" altLang="ja-JP" sz="1050" dirty="0"/>
              <a:t>PC</a:t>
            </a:r>
            <a:r>
              <a:rPr lang="ja-JP" altLang="en-US" sz="1050" dirty="0"/>
              <a:t>を増やす変更の留意点</a:t>
            </a:r>
            <a:endParaRPr lang="en-US" altLang="ja-JP" sz="1050" dirty="0"/>
          </a:p>
          <a:p>
            <a:pPr>
              <a:spcBef>
                <a:spcPts val="600"/>
              </a:spcBef>
            </a:pPr>
            <a:r>
              <a:rPr kumimoji="1" lang="en-US" altLang="ja-JP" sz="1050" dirty="0"/>
              <a:t>FW</a:t>
            </a:r>
            <a:r>
              <a:rPr kumimoji="1" lang="ja-JP" altLang="en-US" sz="1050" dirty="0"/>
              <a:t>ポリシーを編集しなくとも、アドレスグループに</a:t>
            </a:r>
            <a:br>
              <a:rPr kumimoji="1" lang="en-US" altLang="ja-JP" sz="1050" dirty="0"/>
            </a:br>
            <a:r>
              <a:rPr lang="en-US" altLang="ja-JP" sz="1050" dirty="0"/>
              <a:t>PC</a:t>
            </a:r>
            <a:r>
              <a:rPr kumimoji="1" lang="ja-JP" altLang="en-US" sz="1050" dirty="0"/>
              <a:t>のアドレスオブジェクトを追加することで対応</a:t>
            </a:r>
            <a:br>
              <a:rPr kumimoji="1" lang="en-US" altLang="ja-JP" sz="1050" dirty="0"/>
            </a:br>
            <a:r>
              <a:rPr kumimoji="1" lang="ja-JP" altLang="en-US" sz="1050" dirty="0"/>
              <a:t>可能です。</a:t>
            </a:r>
            <a:endParaRPr kumimoji="1" lang="en-US" altLang="ja-JP" sz="1050" dirty="0"/>
          </a:p>
          <a:p>
            <a:pPr>
              <a:spcBef>
                <a:spcPts val="600"/>
              </a:spcBef>
            </a:pPr>
            <a:r>
              <a:rPr lang="en-US" altLang="ja-JP" sz="1050" dirty="0"/>
              <a:t>※</a:t>
            </a:r>
            <a:r>
              <a:rPr lang="ja-JP" altLang="en-US" sz="1050" dirty="0"/>
              <a:t>ユーザ</a:t>
            </a:r>
            <a:r>
              <a:rPr lang="en-US" altLang="ja-JP" sz="1050" dirty="0"/>
              <a:t>PC</a:t>
            </a:r>
            <a:r>
              <a:rPr lang="ja-JP" altLang="en-US" sz="1050" dirty="0"/>
              <a:t>といったアドレスグループが作成されていることが前提となります</a:t>
            </a:r>
            <a:endParaRPr kumimoji="1"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615410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E9A9D90-C0CF-4883-9FD6-25D1CED4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２．</a:t>
            </a:r>
            <a:r>
              <a:rPr lang="en-US" altLang="ja-JP" sz="2000" dirty="0"/>
              <a:t>FW</a:t>
            </a:r>
            <a:r>
              <a:rPr lang="ja-JP" altLang="en-US" sz="2000" dirty="0"/>
              <a:t>ポリシーの設定</a:t>
            </a:r>
            <a:br>
              <a:rPr kumimoji="1" lang="en-US" altLang="ja-JP" dirty="0"/>
            </a:br>
            <a:r>
              <a:rPr kumimoji="1" lang="ja-JP" altLang="en-US" sz="2800" dirty="0"/>
              <a:t>サービス</a:t>
            </a:r>
            <a:r>
              <a:rPr lang="ja-JP" altLang="en-US" sz="2800" dirty="0"/>
              <a:t>の作成・変更（１）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1E90034-2936-4BD9-A904-BD20CBE6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96" y="2317871"/>
            <a:ext cx="6768752" cy="35786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D8867C-8D4F-4F2F-A7F8-C2DAF428A144}"/>
              </a:ext>
            </a:extLst>
          </p:cNvPr>
          <p:cNvSpPr txBox="1"/>
          <p:nvPr/>
        </p:nvSpPr>
        <p:spPr>
          <a:xfrm>
            <a:off x="232569" y="1124744"/>
            <a:ext cx="663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事前に定義されていないサービス／プロトコルを追加することも可能です。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82209C-3CB3-4C65-8F65-925EE593F414}"/>
              </a:ext>
            </a:extLst>
          </p:cNvPr>
          <p:cNvSpPr txBox="1"/>
          <p:nvPr/>
        </p:nvSpPr>
        <p:spPr>
          <a:xfrm>
            <a:off x="323528" y="591522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8E2635-3D4C-43BC-8D73-812A5ACCB96A}"/>
              </a:ext>
            </a:extLst>
          </p:cNvPr>
          <p:cNvSpPr txBox="1"/>
          <p:nvPr/>
        </p:nvSpPr>
        <p:spPr>
          <a:xfrm>
            <a:off x="1763688" y="16401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8150541-3099-4D31-B340-F373852EACE5}"/>
              </a:ext>
            </a:extLst>
          </p:cNvPr>
          <p:cNvSpPr/>
          <p:nvPr/>
        </p:nvSpPr>
        <p:spPr>
          <a:xfrm>
            <a:off x="1712229" y="2538168"/>
            <a:ext cx="718053" cy="204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C1FEA747-04B6-4434-BBC9-229541EA30D4}"/>
              </a:ext>
            </a:extLst>
          </p:cNvPr>
          <p:cNvSpPr/>
          <p:nvPr/>
        </p:nvSpPr>
        <p:spPr>
          <a:xfrm>
            <a:off x="2195736" y="1639413"/>
            <a:ext cx="2232248" cy="659730"/>
          </a:xfrm>
          <a:prstGeom prst="wedgeRectCallout">
            <a:avLst>
              <a:gd name="adj1" fmla="val -47225"/>
              <a:gd name="adj2" fmla="val 93370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1100" dirty="0"/>
              <a:t>上部メニューから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【</a:t>
            </a:r>
            <a:r>
              <a:rPr lang="ja-JP" altLang="en-US" sz="1100" dirty="0"/>
              <a:t>新規作成</a:t>
            </a:r>
            <a:r>
              <a:rPr kumimoji="1" lang="en-US" altLang="ja-JP" sz="1100" dirty="0"/>
              <a:t>】</a:t>
            </a:r>
            <a:r>
              <a:rPr kumimoji="1" lang="ja-JP" altLang="en-US" sz="1100" dirty="0"/>
              <a:t>→</a:t>
            </a:r>
            <a:r>
              <a:rPr lang="en-US" altLang="ja-JP" sz="1100" dirty="0"/>
              <a:t>【 </a:t>
            </a:r>
            <a:r>
              <a:rPr lang="ja-JP" altLang="en-US" sz="1100" dirty="0"/>
              <a:t>サービス</a:t>
            </a:r>
            <a:r>
              <a:rPr lang="en-US" altLang="ja-JP" sz="1100" dirty="0"/>
              <a:t>】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をクリックします</a:t>
            </a:r>
            <a:endParaRPr kumimoji="1" lang="en-US" altLang="ja-JP" sz="11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7524994-3F3D-4937-B4FC-660BFC1AF0E1}"/>
              </a:ext>
            </a:extLst>
          </p:cNvPr>
          <p:cNvSpPr/>
          <p:nvPr/>
        </p:nvSpPr>
        <p:spPr>
          <a:xfrm>
            <a:off x="342176" y="4481194"/>
            <a:ext cx="1324102" cy="206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93A92BF2-E214-4196-9C5D-EE438D0014E0}"/>
              </a:ext>
            </a:extLst>
          </p:cNvPr>
          <p:cNvSpPr/>
          <p:nvPr/>
        </p:nvSpPr>
        <p:spPr>
          <a:xfrm>
            <a:off x="719572" y="5661248"/>
            <a:ext cx="2196244" cy="681624"/>
          </a:xfrm>
          <a:prstGeom prst="wedgeRectCallout">
            <a:avLst>
              <a:gd name="adj1" fmla="val -38774"/>
              <a:gd name="adj2" fmla="val -195489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1100" dirty="0"/>
              <a:t>左のメニュー</a:t>
            </a:r>
            <a:r>
              <a:rPr lang="ja-JP" altLang="en-US" sz="1100" dirty="0"/>
              <a:t>から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【</a:t>
            </a:r>
            <a:r>
              <a:rPr lang="ja-JP" altLang="en-US" sz="1100" dirty="0"/>
              <a:t>ポリシー</a:t>
            </a:r>
            <a:r>
              <a:rPr lang="en-US" altLang="ja-JP" sz="1100" dirty="0"/>
              <a:t>&amp;</a:t>
            </a:r>
            <a:r>
              <a:rPr lang="ja-JP" altLang="en-US" sz="1100" dirty="0"/>
              <a:t>オブジェクト</a:t>
            </a:r>
            <a:r>
              <a:rPr kumimoji="1" lang="en-US" altLang="ja-JP" sz="1100" dirty="0"/>
              <a:t>】</a:t>
            </a:r>
            <a:r>
              <a:rPr lang="ja-JP" altLang="en-US" sz="1100" dirty="0"/>
              <a:t>→</a:t>
            </a:r>
            <a:r>
              <a:rPr kumimoji="1" lang="en-US" altLang="ja-JP" sz="1100" dirty="0"/>
              <a:t>【</a:t>
            </a:r>
            <a:r>
              <a:rPr lang="ja-JP" altLang="en-US" sz="1100" dirty="0"/>
              <a:t>サービス</a:t>
            </a:r>
            <a:r>
              <a:rPr kumimoji="1" lang="en-US" altLang="ja-JP" sz="1100" dirty="0"/>
              <a:t>】</a:t>
            </a:r>
          </a:p>
          <a:p>
            <a:pPr algn="ctr"/>
            <a:r>
              <a:rPr lang="ja-JP" altLang="en-US" sz="1100" dirty="0"/>
              <a:t>をクリックします。</a:t>
            </a:r>
            <a:endParaRPr kumimoji="1" lang="en-US" altLang="ja-JP" sz="11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897DD8C-CF0B-427F-BC0B-D3312D04C77E}"/>
              </a:ext>
            </a:extLst>
          </p:cNvPr>
          <p:cNvSpPr/>
          <p:nvPr/>
        </p:nvSpPr>
        <p:spPr>
          <a:xfrm>
            <a:off x="7163920" y="1124744"/>
            <a:ext cx="1729255" cy="902780"/>
          </a:xfrm>
          <a:prstGeom prst="roundRect">
            <a:avLst>
              <a:gd name="adj" fmla="val 14823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>
              <a:spcBef>
                <a:spcPts val="600"/>
              </a:spcBef>
            </a:pPr>
            <a:r>
              <a:rPr lang="ja-JP" altLang="en-US" sz="1050" dirty="0"/>
              <a:t>本機能は、あらかじめ定義されたサービス</a:t>
            </a:r>
            <a:r>
              <a:rPr lang="en-US" altLang="ja-JP" sz="1050" dirty="0"/>
              <a:t>(HTTP, FTP</a:t>
            </a:r>
            <a:r>
              <a:rPr lang="ja-JP" altLang="en-US" sz="1050" dirty="0"/>
              <a:t>など</a:t>
            </a:r>
            <a:r>
              <a:rPr lang="en-US" altLang="ja-JP" sz="1050" dirty="0"/>
              <a:t>)</a:t>
            </a:r>
            <a:r>
              <a:rPr lang="ja-JP" altLang="en-US" sz="1050" dirty="0"/>
              <a:t>ではなく、独自のサービスを使う場合に利用します。</a:t>
            </a:r>
            <a:endParaRPr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3099759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E9A9D90-C0CF-4883-9FD6-25D1CED4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２．</a:t>
            </a:r>
            <a:r>
              <a:rPr lang="en-US" altLang="ja-JP" sz="2000" dirty="0"/>
              <a:t>FW</a:t>
            </a:r>
            <a:r>
              <a:rPr lang="ja-JP" altLang="en-US" sz="2000" dirty="0"/>
              <a:t>ポリシーの設定</a:t>
            </a:r>
            <a:br>
              <a:rPr kumimoji="1" lang="en-US" altLang="ja-JP" dirty="0"/>
            </a:br>
            <a:r>
              <a:rPr lang="ja-JP" altLang="en-US" sz="2800" dirty="0"/>
              <a:t>サービスの作成・変更（２）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A2EF86F-1A52-4BBC-9B96-3DECDE753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2" y="1340768"/>
            <a:ext cx="5117461" cy="288032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88AEB5-1C36-4B0A-9093-7E16FBE33DE4}"/>
              </a:ext>
            </a:extLst>
          </p:cNvPr>
          <p:cNvSpPr txBox="1"/>
          <p:nvPr/>
        </p:nvSpPr>
        <p:spPr>
          <a:xfrm>
            <a:off x="1505679" y="4873169"/>
            <a:ext cx="38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sz="8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A3F6CCD-F310-4A6E-BA24-FD5064C64320}"/>
              </a:ext>
            </a:extLst>
          </p:cNvPr>
          <p:cNvSpPr/>
          <p:nvPr/>
        </p:nvSpPr>
        <p:spPr>
          <a:xfrm>
            <a:off x="1691680" y="1697545"/>
            <a:ext cx="3714872" cy="2523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39E4AC4-6B44-4BD8-9668-56AF4CD26B35}"/>
              </a:ext>
            </a:extLst>
          </p:cNvPr>
          <p:cNvSpPr/>
          <p:nvPr/>
        </p:nvSpPr>
        <p:spPr>
          <a:xfrm>
            <a:off x="1967836" y="4869160"/>
            <a:ext cx="2304256" cy="719360"/>
          </a:xfrm>
          <a:prstGeom prst="wedgeRectCallout">
            <a:avLst>
              <a:gd name="adj1" fmla="val 48394"/>
              <a:gd name="adj2" fmla="val -162045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ja-JP" altLang="en-US" sz="1100" dirty="0"/>
              <a:t>必要に応じて各項目を入力・変更し、</a:t>
            </a:r>
            <a:endParaRPr lang="en-US" altLang="ja-JP" sz="1100" dirty="0"/>
          </a:p>
          <a:p>
            <a:pPr algn="ctr"/>
            <a:r>
              <a:rPr lang="en-US" altLang="ja-JP" sz="1100" dirty="0"/>
              <a:t>【OK】</a:t>
            </a:r>
            <a:r>
              <a:rPr lang="ja-JP" altLang="en-US" sz="1100" dirty="0"/>
              <a:t>をクリックします</a:t>
            </a:r>
            <a:endParaRPr lang="en-US" altLang="ja-JP" sz="1100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25A8D3C-741C-47F3-9862-5190F4463FA4}"/>
              </a:ext>
            </a:extLst>
          </p:cNvPr>
          <p:cNvSpPr/>
          <p:nvPr/>
        </p:nvSpPr>
        <p:spPr>
          <a:xfrm>
            <a:off x="5234532" y="2812417"/>
            <a:ext cx="3646767" cy="936103"/>
          </a:xfrm>
          <a:prstGeom prst="wedgeRectCallout">
            <a:avLst>
              <a:gd name="adj1" fmla="val -80204"/>
              <a:gd name="adj2" fmla="val 17776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/>
          <a:lstStyle/>
          <a:p>
            <a:pPr algn="ctr">
              <a:spcBef>
                <a:spcPts val="600"/>
              </a:spcBef>
            </a:pPr>
            <a:endParaRPr kumimoji="1" lang="en-US" altLang="ja-JP" sz="200" dirty="0"/>
          </a:p>
          <a:p>
            <a:pPr algn="ctr">
              <a:spcBef>
                <a:spcPts val="600"/>
              </a:spcBef>
            </a:pPr>
            <a:r>
              <a:rPr kumimoji="1" lang="ja-JP" altLang="en-US" sz="1100" dirty="0"/>
              <a:t>宛先ポートは範囲で指定することも可能です。</a:t>
            </a:r>
            <a:endParaRPr kumimoji="1" lang="en-US" altLang="ja-JP" sz="11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E7B95ED-EE80-4EC3-B522-9CE0625B03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75" t="68213" r="16001" b="21055"/>
          <a:stretch/>
        </p:blipFill>
        <p:spPr>
          <a:xfrm>
            <a:off x="5355364" y="3240837"/>
            <a:ext cx="3405102" cy="3633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494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176153A-D4A8-4A40-9102-C5AFE102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改版履歴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ED08DEC-3B96-4702-8B64-BA07BF72C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31613"/>
              </p:ext>
            </p:extLst>
          </p:nvPr>
        </p:nvGraphicFramePr>
        <p:xfrm>
          <a:off x="276177" y="1124743"/>
          <a:ext cx="8616999" cy="3835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487">
                  <a:extLst>
                    <a:ext uri="{9D8B030D-6E8A-4147-A177-3AD203B41FA5}">
                      <a16:colId xmlns:a16="http://schemas.microsoft.com/office/drawing/2014/main" val="122843138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176782229"/>
                    </a:ext>
                  </a:extLst>
                </a:gridCol>
                <a:gridCol w="5473304">
                  <a:extLst>
                    <a:ext uri="{9D8B030D-6E8A-4147-A177-3AD203B41FA5}">
                      <a16:colId xmlns:a16="http://schemas.microsoft.com/office/drawing/2014/main" val="367879273"/>
                    </a:ext>
                  </a:extLst>
                </a:gridCol>
              </a:tblGrid>
              <a:tr h="214022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版数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改版日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内容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693647"/>
                  </a:ext>
                </a:extLst>
              </a:tr>
              <a:tr h="320945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1.00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2019/7/18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Calibri"/>
                          <a:ea typeface="Yu Gothic UI"/>
                          <a:cs typeface="+mn-cs"/>
                        </a:rPr>
                        <a:t>新規作成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libri"/>
                        <a:ea typeface="Yu Gothic UI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3817247"/>
                  </a:ext>
                </a:extLst>
              </a:tr>
              <a:tr h="320945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1.10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2019/8/29</a:t>
                      </a: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シャットダウン方法を追加</a:t>
                      </a:r>
                      <a:endParaRPr kumimoji="1" lang="en-US" altLang="ja-JP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2416755"/>
                  </a:ext>
                </a:extLst>
              </a:tr>
              <a:tr h="320945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0207723"/>
                  </a:ext>
                </a:extLst>
              </a:tr>
              <a:tr h="320945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7941335"/>
                  </a:ext>
                </a:extLst>
              </a:tr>
              <a:tr h="320945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6506072"/>
                  </a:ext>
                </a:extLst>
              </a:tr>
              <a:tr h="320945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8834188"/>
                  </a:ext>
                </a:extLst>
              </a:tr>
              <a:tr h="320945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983568"/>
                  </a:ext>
                </a:extLst>
              </a:tr>
              <a:tr h="320945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1560148"/>
                  </a:ext>
                </a:extLst>
              </a:tr>
              <a:tr h="320945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3275403"/>
                  </a:ext>
                </a:extLst>
              </a:tr>
              <a:tr h="320945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6440004"/>
                  </a:ext>
                </a:extLst>
              </a:tr>
              <a:tr h="320945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942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58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19E53-5C3A-453B-9FE0-7E62249F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３．申請</a:t>
            </a:r>
          </a:p>
        </p:txBody>
      </p:sp>
    </p:spTree>
    <p:extLst>
      <p:ext uri="{BB962C8B-B14F-4D97-AF65-F5344CB8AC3E}">
        <p14:creationId xmlns:p14="http://schemas.microsoft.com/office/powerpoint/2010/main" val="325137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A2501-C693-4347-A426-747302FE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３．申請</a:t>
            </a:r>
            <a:br>
              <a:rPr lang="en-US" altLang="ja-JP" dirty="0"/>
            </a:br>
            <a:r>
              <a:rPr lang="en-US" altLang="ja-JP" sz="2800" dirty="0"/>
              <a:t>FW</a:t>
            </a:r>
            <a:r>
              <a:rPr lang="ja-JP" altLang="en-US" sz="2800" dirty="0"/>
              <a:t>ルールの変更の流れ</a:t>
            </a:r>
            <a:endParaRPr kumimoji="1"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2AD676A-AB92-4328-8ECF-2C1DCCFB8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1465"/>
              </p:ext>
            </p:extLst>
          </p:nvPr>
        </p:nvGraphicFramePr>
        <p:xfrm>
          <a:off x="250825" y="1628774"/>
          <a:ext cx="8642349" cy="489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783">
                  <a:extLst>
                    <a:ext uri="{9D8B030D-6E8A-4147-A177-3AD203B41FA5}">
                      <a16:colId xmlns:a16="http://schemas.microsoft.com/office/drawing/2014/main" val="113131247"/>
                    </a:ext>
                  </a:extLst>
                </a:gridCol>
                <a:gridCol w="2880783">
                  <a:extLst>
                    <a:ext uri="{9D8B030D-6E8A-4147-A177-3AD203B41FA5}">
                      <a16:colId xmlns:a16="http://schemas.microsoft.com/office/drawing/2014/main" val="170952572"/>
                    </a:ext>
                  </a:extLst>
                </a:gridCol>
                <a:gridCol w="2880783">
                  <a:extLst>
                    <a:ext uri="{9D8B030D-6E8A-4147-A177-3AD203B41FA5}">
                      <a16:colId xmlns:a16="http://schemas.microsoft.com/office/drawing/2014/main" val="3840145517"/>
                    </a:ext>
                  </a:extLst>
                </a:gridCol>
              </a:tblGrid>
              <a:tr h="3361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bg1"/>
                          </a:solidFill>
                        </a:rPr>
                        <a:t>各部場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UTM</a:t>
                      </a:r>
                      <a:r>
                        <a:rPr kumimoji="1" lang="ja-JP" altLang="en-US" sz="1400" b="0" dirty="0">
                          <a:solidFill>
                            <a:schemeClr val="bg1"/>
                          </a:solidFill>
                        </a:rPr>
                        <a:t>運用ベンダ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bg1"/>
                          </a:solidFill>
                        </a:rPr>
                        <a:t>IT</a:t>
                      </a:r>
                      <a:r>
                        <a:rPr kumimoji="1" lang="ja-JP" altLang="en-US" sz="1400" b="0" dirty="0">
                          <a:solidFill>
                            <a:schemeClr val="bg1"/>
                          </a:solidFill>
                        </a:rPr>
                        <a:t>統括部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567697"/>
                  </a:ext>
                </a:extLst>
              </a:tr>
              <a:tr h="455967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697984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3CE7A7-5217-4D90-BE6F-F732C771D56F}"/>
              </a:ext>
            </a:extLst>
          </p:cNvPr>
          <p:cNvSpPr/>
          <p:nvPr/>
        </p:nvSpPr>
        <p:spPr>
          <a:xfrm>
            <a:off x="365056" y="2204813"/>
            <a:ext cx="2664000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通信要件の変更要求発生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F5B9A3-65F3-4B6D-9DDB-997F1F10A3D0}"/>
              </a:ext>
            </a:extLst>
          </p:cNvPr>
          <p:cNvSpPr/>
          <p:nvPr/>
        </p:nvSpPr>
        <p:spPr>
          <a:xfrm>
            <a:off x="365056" y="2968108"/>
            <a:ext cx="2664000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事前相談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BEF4900-1648-4E0D-B6F6-7F93CD46B45E}"/>
              </a:ext>
            </a:extLst>
          </p:cNvPr>
          <p:cNvSpPr/>
          <p:nvPr/>
        </p:nvSpPr>
        <p:spPr>
          <a:xfrm>
            <a:off x="365056" y="3731403"/>
            <a:ext cx="5467084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u="sng" dirty="0">
                <a:solidFill>
                  <a:schemeClr val="tx1"/>
                </a:solidFill>
              </a:rPr>
              <a:t>①ポリシー設計（</a:t>
            </a:r>
            <a:r>
              <a:rPr lang="ja-JP" altLang="en-US" sz="1200" b="1" u="sng" dirty="0">
                <a:solidFill>
                  <a:schemeClr val="tx1"/>
                </a:solidFill>
              </a:rPr>
              <a:t>設計シートの更新</a:t>
            </a:r>
            <a:r>
              <a:rPr kumimoji="1" lang="ja-JP" altLang="en-US" sz="1200" b="1" u="sng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C1AC28-EDC9-4598-B33C-7D6985493434}"/>
              </a:ext>
            </a:extLst>
          </p:cNvPr>
          <p:cNvSpPr/>
          <p:nvPr/>
        </p:nvSpPr>
        <p:spPr>
          <a:xfrm>
            <a:off x="6136040" y="2968108"/>
            <a:ext cx="2664000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事前相談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E0AB06-587D-49BA-B9CD-0CBE3733D9F3}"/>
              </a:ext>
            </a:extLst>
          </p:cNvPr>
          <p:cNvSpPr/>
          <p:nvPr/>
        </p:nvSpPr>
        <p:spPr>
          <a:xfrm>
            <a:off x="365056" y="4494698"/>
            <a:ext cx="266400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 b="1" u="sng" dirty="0">
                <a:solidFill>
                  <a:schemeClr val="tx1"/>
                </a:solidFill>
              </a:rPr>
              <a:t>②制御システム外部ネットワーク接続申請</a:t>
            </a:r>
            <a:endParaRPr kumimoji="1" lang="ja-JP" altLang="en-US" sz="1200" b="1" u="sng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B83029-9F23-434A-9F42-A4124D237DF8}"/>
              </a:ext>
            </a:extLst>
          </p:cNvPr>
          <p:cNvSpPr/>
          <p:nvPr/>
        </p:nvSpPr>
        <p:spPr>
          <a:xfrm>
            <a:off x="6136040" y="5257993"/>
            <a:ext cx="2664000" cy="2880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申請内容の確認・承認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EECC696-6248-4439-A8C4-658DD923B777}"/>
              </a:ext>
            </a:extLst>
          </p:cNvPr>
          <p:cNvCxnSpPr>
            <a:cxnSpLocks/>
          </p:cNvCxnSpPr>
          <p:nvPr/>
        </p:nvCxnSpPr>
        <p:spPr>
          <a:xfrm>
            <a:off x="1655122" y="2492845"/>
            <a:ext cx="0" cy="47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F686174-5BE1-4DAB-A069-D46AD4D9E4EA}"/>
              </a:ext>
            </a:extLst>
          </p:cNvPr>
          <p:cNvCxnSpPr>
            <a:cxnSpLocks/>
          </p:cNvCxnSpPr>
          <p:nvPr/>
        </p:nvCxnSpPr>
        <p:spPr>
          <a:xfrm>
            <a:off x="1655122" y="3256140"/>
            <a:ext cx="0" cy="47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3B9C728-BFA5-4F45-B932-F5D9A55F59D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697056" y="4019435"/>
            <a:ext cx="0" cy="47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32">
            <a:extLst>
              <a:ext uri="{FF2B5EF4-FFF2-40B4-BE49-F238E27FC236}">
                <a16:creationId xmlns:a16="http://schemas.microsoft.com/office/drawing/2014/main" id="{FFF1E1BD-931C-4161-BA00-7A16CA89BAD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4344917" y="2134869"/>
            <a:ext cx="475263" cy="57709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32">
            <a:extLst>
              <a:ext uri="{FF2B5EF4-FFF2-40B4-BE49-F238E27FC236}">
                <a16:creationId xmlns:a16="http://schemas.microsoft.com/office/drawing/2014/main" id="{463E9E33-FAA6-4759-8751-6F062FFAC50B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rot="5400000">
            <a:off x="4324227" y="2877474"/>
            <a:ext cx="475263" cy="5812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3089EDD-68E6-4C8D-934E-A9774DD875B3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3029056" y="3112124"/>
            <a:ext cx="3106984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1E3B9F2-4B4B-4EAA-A571-7E654153FB2A}"/>
              </a:ext>
            </a:extLst>
          </p:cNvPr>
          <p:cNvSpPr/>
          <p:nvPr/>
        </p:nvSpPr>
        <p:spPr>
          <a:xfrm>
            <a:off x="395536" y="6021288"/>
            <a:ext cx="2520280" cy="8125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E154031-2BCF-4FFA-8303-662D32EEF3D7}"/>
              </a:ext>
            </a:extLst>
          </p:cNvPr>
          <p:cNvSpPr/>
          <p:nvPr/>
        </p:nvSpPr>
        <p:spPr>
          <a:xfrm>
            <a:off x="395536" y="6021287"/>
            <a:ext cx="5436604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ポリシー変更作業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2B3B332-DCAE-4094-9FC9-87DE05AF09ED}"/>
              </a:ext>
            </a:extLst>
          </p:cNvPr>
          <p:cNvSpPr txBox="1"/>
          <p:nvPr/>
        </p:nvSpPr>
        <p:spPr>
          <a:xfrm>
            <a:off x="275021" y="1142576"/>
            <a:ext cx="705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FW</a:t>
            </a:r>
            <a:r>
              <a:rPr lang="ja-JP" altLang="en-US" dirty="0"/>
              <a:t>ルールを変更する場合、申請を行い承認を受けたうえで実施してください。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6223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FC099-117F-4A87-A484-7751D732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３．申請①</a:t>
            </a:r>
            <a:br>
              <a:rPr lang="en-US" altLang="ja-JP" dirty="0"/>
            </a:br>
            <a:r>
              <a:rPr lang="ja-JP" altLang="en-US" sz="2800" dirty="0"/>
              <a:t>ポリシー設計（設計シートの修正・更新）（１）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B8FE5D-8BD6-456E-BE32-C78E4B2648FF}"/>
              </a:ext>
            </a:extLst>
          </p:cNvPr>
          <p:cNvSpPr txBox="1"/>
          <p:nvPr/>
        </p:nvSpPr>
        <p:spPr>
          <a:xfrm>
            <a:off x="250825" y="1124744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UTM</a:t>
            </a:r>
            <a:r>
              <a:rPr kumimoji="1" lang="ja-JP" altLang="en-US" dirty="0"/>
              <a:t>デザインシート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73F3D3F-B41A-4CA2-9CE3-163E334C8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61643"/>
            <a:ext cx="2736304" cy="384806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834AE13-9586-4F66-9F4C-FA2A5F735262}"/>
              </a:ext>
            </a:extLst>
          </p:cNvPr>
          <p:cNvSpPr/>
          <p:nvPr/>
        </p:nvSpPr>
        <p:spPr>
          <a:xfrm>
            <a:off x="250825" y="5877272"/>
            <a:ext cx="8642350" cy="6473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952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accent3"/>
                </a:solidFill>
              </a:rPr>
              <a:t>構築時にお渡しした、上記の</a:t>
            </a:r>
            <a:r>
              <a:rPr lang="en-US" altLang="ja-JP" sz="1400" dirty="0">
                <a:solidFill>
                  <a:schemeClr val="accent3"/>
                </a:solidFill>
              </a:rPr>
              <a:t>UTM</a:t>
            </a:r>
            <a:r>
              <a:rPr lang="ja-JP" altLang="en-US" sz="1400" dirty="0">
                <a:solidFill>
                  <a:schemeClr val="accent3"/>
                </a:solidFill>
              </a:rPr>
              <a:t>デザインシートを適切に維持更新していただくようお願いします。</a:t>
            </a:r>
            <a:endParaRPr lang="en-US" altLang="ja-JP" sz="1400" dirty="0">
              <a:solidFill>
                <a:schemeClr val="accent3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D26E1B6-BC35-42DD-9DD9-3CA2AF939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204864"/>
            <a:ext cx="4320480" cy="306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1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76CF652-D69C-4991-AE81-ED20903E6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2526495"/>
            <a:ext cx="8642350" cy="113122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4F96B4E-2C8A-4CF7-BAEE-CC2A01F5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３．申請①</a:t>
            </a:r>
            <a:br>
              <a:rPr lang="en-US" altLang="ja-JP" dirty="0"/>
            </a:br>
            <a:r>
              <a:rPr lang="ja-JP" altLang="en-US" sz="2800" dirty="0"/>
              <a:t>ポリシー設計（設計シートの修正・更新）（２）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9E7AA63-6A28-4853-83A2-31B871CE7835}"/>
              </a:ext>
            </a:extLst>
          </p:cNvPr>
          <p:cNvSpPr txBox="1"/>
          <p:nvPr/>
        </p:nvSpPr>
        <p:spPr>
          <a:xfrm>
            <a:off x="250825" y="1124744"/>
            <a:ext cx="478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例１　</a:t>
            </a:r>
            <a:r>
              <a:rPr kumimoji="1" lang="en-US" altLang="ja-JP" dirty="0"/>
              <a:t>Ping</a:t>
            </a:r>
            <a:r>
              <a:rPr lang="ja-JP" altLang="en-US" dirty="0"/>
              <a:t>が通るように許可プロトコルを追加する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D5748FF-7EB8-4A01-AAE5-68E7C452078E}"/>
              </a:ext>
            </a:extLst>
          </p:cNvPr>
          <p:cNvSpPr/>
          <p:nvPr/>
        </p:nvSpPr>
        <p:spPr>
          <a:xfrm>
            <a:off x="250825" y="1628800"/>
            <a:ext cx="864235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952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accent3"/>
                </a:solidFill>
              </a:rPr>
              <a:t>FW</a:t>
            </a:r>
            <a:r>
              <a:rPr lang="ja-JP" altLang="en-US" sz="1400" dirty="0">
                <a:solidFill>
                  <a:schemeClr val="accent3"/>
                </a:solidFill>
              </a:rPr>
              <a:t>ポリシーのシートで、ルールの修正を行います。</a:t>
            </a:r>
            <a:endParaRPr lang="en-US" altLang="ja-JP" sz="1400" dirty="0">
              <a:solidFill>
                <a:schemeClr val="accent3"/>
              </a:solidFill>
            </a:endParaRP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B9E7D892-F7B5-4E9B-91BE-51711A806994}"/>
              </a:ext>
            </a:extLst>
          </p:cNvPr>
          <p:cNvSpPr/>
          <p:nvPr/>
        </p:nvSpPr>
        <p:spPr>
          <a:xfrm>
            <a:off x="5148064" y="2460963"/>
            <a:ext cx="1728192" cy="647352"/>
          </a:xfrm>
          <a:prstGeom prst="wedgeRectCallout">
            <a:avLst>
              <a:gd name="adj1" fmla="val -65689"/>
              <a:gd name="adj2" fmla="val 102372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en-US" altLang="ja-JP" sz="1100" dirty="0"/>
              <a:t>Ping</a:t>
            </a:r>
            <a:r>
              <a:rPr lang="ja-JP" altLang="en-US" sz="1100" dirty="0"/>
              <a:t>が通るように、</a:t>
            </a:r>
            <a:endParaRPr lang="en-US" altLang="ja-JP" sz="1100" dirty="0"/>
          </a:p>
          <a:p>
            <a:pPr algn="ctr">
              <a:spcBef>
                <a:spcPts val="600"/>
              </a:spcBef>
            </a:pPr>
            <a:r>
              <a:rPr lang="en-US" altLang="ja-JP" sz="1100" dirty="0"/>
              <a:t>”ALL_ICMP”</a:t>
            </a:r>
            <a:r>
              <a:rPr lang="ja-JP" altLang="en-US" sz="1100" dirty="0"/>
              <a:t>を追加します</a:t>
            </a:r>
            <a:endParaRPr kumimoji="1" lang="en-US" altLang="ja-JP" sz="11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ADFD9A5-EAB8-4FDF-8168-FDF96DC8356C}"/>
              </a:ext>
            </a:extLst>
          </p:cNvPr>
          <p:cNvSpPr/>
          <p:nvPr/>
        </p:nvSpPr>
        <p:spPr>
          <a:xfrm>
            <a:off x="4282095" y="3435324"/>
            <a:ext cx="644007" cy="17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F6B1B6E-AAE9-4FFD-BAEA-98CC634ABC38}"/>
              </a:ext>
            </a:extLst>
          </p:cNvPr>
          <p:cNvSpPr txBox="1"/>
          <p:nvPr/>
        </p:nvSpPr>
        <p:spPr>
          <a:xfrm>
            <a:off x="3700253" y="4017144"/>
            <a:ext cx="5405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※</a:t>
            </a:r>
            <a:r>
              <a:rPr kumimoji="1" lang="ja-JP" altLang="en-US" sz="1200" dirty="0">
                <a:solidFill>
                  <a:srgbClr val="FF0000"/>
                </a:solidFill>
              </a:rPr>
              <a:t>変更申請の際に変更箇所が分かるように、上記のように色付け等をお願いたします。</a:t>
            </a:r>
          </a:p>
        </p:txBody>
      </p:sp>
    </p:spTree>
    <p:extLst>
      <p:ext uri="{BB962C8B-B14F-4D97-AF65-F5344CB8AC3E}">
        <p14:creationId xmlns:p14="http://schemas.microsoft.com/office/powerpoint/2010/main" val="4265012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9DC9E92-7893-4E45-A2C9-8B716010B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23" y="2432828"/>
            <a:ext cx="8642052" cy="135621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4F96B4E-2C8A-4CF7-BAEE-CC2A01F5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３．申請①</a:t>
            </a:r>
            <a:br>
              <a:rPr lang="en-US" altLang="ja-JP" dirty="0"/>
            </a:br>
            <a:r>
              <a:rPr lang="ja-JP" altLang="en-US" sz="2800" dirty="0"/>
              <a:t>ポリシー設計（設計シートの修正・更新）（３）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9E7AA63-6A28-4853-83A2-31B871CE7835}"/>
              </a:ext>
            </a:extLst>
          </p:cNvPr>
          <p:cNvSpPr txBox="1"/>
          <p:nvPr/>
        </p:nvSpPr>
        <p:spPr>
          <a:xfrm>
            <a:off x="250825" y="1124744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例２　</a:t>
            </a:r>
            <a:r>
              <a:rPr lang="ja-JP" altLang="en-US" dirty="0"/>
              <a:t>バックアップサーバを構築して</a:t>
            </a:r>
            <a:r>
              <a:rPr lang="en-US" altLang="ja-JP" dirty="0"/>
              <a:t>FTP</a:t>
            </a:r>
            <a:r>
              <a:rPr lang="ja-JP" altLang="en-US" dirty="0"/>
              <a:t>通信を許可する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4F56177-4146-4EA2-8AFE-5E4D74CFEFDF}"/>
              </a:ext>
            </a:extLst>
          </p:cNvPr>
          <p:cNvSpPr/>
          <p:nvPr/>
        </p:nvSpPr>
        <p:spPr>
          <a:xfrm>
            <a:off x="250825" y="1628775"/>
            <a:ext cx="8642350" cy="5033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952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accent3"/>
                </a:solidFill>
              </a:rPr>
              <a:t>FW</a:t>
            </a:r>
            <a:r>
              <a:rPr lang="ja-JP" altLang="en-US" sz="1400" dirty="0">
                <a:solidFill>
                  <a:schemeClr val="accent3"/>
                </a:solidFill>
              </a:rPr>
              <a:t>ポリシーのシートで、新しいルールを追加します。</a:t>
            </a:r>
            <a:endParaRPr lang="en-US" altLang="ja-JP" sz="1400" dirty="0">
              <a:solidFill>
                <a:schemeClr val="accent3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5EF5E17-8E32-4C18-B03F-03C082348EBC}"/>
              </a:ext>
            </a:extLst>
          </p:cNvPr>
          <p:cNvSpPr/>
          <p:nvPr/>
        </p:nvSpPr>
        <p:spPr>
          <a:xfrm>
            <a:off x="250825" y="3456974"/>
            <a:ext cx="8642350" cy="2727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46F73273-55A0-4F37-8FB6-733AB4C34F09}"/>
              </a:ext>
            </a:extLst>
          </p:cNvPr>
          <p:cNvSpPr/>
          <p:nvPr/>
        </p:nvSpPr>
        <p:spPr>
          <a:xfrm>
            <a:off x="1547664" y="2470866"/>
            <a:ext cx="1425532" cy="647352"/>
          </a:xfrm>
          <a:prstGeom prst="wedgeRectCallout">
            <a:avLst>
              <a:gd name="adj1" fmla="val -60629"/>
              <a:gd name="adj2" fmla="val 112112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ja-JP" altLang="en-US" sz="1100" dirty="0"/>
              <a:t>新しいルールを</a:t>
            </a:r>
            <a:endParaRPr lang="en-US" altLang="ja-JP" sz="1100" dirty="0"/>
          </a:p>
          <a:p>
            <a:pPr algn="ctr">
              <a:spcBef>
                <a:spcPts val="600"/>
              </a:spcBef>
            </a:pPr>
            <a:r>
              <a:rPr kumimoji="1" lang="en-US" altLang="ja-JP" sz="1100" dirty="0"/>
              <a:t>1</a:t>
            </a:r>
            <a:r>
              <a:rPr kumimoji="1" lang="ja-JP" altLang="en-US" sz="1100" dirty="0"/>
              <a:t>行追加します</a:t>
            </a:r>
            <a:endParaRPr kumimoji="1" lang="en-US" altLang="ja-JP" sz="11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2355F39-9DD9-4681-BE7D-B1FC4FCA8D99}"/>
              </a:ext>
            </a:extLst>
          </p:cNvPr>
          <p:cNvSpPr txBox="1"/>
          <p:nvPr/>
        </p:nvSpPr>
        <p:spPr>
          <a:xfrm>
            <a:off x="3700253" y="4221088"/>
            <a:ext cx="5405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※</a:t>
            </a:r>
            <a:r>
              <a:rPr kumimoji="1" lang="ja-JP" altLang="en-US" sz="1200" dirty="0">
                <a:solidFill>
                  <a:srgbClr val="FF0000"/>
                </a:solidFill>
              </a:rPr>
              <a:t>変更申請の際に変更箇所が分かるように、上記のように色付け等をお願いたします。</a:t>
            </a:r>
          </a:p>
        </p:txBody>
      </p:sp>
    </p:spTree>
    <p:extLst>
      <p:ext uri="{BB962C8B-B14F-4D97-AF65-F5344CB8AC3E}">
        <p14:creationId xmlns:p14="http://schemas.microsoft.com/office/powerpoint/2010/main" val="2271720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8478EBF4-2F50-4F2D-8073-2C155B7C0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9" y="3986014"/>
            <a:ext cx="3975304" cy="9716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01E925F-8884-49CA-BCA5-EBC6433DE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9" y="2789235"/>
            <a:ext cx="7023461" cy="95889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AA7BC30-EDD1-4648-9AF8-BBF1E91B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３．申請①</a:t>
            </a:r>
            <a:br>
              <a:rPr lang="en-US" altLang="ja-JP" dirty="0"/>
            </a:br>
            <a:r>
              <a:rPr lang="ja-JP" altLang="en-US" sz="2800" dirty="0"/>
              <a:t>ポリシー設計（設計シートの修正・更新）（４）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A2103C-6F80-4C64-9FB6-468F75F701CE}"/>
              </a:ext>
            </a:extLst>
          </p:cNvPr>
          <p:cNvSpPr txBox="1"/>
          <p:nvPr/>
        </p:nvSpPr>
        <p:spPr>
          <a:xfrm>
            <a:off x="250825" y="1124744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例３　</a:t>
            </a:r>
            <a:r>
              <a:rPr lang="ja-JP" altLang="en-US" dirty="0"/>
              <a:t>送信元となる標準</a:t>
            </a:r>
            <a:r>
              <a:rPr lang="en-US" altLang="ja-JP" dirty="0"/>
              <a:t>PC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台追加する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26AE536-C1E8-4675-9601-3DA7FB935BF1}"/>
              </a:ext>
            </a:extLst>
          </p:cNvPr>
          <p:cNvSpPr/>
          <p:nvPr/>
        </p:nvSpPr>
        <p:spPr>
          <a:xfrm>
            <a:off x="250825" y="1632815"/>
            <a:ext cx="8642350" cy="9588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952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accent3"/>
                </a:solidFill>
              </a:rPr>
              <a:t>アドレスのシートで、追加する</a:t>
            </a:r>
            <a:r>
              <a:rPr lang="en-US" altLang="ja-JP" sz="1400" dirty="0">
                <a:solidFill>
                  <a:schemeClr val="accent3"/>
                </a:solidFill>
              </a:rPr>
              <a:t>PC</a:t>
            </a:r>
            <a:r>
              <a:rPr lang="ja-JP" altLang="en-US" sz="1400" dirty="0">
                <a:solidFill>
                  <a:schemeClr val="accent3"/>
                </a:solidFill>
              </a:rPr>
              <a:t>のアドレスオブジェクトを作成します。</a:t>
            </a:r>
            <a:endParaRPr lang="en-US" altLang="ja-JP" sz="1400" dirty="0">
              <a:solidFill>
                <a:schemeClr val="accent3"/>
              </a:solidFill>
            </a:endParaRPr>
          </a:p>
          <a:p>
            <a:pPr marL="285750" indent="-1952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accent3"/>
                </a:solidFill>
              </a:rPr>
              <a:t>アドレスグループのシートで、作成したアドレスオブジェクトを追加します。</a:t>
            </a:r>
            <a:endParaRPr lang="en-US" altLang="ja-JP" sz="1400" dirty="0">
              <a:solidFill>
                <a:schemeClr val="accent3"/>
              </a:solidFill>
            </a:endParaRPr>
          </a:p>
          <a:p>
            <a:pPr marL="285750" indent="-1952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accent3"/>
                </a:solidFill>
              </a:rPr>
              <a:t>アドレスグループを用いたルールが作成済みであれば、</a:t>
            </a:r>
            <a:r>
              <a:rPr lang="en-US" altLang="ja-JP" sz="1400" dirty="0">
                <a:solidFill>
                  <a:schemeClr val="accent3"/>
                </a:solidFill>
              </a:rPr>
              <a:t>FW</a:t>
            </a:r>
            <a:r>
              <a:rPr lang="ja-JP" altLang="en-US" sz="1400" dirty="0">
                <a:solidFill>
                  <a:schemeClr val="accent3"/>
                </a:solidFill>
              </a:rPr>
              <a:t>ポリシーの修正は不要です。</a:t>
            </a:r>
            <a:endParaRPr lang="en-US" altLang="ja-JP" sz="1400" dirty="0">
              <a:solidFill>
                <a:schemeClr val="accent3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B9C31D25-EE6C-47FF-8FAA-3B9A9FDA9F44}"/>
              </a:ext>
            </a:extLst>
          </p:cNvPr>
          <p:cNvSpPr/>
          <p:nvPr/>
        </p:nvSpPr>
        <p:spPr>
          <a:xfrm>
            <a:off x="5148064" y="2689870"/>
            <a:ext cx="1296144" cy="506759"/>
          </a:xfrm>
          <a:prstGeom prst="wedgeRectCallout">
            <a:avLst>
              <a:gd name="adj1" fmla="val -60790"/>
              <a:gd name="adj2" fmla="val 112397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kumimoji="1" lang="ja-JP" altLang="en-US" sz="1100" dirty="0"/>
              <a:t>アドレスオブジェクト</a:t>
            </a:r>
            <a:endParaRPr kumimoji="1" lang="en-US" altLang="ja-JP" sz="1100" dirty="0"/>
          </a:p>
          <a:p>
            <a:pPr algn="ctr">
              <a:spcBef>
                <a:spcPts val="600"/>
              </a:spcBef>
            </a:pPr>
            <a:r>
              <a:rPr kumimoji="1" lang="ja-JP" altLang="en-US" sz="1100" dirty="0"/>
              <a:t>を追加します</a:t>
            </a:r>
            <a:endParaRPr kumimoji="1" lang="en-US" altLang="ja-JP" sz="11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60100F-DFA2-4E8F-991E-844418537A12}"/>
              </a:ext>
            </a:extLst>
          </p:cNvPr>
          <p:cNvSpPr/>
          <p:nvPr/>
        </p:nvSpPr>
        <p:spPr>
          <a:xfrm>
            <a:off x="423399" y="3540438"/>
            <a:ext cx="7028921" cy="17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1FAEA24-0118-44FD-A6F0-0E5319195696}"/>
              </a:ext>
            </a:extLst>
          </p:cNvPr>
          <p:cNvSpPr/>
          <p:nvPr/>
        </p:nvSpPr>
        <p:spPr>
          <a:xfrm>
            <a:off x="1547663" y="4592072"/>
            <a:ext cx="288033" cy="172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1450F125-2600-4CDA-A2D6-E63A0E86F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2" y="5318027"/>
            <a:ext cx="8397073" cy="1167571"/>
          </a:xfrm>
          <a:prstGeom prst="rect">
            <a:avLst/>
          </a:prstGeom>
        </p:spPr>
      </p:pic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AA1F552B-DDA0-4ADC-8AC6-05294A37BE35}"/>
              </a:ext>
            </a:extLst>
          </p:cNvPr>
          <p:cNvSpPr/>
          <p:nvPr/>
        </p:nvSpPr>
        <p:spPr>
          <a:xfrm>
            <a:off x="6588224" y="4941168"/>
            <a:ext cx="1872208" cy="627618"/>
          </a:xfrm>
          <a:prstGeom prst="wedgeRectCallout">
            <a:avLst>
              <a:gd name="adj1" fmla="val -55049"/>
              <a:gd name="adj2" fmla="val 101120"/>
            </a:avLst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ja-JP" altLang="en-US" sz="1100" dirty="0"/>
              <a:t>このようなケースでは、</a:t>
            </a:r>
            <a:endParaRPr lang="en-US" altLang="ja-JP" sz="1100" dirty="0"/>
          </a:p>
          <a:p>
            <a:pPr algn="ctr">
              <a:spcBef>
                <a:spcPts val="600"/>
              </a:spcBef>
            </a:pPr>
            <a:r>
              <a:rPr kumimoji="1" lang="en-US" altLang="ja-JP" sz="1100" dirty="0"/>
              <a:t>FW</a:t>
            </a:r>
            <a:r>
              <a:rPr kumimoji="1" lang="ja-JP" altLang="en-US" sz="1100" dirty="0"/>
              <a:t>ポリシーの修正は不要です</a:t>
            </a:r>
            <a:endParaRPr kumimoji="1" lang="en-US" altLang="ja-JP" sz="1100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8374B989-6BEB-4E73-A870-73DBFC571943}"/>
              </a:ext>
            </a:extLst>
          </p:cNvPr>
          <p:cNvSpPr/>
          <p:nvPr/>
        </p:nvSpPr>
        <p:spPr>
          <a:xfrm>
            <a:off x="1907704" y="3840998"/>
            <a:ext cx="1872208" cy="579768"/>
          </a:xfrm>
          <a:prstGeom prst="wedgeRectCallout">
            <a:avLst>
              <a:gd name="adj1" fmla="val -55388"/>
              <a:gd name="adj2" fmla="val 96739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kumimoji="1" lang="ja-JP" altLang="en-US" sz="1100" dirty="0"/>
              <a:t>作成したアドレスオブジェクトを</a:t>
            </a:r>
            <a:endParaRPr kumimoji="1" lang="en-US" altLang="ja-JP" sz="1100" dirty="0"/>
          </a:p>
          <a:p>
            <a:pPr algn="ctr">
              <a:spcBef>
                <a:spcPts val="600"/>
              </a:spcBef>
            </a:pPr>
            <a:r>
              <a:rPr lang="ja-JP" altLang="en-US" sz="1100" dirty="0"/>
              <a:t>アドレスグループに</a:t>
            </a:r>
            <a:r>
              <a:rPr kumimoji="1" lang="ja-JP" altLang="en-US" sz="1100" dirty="0"/>
              <a:t>追加します</a:t>
            </a:r>
            <a:endParaRPr kumimoji="1" lang="en-US" altLang="ja-JP" sz="11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2D97A2-90D9-4274-8DF1-3146539DC5D6}"/>
              </a:ext>
            </a:extLst>
          </p:cNvPr>
          <p:cNvSpPr txBox="1"/>
          <p:nvPr/>
        </p:nvSpPr>
        <p:spPr>
          <a:xfrm>
            <a:off x="5976156" y="4266287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※</a:t>
            </a:r>
            <a:r>
              <a:rPr kumimoji="1" lang="ja-JP" altLang="en-US" sz="1200" dirty="0">
                <a:solidFill>
                  <a:srgbClr val="FF0000"/>
                </a:solidFill>
              </a:rPr>
              <a:t>変更申請の際に変更箇所が分かるように、上記のように色付け等をお願いたします。</a:t>
            </a:r>
          </a:p>
        </p:txBody>
      </p:sp>
    </p:spTree>
    <p:extLst>
      <p:ext uri="{BB962C8B-B14F-4D97-AF65-F5344CB8AC3E}">
        <p14:creationId xmlns:p14="http://schemas.microsoft.com/office/powerpoint/2010/main" val="4033815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6B4A260F-8935-401A-9CB8-AA0E27B66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2818174"/>
            <a:ext cx="6480720" cy="282051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AA7BC30-EDD1-4648-9AF8-BBF1E91B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３．申請①</a:t>
            </a:r>
            <a:br>
              <a:rPr lang="en-US" altLang="ja-JP" dirty="0"/>
            </a:br>
            <a:r>
              <a:rPr lang="ja-JP" altLang="en-US" sz="2800" dirty="0"/>
              <a:t>ポリシー設計（設計シートの修正・更新）（５）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A2103C-6F80-4C64-9FB6-468F75F701CE}"/>
              </a:ext>
            </a:extLst>
          </p:cNvPr>
          <p:cNvSpPr txBox="1"/>
          <p:nvPr/>
        </p:nvSpPr>
        <p:spPr>
          <a:xfrm>
            <a:off x="250825" y="112474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改版履歴の更新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26AE536-C1E8-4675-9601-3DA7FB935BF1}"/>
              </a:ext>
            </a:extLst>
          </p:cNvPr>
          <p:cNvSpPr/>
          <p:nvPr/>
        </p:nvSpPr>
        <p:spPr>
          <a:xfrm>
            <a:off x="250825" y="1632815"/>
            <a:ext cx="8642350" cy="9588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952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accent3"/>
                </a:solidFill>
              </a:rPr>
              <a:t>デザインシートを更新した場合、改版履歴に更新内容を記入をお願いいたします。（変更申請の際、</a:t>
            </a:r>
            <a:r>
              <a:rPr lang="en-US" altLang="ja-JP" sz="1400" dirty="0">
                <a:solidFill>
                  <a:schemeClr val="accent3"/>
                </a:solidFill>
              </a:rPr>
              <a:t>IT</a:t>
            </a:r>
            <a:r>
              <a:rPr lang="ja-JP" altLang="en-US" sz="1400" dirty="0">
                <a:solidFill>
                  <a:schemeClr val="accent3"/>
                </a:solidFill>
              </a:rPr>
              <a:t>統括部にて変更内容を確認する際の参考にさせていただきます）</a:t>
            </a:r>
            <a:endParaRPr lang="en-US" altLang="ja-JP" sz="1400" dirty="0">
              <a:solidFill>
                <a:schemeClr val="accent3"/>
              </a:solidFill>
            </a:endParaRPr>
          </a:p>
          <a:p>
            <a:pPr marL="285750" indent="-1952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accent3"/>
                </a:solidFill>
              </a:rPr>
              <a:t>版数のあげ方について、特にルールはございませんので、適宜対応ください。</a:t>
            </a:r>
            <a:endParaRPr lang="en-US" altLang="ja-JP" sz="1400" dirty="0">
              <a:solidFill>
                <a:schemeClr val="accent3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60100F-DFA2-4E8F-991E-844418537A12}"/>
              </a:ext>
            </a:extLst>
          </p:cNvPr>
          <p:cNvSpPr/>
          <p:nvPr/>
        </p:nvSpPr>
        <p:spPr>
          <a:xfrm>
            <a:off x="683570" y="3928820"/>
            <a:ext cx="6480720" cy="563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8374B989-6BEB-4E73-A870-73DBFC571943}"/>
              </a:ext>
            </a:extLst>
          </p:cNvPr>
          <p:cNvSpPr/>
          <p:nvPr/>
        </p:nvSpPr>
        <p:spPr>
          <a:xfrm>
            <a:off x="1071933" y="5195636"/>
            <a:ext cx="1872208" cy="579768"/>
          </a:xfrm>
          <a:prstGeom prst="wedgeRectCallout">
            <a:avLst>
              <a:gd name="adj1" fmla="val 38901"/>
              <a:gd name="adj2" fmla="val -184378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kumimoji="1" lang="ja-JP" altLang="en-US" sz="1100" dirty="0"/>
              <a:t>更新内容が分かるように</a:t>
            </a:r>
            <a:endParaRPr kumimoji="1" lang="en-US" altLang="ja-JP" sz="1100" dirty="0"/>
          </a:p>
          <a:p>
            <a:pPr algn="ctr">
              <a:spcBef>
                <a:spcPts val="600"/>
              </a:spcBef>
            </a:pPr>
            <a:r>
              <a:rPr lang="ja-JP" altLang="en-US" sz="1100" dirty="0"/>
              <a:t>記載してください。</a:t>
            </a:r>
            <a:endParaRPr lang="en-US" altLang="ja-JP" sz="11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2D97A2-90D9-4274-8DF1-3146539DC5D6}"/>
              </a:ext>
            </a:extLst>
          </p:cNvPr>
          <p:cNvSpPr txBox="1"/>
          <p:nvPr/>
        </p:nvSpPr>
        <p:spPr>
          <a:xfrm>
            <a:off x="5940847" y="597972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※</a:t>
            </a:r>
            <a:r>
              <a:rPr kumimoji="1" lang="ja-JP" altLang="en-US" sz="1200" dirty="0">
                <a:solidFill>
                  <a:srgbClr val="FF0000"/>
                </a:solidFill>
              </a:rPr>
              <a:t>変更申請の際に変更箇所が分かるように、上記のように色付け等をお願いたします。</a:t>
            </a:r>
          </a:p>
        </p:txBody>
      </p:sp>
    </p:spTree>
    <p:extLst>
      <p:ext uri="{BB962C8B-B14F-4D97-AF65-F5344CB8AC3E}">
        <p14:creationId xmlns:p14="http://schemas.microsoft.com/office/powerpoint/2010/main" val="3921541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2D785-BAC3-44FC-8EE4-82898CAA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３．申請②</a:t>
            </a:r>
            <a:br>
              <a:rPr lang="en-US" altLang="ja-JP" dirty="0"/>
            </a:br>
            <a:r>
              <a:rPr lang="ja-JP" altLang="en-US" sz="2800" dirty="0"/>
              <a:t>制御システム外部ネットワーク接続申請の実施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D74533-FAC1-4882-B2A5-9CBDAD267DCE}"/>
              </a:ext>
            </a:extLst>
          </p:cNvPr>
          <p:cNvSpPr txBox="1"/>
          <p:nvPr/>
        </p:nvSpPr>
        <p:spPr>
          <a:xfrm>
            <a:off x="275021" y="1142576"/>
            <a:ext cx="705674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FW</a:t>
            </a:r>
            <a:r>
              <a:rPr lang="ja-JP" altLang="en-US" dirty="0"/>
              <a:t>ルールを変更する場合、申請を行い承認を受けたうえで実施してください。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ja-JP" altLang="en-US" sz="1600" dirty="0"/>
              <a:t>■イントラ</a:t>
            </a:r>
            <a:r>
              <a:rPr lang="en-US" altLang="ja-JP" sz="1600" dirty="0"/>
              <a:t>TOP</a:t>
            </a:r>
            <a:r>
              <a:rPr lang="ja-JP" altLang="en-US" sz="1600" dirty="0"/>
              <a:t>＞</a:t>
            </a:r>
            <a:r>
              <a:rPr lang="en-US" altLang="ja-JP" sz="1600" dirty="0"/>
              <a:t>IT</a:t>
            </a:r>
            <a:r>
              <a:rPr lang="ja-JP" altLang="en-US" sz="1600" dirty="0"/>
              <a:t>統括部＞情報セキュリティ管理システム</a:t>
            </a:r>
            <a:endParaRPr lang="en-US" altLang="ja-JP" sz="1600" dirty="0"/>
          </a:p>
          <a:p>
            <a:pPr>
              <a:spcBef>
                <a:spcPts val="600"/>
              </a:spcBef>
            </a:pPr>
            <a:r>
              <a:rPr lang="ja-JP" altLang="en-US" sz="1600" dirty="0"/>
              <a:t>・情報セキュリティ管理システム</a:t>
            </a:r>
            <a:br>
              <a:rPr lang="en-US" altLang="ja-JP" sz="1600" dirty="0"/>
            </a:br>
            <a:r>
              <a:rPr lang="en-US" altLang="ja-JP" sz="1600" dirty="0">
                <a:hlinkClick r:id="rId2"/>
              </a:rPr>
              <a:t>http://info-sec.dc.asahi-kasei.co.jp/isa/common/menu.php</a:t>
            </a:r>
            <a:endParaRPr lang="en-US" altLang="ja-JP" sz="1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BE33077-B553-409E-9A84-93A5A166C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619098"/>
            <a:ext cx="4860032" cy="362366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A957C8-7261-4BEF-83B1-030164E5163B}"/>
              </a:ext>
            </a:extLst>
          </p:cNvPr>
          <p:cNvSpPr/>
          <p:nvPr/>
        </p:nvSpPr>
        <p:spPr>
          <a:xfrm>
            <a:off x="916528" y="5016532"/>
            <a:ext cx="1584176" cy="157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CD2E54E0-47D2-40C7-AA46-56CDA0286094}"/>
              </a:ext>
            </a:extLst>
          </p:cNvPr>
          <p:cNvSpPr/>
          <p:nvPr/>
        </p:nvSpPr>
        <p:spPr>
          <a:xfrm>
            <a:off x="3563888" y="4785972"/>
            <a:ext cx="4104456" cy="619001"/>
          </a:xfrm>
          <a:prstGeom prst="wedgeRectCallout">
            <a:avLst>
              <a:gd name="adj1" fmla="val -78685"/>
              <a:gd name="adj2" fmla="val 898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>
              <a:spcBef>
                <a:spcPts val="600"/>
              </a:spcBef>
            </a:pPr>
            <a:r>
              <a:rPr lang="ja-JP" altLang="en-US" sz="1200" dirty="0"/>
              <a:t>「制御システム外部ネットワーク接続申請」より実施してください。</a:t>
            </a:r>
            <a:endParaRPr kumimoji="1" lang="en-US" altLang="ja-JP" sz="12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4C4D17F-92D2-426F-851B-39EE786A4CBE}"/>
              </a:ext>
            </a:extLst>
          </p:cNvPr>
          <p:cNvSpPr/>
          <p:nvPr/>
        </p:nvSpPr>
        <p:spPr>
          <a:xfrm>
            <a:off x="457200" y="6277589"/>
            <a:ext cx="8352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ja-JP" altLang="ja-JP" sz="1200" dirty="0">
                <a:latin typeface="+mn-ea"/>
                <a:cs typeface="ＭＳ Ｐゴシック" panose="020B0600070205080204" pitchFamily="50" charset="-128"/>
              </a:rPr>
              <a:t>※添付資料として「</a:t>
            </a:r>
            <a:r>
              <a:rPr lang="en-US" altLang="ja-JP" sz="1200" dirty="0">
                <a:latin typeface="+mn-ea"/>
                <a:cs typeface="ＭＳ Ｐゴシック" panose="020B0600070205080204" pitchFamily="50" charset="-128"/>
              </a:rPr>
              <a:t>UTM</a:t>
            </a:r>
            <a:r>
              <a:rPr lang="ja-JP" altLang="ja-JP" sz="1200" dirty="0">
                <a:latin typeface="+mn-ea"/>
                <a:cs typeface="ＭＳ Ｐゴシック" panose="020B0600070205080204" pitchFamily="50" charset="-128"/>
              </a:rPr>
              <a:t>デザインシート」を使用</a:t>
            </a:r>
            <a:r>
              <a:rPr lang="ja-JP" altLang="en-US" sz="1200" dirty="0">
                <a:latin typeface="+mn-ea"/>
                <a:cs typeface="ＭＳ Ｐゴシック" panose="020B0600070205080204" pitchFamily="50" charset="-128"/>
              </a:rPr>
              <a:t>する場合</a:t>
            </a:r>
            <a:r>
              <a:rPr lang="ja-JP" altLang="ja-JP" sz="1200" dirty="0">
                <a:latin typeface="+mn-ea"/>
                <a:cs typeface="ＭＳ Ｐゴシック" panose="020B0600070205080204" pitchFamily="50" charset="-128"/>
              </a:rPr>
              <a:t>、「ネットワーク構成図」「</a:t>
            </a:r>
            <a:r>
              <a:rPr lang="en-US" altLang="ja-JP" sz="1200" dirty="0">
                <a:latin typeface="+mn-ea"/>
                <a:cs typeface="ＭＳ Ｐゴシック" panose="020B0600070205080204" pitchFamily="50" charset="-128"/>
              </a:rPr>
              <a:t>FW</a:t>
            </a:r>
            <a:r>
              <a:rPr lang="ja-JP" altLang="ja-JP" sz="1200" dirty="0">
                <a:latin typeface="+mn-ea"/>
                <a:cs typeface="ＭＳ Ｐゴシック" panose="020B0600070205080204" pitchFamily="50" charset="-128"/>
              </a:rPr>
              <a:t>ポリシー表」に同ファイルを選択・登録してください。</a:t>
            </a: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8386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AB18D60-81DC-4EBD-B6C1-1F7C71F6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824"/>
            <a:ext cx="5292080" cy="327547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110D5D-B063-41EF-B730-E741FD4D0718}"/>
              </a:ext>
            </a:extLst>
          </p:cNvPr>
          <p:cNvSpPr/>
          <p:nvPr/>
        </p:nvSpPr>
        <p:spPr>
          <a:xfrm>
            <a:off x="1547664" y="2611504"/>
            <a:ext cx="504056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5CB62142-C3C1-416C-B58F-6F181D06A692}"/>
              </a:ext>
            </a:extLst>
          </p:cNvPr>
          <p:cNvSpPr/>
          <p:nvPr/>
        </p:nvSpPr>
        <p:spPr>
          <a:xfrm>
            <a:off x="3779912" y="2960503"/>
            <a:ext cx="5113263" cy="3564121"/>
          </a:xfrm>
          <a:prstGeom prst="wedgeRectCallout">
            <a:avLst>
              <a:gd name="adj1" fmla="val -85226"/>
              <a:gd name="adj2" fmla="val -55548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72000" rIns="72000" bIns="72000" rtlCol="0" anchor="t"/>
          <a:lstStyle/>
          <a:p>
            <a:pPr algn="ctr">
              <a:spcBef>
                <a:spcPts val="600"/>
              </a:spcBef>
            </a:pPr>
            <a:r>
              <a:rPr kumimoji="1" lang="ja-JP" altLang="en-US" sz="1100" dirty="0"/>
              <a:t>申請画面上部の「説明資料」ボタンからマニュアルをダウンロードすることができます。</a:t>
            </a:r>
            <a:endParaRPr kumimoji="1" lang="en-US" altLang="ja-JP" sz="11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F6A5011-F718-443C-B75F-07B8F778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３．申請②</a:t>
            </a:r>
            <a:br>
              <a:rPr lang="en-US" altLang="ja-JP" dirty="0"/>
            </a:br>
            <a:r>
              <a:rPr lang="ja-JP" altLang="en-US" sz="2800" dirty="0"/>
              <a:t>制御システム外部ネットワーク接続申請の申請マニュアル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706D9E-F404-4A6D-98C1-B22B506E34A9}"/>
              </a:ext>
            </a:extLst>
          </p:cNvPr>
          <p:cNvSpPr txBox="1"/>
          <p:nvPr/>
        </p:nvSpPr>
        <p:spPr>
          <a:xfrm>
            <a:off x="275021" y="1142576"/>
            <a:ext cx="861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制御システム外部ネットワーク接続申請の申請マニュアルは、申請画面よりダウンロードすることができます。申請する際の参考にしてください。</a:t>
            </a:r>
            <a:endParaRPr lang="en-US" altLang="ja-JP" sz="1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70AEBB6-17E9-4B30-B7DF-3FBDAAD6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308" y="3284984"/>
            <a:ext cx="4805246" cy="31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74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3AC56C-227F-4106-9114-5F0DE1AB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問い合わせ先</a:t>
            </a:r>
          </a:p>
        </p:txBody>
      </p:sp>
    </p:spTree>
    <p:extLst>
      <p:ext uri="{BB962C8B-B14F-4D97-AF65-F5344CB8AC3E}">
        <p14:creationId xmlns:p14="http://schemas.microsoft.com/office/powerpoint/2010/main" val="162359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プレースホルダー 3">
            <a:extLst>
              <a:ext uri="{FF2B5EF4-FFF2-40B4-BE49-F238E27FC236}">
                <a16:creationId xmlns:a16="http://schemas.microsoft.com/office/drawing/2014/main" id="{E399A0FB-2483-45F2-8B2D-B67465EF60AF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035162267"/>
              </p:ext>
            </p:extLst>
          </p:nvPr>
        </p:nvGraphicFramePr>
        <p:xfrm>
          <a:off x="250825" y="1628775"/>
          <a:ext cx="4321176" cy="1968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1095">
                  <a:extLst>
                    <a:ext uri="{9D8B030D-6E8A-4147-A177-3AD203B41FA5}">
                      <a16:colId xmlns:a16="http://schemas.microsoft.com/office/drawing/2014/main" val="1646997128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2574626715"/>
                    </a:ext>
                  </a:extLst>
                </a:gridCol>
              </a:tblGrid>
              <a:tr h="492059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１．基本操作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p.5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18942"/>
                  </a:ext>
                </a:extLst>
              </a:tr>
              <a:tr h="492059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２．</a:t>
                      </a:r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FW</a:t>
                      </a:r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ポリシーの設定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p.10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999351"/>
                  </a:ext>
                </a:extLst>
              </a:tr>
              <a:tr h="492059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３．申請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p.20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91236"/>
                  </a:ext>
                </a:extLst>
              </a:tr>
              <a:tr h="492059">
                <a:tc>
                  <a:txBody>
                    <a:bodyPr/>
                    <a:lstStyle/>
                    <a:p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</a:rPr>
                        <a:t>お問い合わせ先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b="0" dirty="0">
                          <a:solidFill>
                            <a:schemeClr val="tx1"/>
                          </a:solidFill>
                        </a:rPr>
                        <a:t>p.29</a:t>
                      </a:r>
                      <a:endParaRPr kumimoji="1" lang="ja-JP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951803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950D3345-009E-4A13-851D-B4DED1AF5A40}"/>
              </a:ext>
            </a:extLst>
          </p:cNvPr>
          <p:cNvSpPr txBox="1">
            <a:spLocks/>
          </p:cNvSpPr>
          <p:nvPr/>
        </p:nvSpPr>
        <p:spPr>
          <a:xfrm>
            <a:off x="457200" y="236538"/>
            <a:ext cx="4114800" cy="70609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rgbClr val="005BA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3213880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D9E167F-C490-4AD2-96D4-64B5A6FD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800" dirty="0"/>
              <a:t>問い合わせ先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35DD580-A5EE-4F38-BF86-3714DDC8D701}"/>
              </a:ext>
            </a:extLst>
          </p:cNvPr>
          <p:cNvSpPr/>
          <p:nvPr/>
        </p:nvSpPr>
        <p:spPr>
          <a:xfrm>
            <a:off x="539552" y="2030250"/>
            <a:ext cx="8147248" cy="11521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361950"/>
            <a:r>
              <a:rPr lang="ja-JP" altLang="en-US" sz="2000" dirty="0">
                <a:solidFill>
                  <a:schemeClr val="accent3"/>
                </a:solidFill>
              </a:rPr>
              <a:t>代表組織　制御システムセキュリティ </a:t>
            </a:r>
            <a:r>
              <a:rPr lang="en-US" altLang="ja-JP" sz="2000" dirty="0">
                <a:solidFill>
                  <a:schemeClr val="accent3"/>
                </a:solidFill>
              </a:rPr>
              <a:t>&lt;ics_security@om.asahi-kasei.co.jp&gt;</a:t>
            </a:r>
            <a:endParaRPr lang="ja-JP" altLang="en-US" sz="2000" dirty="0">
              <a:solidFill>
                <a:schemeClr val="accent3"/>
              </a:solidFill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30D4F36A-9D6B-4E71-AC1A-0DB8D608EE10}"/>
              </a:ext>
            </a:extLst>
          </p:cNvPr>
          <p:cNvSpPr txBox="1">
            <a:spLocks/>
          </p:cNvSpPr>
          <p:nvPr/>
        </p:nvSpPr>
        <p:spPr>
          <a:xfrm>
            <a:off x="294138" y="1340755"/>
            <a:ext cx="7518222" cy="57603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質問や相談事項がある場合は以下の代表組織にメールを送付ください。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788614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71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F56ED-56FB-4848-977B-4CE42DC0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本マニュアルの位置づけ／留意事項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FF988D-80A0-4D5A-9AEE-44EC1ABBBA7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6178" y="1340768"/>
            <a:ext cx="8616997" cy="223224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kumimoji="1" lang="ja-JP" altLang="en-US" dirty="0"/>
              <a:t>本マニュアルは</a:t>
            </a:r>
            <a:r>
              <a:rPr lang="ja-JP" altLang="en-US" dirty="0"/>
              <a:t>、制御システムを外部ネットワークに接続する際に設置した</a:t>
            </a:r>
            <a:r>
              <a:rPr lang="en-US" altLang="ja-JP" dirty="0"/>
              <a:t>UTM</a:t>
            </a:r>
            <a:r>
              <a:rPr lang="ja-JP" altLang="en-US" dirty="0"/>
              <a:t>機器（</a:t>
            </a:r>
            <a:r>
              <a:rPr lang="en-US" altLang="ja-JP" dirty="0" err="1"/>
              <a:t>Fortigate</a:t>
            </a:r>
            <a:r>
              <a:rPr lang="ja-JP" altLang="en-US" dirty="0"/>
              <a:t>シリーズ）の設定変更に関する基本操作を記載したものです。あくまで簡易的な位置づけのものですので、詳細はメーカーが発行しているマニュアルを確認してください。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本マニュアルは、</a:t>
            </a:r>
            <a:r>
              <a:rPr lang="en-US" altLang="ja-JP" dirty="0"/>
              <a:t>Forti OS</a:t>
            </a:r>
            <a:r>
              <a:rPr lang="ja-JP" altLang="en-US" dirty="0"/>
              <a:t> </a:t>
            </a:r>
            <a:r>
              <a:rPr lang="en-US" altLang="ja-JP" dirty="0"/>
              <a:t>ver.5.6</a:t>
            </a:r>
            <a:r>
              <a:rPr lang="ja-JP" altLang="en-US" dirty="0"/>
              <a:t>をベースとして作成しています。別バージョンの</a:t>
            </a:r>
            <a:r>
              <a:rPr lang="en-US" altLang="ja-JP" dirty="0"/>
              <a:t>OS</a:t>
            </a:r>
            <a:r>
              <a:rPr lang="ja-JP" altLang="en-US" dirty="0"/>
              <a:t>を利用の場合、適宜読み替えて対応いただくようお願いします。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UTM</a:t>
            </a:r>
            <a:r>
              <a:rPr lang="ja-JP" altLang="en-US" dirty="0"/>
              <a:t>機器の設定変更を実施する際には、ポリシー表（</a:t>
            </a:r>
            <a:r>
              <a:rPr lang="en-US" altLang="ja-JP" dirty="0"/>
              <a:t>UTM</a:t>
            </a:r>
            <a:r>
              <a:rPr lang="ja-JP" altLang="en-US" dirty="0"/>
              <a:t>デザインシート）を更新したうえで、制御システム外部ネットワーク接続申請により、変更内容の承認を得る必要があります。ポリシー表の更新方法と申請の方法についても、本マニュアルに記載していますので、あわせて参照ください。</a:t>
            </a:r>
            <a:endParaRPr lang="en-US" altLang="ja-JP" dirty="0"/>
          </a:p>
          <a:p>
            <a:pPr>
              <a:spcBef>
                <a:spcPts val="600"/>
              </a:spcBef>
            </a:pPr>
            <a:endParaRPr lang="en-US" altLang="ja-JP" dirty="0"/>
          </a:p>
          <a:p>
            <a:pPr marL="0" indent="0">
              <a:spcBef>
                <a:spcPts val="600"/>
              </a:spcBef>
              <a:buNone/>
            </a:pPr>
            <a:r>
              <a:rPr lang="ja-JP" altLang="en-US" dirty="0">
                <a:latin typeface="+mn-ea"/>
              </a:rPr>
              <a:t>■本資料を参照いただくタイミングの例</a:t>
            </a:r>
            <a:endParaRPr lang="en-US" altLang="ja-JP" dirty="0">
              <a:latin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ja-JP" altLang="en-US" dirty="0">
                <a:latin typeface="+mn-ea"/>
              </a:rPr>
              <a:t>制御システムや</a:t>
            </a:r>
            <a:r>
              <a:rPr lang="en-US" altLang="ja-JP" dirty="0">
                <a:latin typeface="+mn-ea"/>
              </a:rPr>
              <a:t>PC</a:t>
            </a:r>
            <a:r>
              <a:rPr lang="ja-JP" altLang="en-US" dirty="0">
                <a:latin typeface="+mn-ea"/>
              </a:rPr>
              <a:t>が増えて、</a:t>
            </a:r>
            <a:r>
              <a:rPr lang="en-US" altLang="ja-JP" dirty="0">
                <a:latin typeface="+mn-ea"/>
              </a:rPr>
              <a:t>IP</a:t>
            </a:r>
            <a:r>
              <a:rPr lang="ja-JP" altLang="en-US" dirty="0">
                <a:latin typeface="+mn-ea"/>
              </a:rPr>
              <a:t>アドレスを追加したい場合（アドレスオブジェクトの追加）</a:t>
            </a:r>
            <a:endParaRPr lang="en-US" altLang="ja-JP" dirty="0">
              <a:latin typeface="+mn-ea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ja-JP" altLang="en-US" dirty="0">
                <a:latin typeface="+mn-ea"/>
              </a:rPr>
              <a:t>データバックアップのための通信を増やしたいなど、通信要件が変わる場合（ポリシーの変更）</a:t>
            </a:r>
            <a:endParaRPr lang="en-US" altLang="ja-JP" dirty="0"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04BC74-E6EE-4BD2-B254-A93AADA1A421}"/>
              </a:ext>
            </a:extLst>
          </p:cNvPr>
          <p:cNvSpPr/>
          <p:nvPr/>
        </p:nvSpPr>
        <p:spPr>
          <a:xfrm>
            <a:off x="619064" y="5133027"/>
            <a:ext cx="7931224" cy="768410"/>
          </a:xfrm>
          <a:prstGeom prst="roundRect">
            <a:avLst>
              <a:gd name="adj" fmla="val 18932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92075">
              <a:spcBef>
                <a:spcPts val="600"/>
              </a:spcBef>
            </a:pPr>
            <a:r>
              <a:rPr kumimoji="1" lang="ja-JP" altLang="en-US" sz="1400" dirty="0"/>
              <a:t>本マニュアルの内容を超える設計・設定が必要となる場合には、最終ページの「問い合わせ先」のシートに</a:t>
            </a:r>
            <a:r>
              <a:rPr lang="ja-JP" altLang="en-US" sz="1400" dirty="0"/>
              <a:t>記載</a:t>
            </a:r>
            <a:br>
              <a:rPr lang="en-US" altLang="ja-JP" sz="1400" dirty="0"/>
            </a:br>
            <a:r>
              <a:rPr lang="ja-JP" altLang="en-US" sz="1400" dirty="0"/>
              <a:t>されている連絡先にご相談ください。</a:t>
            </a:r>
            <a:r>
              <a:rPr lang="en-US" altLang="ja-JP" sz="1400" dirty="0"/>
              <a:t>IT</a:t>
            </a:r>
            <a:r>
              <a:rPr lang="ja-JP" altLang="en-US" sz="1400" dirty="0"/>
              <a:t>統括部にてサポートいたします。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76159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AE0498C1-6669-4EC0-8FC9-03BE0AEB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１．基本操作</a:t>
            </a:r>
          </a:p>
        </p:txBody>
      </p:sp>
    </p:spTree>
    <p:extLst>
      <p:ext uri="{BB962C8B-B14F-4D97-AF65-F5344CB8AC3E}">
        <p14:creationId xmlns:p14="http://schemas.microsoft.com/office/powerpoint/2010/main" val="238443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E9A9D90-C0CF-4883-9FD6-25D1CED4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１．基本操作①</a:t>
            </a:r>
            <a:br>
              <a:rPr kumimoji="1" lang="en-US" altLang="ja-JP" dirty="0"/>
            </a:br>
            <a:r>
              <a:rPr kumimoji="1" lang="en-US" altLang="ja-JP" sz="2800" dirty="0"/>
              <a:t>UTM</a:t>
            </a:r>
            <a:r>
              <a:rPr kumimoji="1" lang="ja-JP" altLang="en-US" sz="2800" dirty="0"/>
              <a:t>へのログイン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B83D94-6995-4155-8BED-D8AC2C74D450}"/>
              </a:ext>
            </a:extLst>
          </p:cNvPr>
          <p:cNvSpPr/>
          <p:nvPr/>
        </p:nvSpPr>
        <p:spPr>
          <a:xfrm>
            <a:off x="250825" y="5589239"/>
            <a:ext cx="8642350" cy="9353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952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accent3"/>
                </a:solidFill>
              </a:rPr>
              <a:t>UTM</a:t>
            </a:r>
            <a:r>
              <a:rPr lang="ja-JP" altLang="en-US" sz="1400" dirty="0">
                <a:solidFill>
                  <a:schemeClr val="accent3"/>
                </a:solidFill>
              </a:rPr>
              <a:t>にログインできる</a:t>
            </a:r>
            <a:r>
              <a:rPr lang="en-US" altLang="ja-JP" sz="1400" dirty="0">
                <a:solidFill>
                  <a:schemeClr val="accent3"/>
                </a:solidFill>
              </a:rPr>
              <a:t>PC</a:t>
            </a:r>
            <a:r>
              <a:rPr lang="ja-JP" altLang="en-US" sz="1400" dirty="0">
                <a:solidFill>
                  <a:schemeClr val="accent3"/>
                </a:solidFill>
              </a:rPr>
              <a:t>は、</a:t>
            </a:r>
            <a:r>
              <a:rPr lang="en-US" altLang="ja-JP" sz="1400" dirty="0">
                <a:solidFill>
                  <a:schemeClr val="accent3"/>
                </a:solidFill>
              </a:rPr>
              <a:t>IP</a:t>
            </a:r>
            <a:r>
              <a:rPr lang="ja-JP" altLang="en-US" sz="1400" dirty="0">
                <a:solidFill>
                  <a:schemeClr val="accent3"/>
                </a:solidFill>
              </a:rPr>
              <a:t>アドレスで制限されています。事前に取り決めた管理者</a:t>
            </a:r>
            <a:r>
              <a:rPr lang="en-US" altLang="ja-JP" sz="1400" dirty="0">
                <a:solidFill>
                  <a:schemeClr val="accent3"/>
                </a:solidFill>
              </a:rPr>
              <a:t>PC</a:t>
            </a:r>
            <a:r>
              <a:rPr lang="ja-JP" altLang="en-US" sz="1400" dirty="0">
                <a:solidFill>
                  <a:schemeClr val="accent3"/>
                </a:solidFill>
              </a:rPr>
              <a:t>の</a:t>
            </a:r>
            <a:r>
              <a:rPr lang="en-US" altLang="ja-JP" sz="1400" dirty="0">
                <a:solidFill>
                  <a:schemeClr val="accent3"/>
                </a:solidFill>
              </a:rPr>
              <a:t>IP</a:t>
            </a:r>
            <a:r>
              <a:rPr lang="ja-JP" altLang="en-US" sz="1400" dirty="0">
                <a:solidFill>
                  <a:schemeClr val="accent3"/>
                </a:solidFill>
              </a:rPr>
              <a:t>アドレスからのみ</a:t>
            </a:r>
            <a:br>
              <a:rPr lang="en-US" altLang="ja-JP" sz="1400" dirty="0">
                <a:solidFill>
                  <a:schemeClr val="accent3"/>
                </a:solidFill>
              </a:rPr>
            </a:br>
            <a:r>
              <a:rPr lang="ja-JP" altLang="en-US" sz="1400" dirty="0">
                <a:solidFill>
                  <a:schemeClr val="accent3"/>
                </a:solidFill>
              </a:rPr>
              <a:t>アクセス可能です。</a:t>
            </a:r>
            <a:endParaRPr lang="en-US" altLang="ja-JP" sz="1400" dirty="0">
              <a:solidFill>
                <a:schemeClr val="accent3"/>
              </a:solidFill>
            </a:endParaRPr>
          </a:p>
          <a:p>
            <a:pPr marL="285750" indent="-1952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accent3"/>
                </a:solidFill>
              </a:rPr>
              <a:t>UTM</a:t>
            </a:r>
            <a:r>
              <a:rPr lang="ja-JP" altLang="en-US" sz="1400" dirty="0">
                <a:solidFill>
                  <a:schemeClr val="accent3"/>
                </a:solidFill>
              </a:rPr>
              <a:t>の管理者用アカウント／パスワードは適切に管理してください。</a:t>
            </a:r>
            <a:endParaRPr lang="en-US" altLang="ja-JP" sz="1400" dirty="0">
              <a:solidFill>
                <a:schemeClr val="accent3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CFC4EAD-E29E-4B42-BB6D-41C54FF41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00" y="2087109"/>
            <a:ext cx="5645400" cy="33432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F8486D2-CBFA-47A7-9E21-54A93482E080}"/>
              </a:ext>
            </a:extLst>
          </p:cNvPr>
          <p:cNvSpPr/>
          <p:nvPr/>
        </p:nvSpPr>
        <p:spPr>
          <a:xfrm>
            <a:off x="335242" y="1210742"/>
            <a:ext cx="4164750" cy="706090"/>
          </a:xfrm>
          <a:prstGeom prst="wedgeRectCallout">
            <a:avLst>
              <a:gd name="adj1" fmla="val 35295"/>
              <a:gd name="adj2" fmla="val 97600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100" dirty="0"/>
              <a:t>ブラウザで</a:t>
            </a:r>
            <a:r>
              <a:rPr kumimoji="1" lang="en-US" altLang="ja-JP" sz="1100" dirty="0"/>
              <a:t>UTM</a:t>
            </a:r>
            <a:r>
              <a:rPr kumimoji="1" lang="ja-JP" altLang="en-US" sz="1100" dirty="0"/>
              <a:t>の管理</a:t>
            </a:r>
            <a:r>
              <a:rPr kumimoji="1" lang="en-US" altLang="ja-JP" sz="1100" dirty="0"/>
              <a:t>IP</a:t>
            </a:r>
            <a:r>
              <a:rPr kumimoji="1" lang="ja-JP" altLang="en-US" sz="1100" dirty="0"/>
              <a:t>に</a:t>
            </a:r>
            <a:r>
              <a:rPr kumimoji="1" lang="en-US" altLang="ja-JP" sz="1100" dirty="0">
                <a:solidFill>
                  <a:srgbClr val="FF0000"/>
                </a:solidFill>
              </a:rPr>
              <a:t>HTTPS</a:t>
            </a:r>
            <a:r>
              <a:rPr kumimoji="1" lang="ja-JP" altLang="en-US" sz="1100" dirty="0"/>
              <a:t>でアクセスします。</a:t>
            </a:r>
            <a:endParaRPr kumimoji="1" lang="en-US" altLang="ja-JP" sz="1100" dirty="0"/>
          </a:p>
          <a:p>
            <a:r>
              <a:rPr kumimoji="1" lang="ja-JP" altLang="en-US" sz="1100" dirty="0"/>
              <a:t>証明書エラーの画面が出ることがありますが、そのまま接続してください。</a:t>
            </a:r>
            <a:endParaRPr kumimoji="1" lang="en-US" altLang="ja-JP" sz="1100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5AFC2B4-AD06-4D4C-A14B-E75115A98C01}"/>
              </a:ext>
            </a:extLst>
          </p:cNvPr>
          <p:cNvSpPr/>
          <p:nvPr/>
        </p:nvSpPr>
        <p:spPr>
          <a:xfrm>
            <a:off x="6732240" y="4293096"/>
            <a:ext cx="1728192" cy="576066"/>
          </a:xfrm>
          <a:prstGeom prst="wedgeRectCallout">
            <a:avLst>
              <a:gd name="adj1" fmla="val -100611"/>
              <a:gd name="adj2" fmla="val -56979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ID</a:t>
            </a:r>
            <a:r>
              <a:rPr kumimoji="1" lang="ja-JP" altLang="en-US" sz="1100" dirty="0"/>
              <a:t>／パスワードは、構築時に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別途お伝えしています。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3A3393C-E3A1-4828-9566-A480859F7426}"/>
              </a:ext>
            </a:extLst>
          </p:cNvPr>
          <p:cNvSpPr/>
          <p:nvPr/>
        </p:nvSpPr>
        <p:spPr>
          <a:xfrm>
            <a:off x="5292080" y="988545"/>
            <a:ext cx="3601095" cy="768410"/>
          </a:xfrm>
          <a:prstGeom prst="roundRect">
            <a:avLst>
              <a:gd name="adj" fmla="val 15841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92075">
              <a:spcBef>
                <a:spcPts val="600"/>
              </a:spcBef>
            </a:pPr>
            <a:r>
              <a:rPr kumimoji="1" lang="en-US" altLang="ja-JP" sz="1100" dirty="0"/>
              <a:t>UTM</a:t>
            </a:r>
            <a:r>
              <a:rPr kumimoji="1" lang="ja-JP" altLang="en-US" sz="1100" dirty="0"/>
              <a:t>の設定をする場合、ブラウザは標準の</a:t>
            </a:r>
            <a:r>
              <a:rPr kumimoji="1" lang="en-US" altLang="ja-JP" sz="1100" dirty="0"/>
              <a:t>IE11</a:t>
            </a:r>
            <a:r>
              <a:rPr kumimoji="1" lang="ja-JP" altLang="en-US" sz="1100" dirty="0"/>
              <a:t>ではなく、</a:t>
            </a:r>
            <a:r>
              <a:rPr lang="en-US" altLang="ja-JP" sz="1100" dirty="0"/>
              <a:t>Google Chrome </a:t>
            </a:r>
            <a:r>
              <a:rPr lang="ja-JP" altLang="en-US" sz="1100" dirty="0"/>
              <a:t>または </a:t>
            </a:r>
            <a:r>
              <a:rPr lang="en-US" altLang="ja-JP" sz="1100" dirty="0"/>
              <a:t>Mozilla Firefox </a:t>
            </a:r>
            <a:r>
              <a:rPr lang="ja-JP" altLang="en-US" sz="1100" dirty="0"/>
              <a:t>の利用を推奨します。標準外ソフトウェアを申請のうえご利用ください。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157069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E9A9D90-C0CF-4883-9FD6-25D1CED4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１．基本操作②</a:t>
            </a:r>
            <a:br>
              <a:rPr kumimoji="1" lang="en-US" altLang="ja-JP" dirty="0"/>
            </a:br>
            <a:r>
              <a:rPr lang="en-US" altLang="ja-JP" sz="2800" dirty="0"/>
              <a:t>Config</a:t>
            </a:r>
            <a:r>
              <a:rPr lang="ja-JP" altLang="en-US" sz="2800" dirty="0"/>
              <a:t>ファイルの取得・保存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9203CFD-4300-4A0F-A92F-9D2328E5B263}"/>
              </a:ext>
            </a:extLst>
          </p:cNvPr>
          <p:cNvSpPr/>
          <p:nvPr/>
        </p:nvSpPr>
        <p:spPr>
          <a:xfrm>
            <a:off x="250825" y="5589239"/>
            <a:ext cx="8642350" cy="9353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952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accent3"/>
                </a:solidFill>
              </a:rPr>
              <a:t>障害発生時の復旧に必要となるため、設定変更毎に必ず</a:t>
            </a:r>
            <a:r>
              <a:rPr lang="en-US" altLang="ja-JP" sz="1400" dirty="0">
                <a:solidFill>
                  <a:schemeClr val="accent3"/>
                </a:solidFill>
              </a:rPr>
              <a:t>Config</a:t>
            </a:r>
            <a:r>
              <a:rPr lang="ja-JP" altLang="en-US" sz="1400" dirty="0">
                <a:solidFill>
                  <a:schemeClr val="accent3"/>
                </a:solidFill>
              </a:rPr>
              <a:t>ファイルを保存しておいてください。</a:t>
            </a:r>
            <a:endParaRPr lang="en-US" altLang="ja-JP" sz="1400" dirty="0">
              <a:solidFill>
                <a:schemeClr val="accent3"/>
              </a:solidFill>
            </a:endParaRPr>
          </a:p>
          <a:p>
            <a:pPr marL="285750" indent="-1952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sz="1400" dirty="0">
                <a:solidFill>
                  <a:schemeClr val="accent3"/>
                </a:solidFill>
              </a:rPr>
              <a:t>Config</a:t>
            </a:r>
            <a:r>
              <a:rPr lang="ja-JP" altLang="en-US" sz="1400" dirty="0">
                <a:solidFill>
                  <a:schemeClr val="accent3"/>
                </a:solidFill>
              </a:rPr>
              <a:t>ファイルは、管理者のみアクセスできるフォルダに保存するなど、機密性に留意してください。</a:t>
            </a:r>
            <a:endParaRPr lang="en-US" altLang="ja-JP" sz="1400" dirty="0">
              <a:solidFill>
                <a:schemeClr val="accent3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3829C09-DF4F-4F6A-9693-EDBBC9437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96" y="2182093"/>
            <a:ext cx="2895851" cy="28806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2805CA70-BD13-4A0A-B5DA-62749410EDF0}"/>
              </a:ext>
            </a:extLst>
          </p:cNvPr>
          <p:cNvSpPr/>
          <p:nvPr/>
        </p:nvSpPr>
        <p:spPr>
          <a:xfrm>
            <a:off x="827584" y="1196752"/>
            <a:ext cx="3024336" cy="828758"/>
          </a:xfrm>
          <a:prstGeom prst="wedgeRectCallout">
            <a:avLst>
              <a:gd name="adj1" fmla="val -18665"/>
              <a:gd name="adj2" fmla="val 231249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100" dirty="0"/>
              <a:t>UTM</a:t>
            </a:r>
            <a:r>
              <a:rPr kumimoji="1" lang="ja-JP" altLang="en-US" sz="1100" dirty="0"/>
              <a:t>にログイン後画面上部メニューバー右にある</a:t>
            </a:r>
            <a:br>
              <a:rPr kumimoji="1" lang="en-US" altLang="ja-JP" sz="1100" dirty="0"/>
            </a:br>
            <a:r>
              <a:rPr kumimoji="1" lang="ja-JP" altLang="en-US" sz="1100" dirty="0"/>
              <a:t>アカウント</a:t>
            </a:r>
            <a:r>
              <a:rPr lang="ja-JP" altLang="en-US" sz="1100" dirty="0"/>
              <a:t>名のプルダウンメニューを開き、</a:t>
            </a:r>
            <a:endParaRPr lang="en-US" altLang="ja-JP" sz="1100" dirty="0"/>
          </a:p>
          <a:p>
            <a:r>
              <a:rPr kumimoji="1" lang="en-US" altLang="ja-JP" sz="1100" dirty="0"/>
              <a:t>【</a:t>
            </a:r>
            <a:r>
              <a:rPr lang="ja-JP" altLang="en-US" sz="1100" dirty="0"/>
              <a:t>設定</a:t>
            </a:r>
            <a:r>
              <a:rPr kumimoji="1" lang="en-US" altLang="ja-JP" sz="1100" dirty="0"/>
              <a:t>】</a:t>
            </a:r>
            <a:r>
              <a:rPr kumimoji="1" lang="ja-JP" altLang="en-US" sz="1100" dirty="0"/>
              <a:t>→</a:t>
            </a:r>
            <a:r>
              <a:rPr kumimoji="1" lang="en-US" altLang="ja-JP" sz="1100" dirty="0"/>
              <a:t>【</a:t>
            </a:r>
            <a:r>
              <a:rPr lang="ja-JP" altLang="en-US" sz="1100" dirty="0"/>
              <a:t>バックアップ</a:t>
            </a:r>
            <a:r>
              <a:rPr kumimoji="1" lang="en-US" altLang="ja-JP" sz="1100" dirty="0"/>
              <a:t>】</a:t>
            </a:r>
            <a:r>
              <a:rPr kumimoji="1" lang="ja-JP" altLang="en-US" sz="1100" dirty="0"/>
              <a:t>をクリックします。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1793067-E2FE-48DB-8217-60D4FA873837}"/>
              </a:ext>
            </a:extLst>
          </p:cNvPr>
          <p:cNvSpPr txBox="1"/>
          <p:nvPr/>
        </p:nvSpPr>
        <p:spPr>
          <a:xfrm>
            <a:off x="395536" y="127332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9E852438-E9B3-4725-AABA-94C5A30E1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552046"/>
            <a:ext cx="5099428" cy="22279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9BEA782-6625-4EB9-9054-21FFEF5B3CA2}"/>
              </a:ext>
            </a:extLst>
          </p:cNvPr>
          <p:cNvSpPr txBox="1"/>
          <p:nvPr/>
        </p:nvSpPr>
        <p:spPr>
          <a:xfrm>
            <a:off x="5508104" y="477948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13DA120-B096-4B42-8037-BCAB4965E749}"/>
              </a:ext>
            </a:extLst>
          </p:cNvPr>
          <p:cNvSpPr/>
          <p:nvPr/>
        </p:nvSpPr>
        <p:spPr>
          <a:xfrm>
            <a:off x="1226544" y="3505160"/>
            <a:ext cx="936104" cy="196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CC7CAB3-F69A-4B50-9D8E-4A9DAEAED70A}"/>
              </a:ext>
            </a:extLst>
          </p:cNvPr>
          <p:cNvSpPr/>
          <p:nvPr/>
        </p:nvSpPr>
        <p:spPr>
          <a:xfrm>
            <a:off x="5508104" y="4003709"/>
            <a:ext cx="792088" cy="181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4CAA86E0-0D8F-487C-B622-C3B62216EF22}"/>
              </a:ext>
            </a:extLst>
          </p:cNvPr>
          <p:cNvSpPr/>
          <p:nvPr/>
        </p:nvSpPr>
        <p:spPr>
          <a:xfrm>
            <a:off x="5882043" y="4669526"/>
            <a:ext cx="2496815" cy="706090"/>
          </a:xfrm>
          <a:prstGeom prst="wedgeRectCallout">
            <a:avLst>
              <a:gd name="adj1" fmla="val -42281"/>
              <a:gd name="adj2" fmla="val -127310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【OK】</a:t>
            </a:r>
            <a:r>
              <a:rPr kumimoji="1" lang="ja-JP" altLang="en-US" sz="1100" dirty="0"/>
              <a:t>をクリックし、ファイルを</a:t>
            </a:r>
            <a:r>
              <a:rPr lang="ja-JP" altLang="en-US" sz="1100" dirty="0"/>
              <a:t>保存します。</a:t>
            </a:r>
            <a:endParaRPr lang="en-US" altLang="ja-JP" sz="1100" dirty="0"/>
          </a:p>
          <a:p>
            <a:pPr algn="ctr"/>
            <a:r>
              <a:rPr kumimoji="1" lang="en-US" altLang="ja-JP" sz="800" dirty="0"/>
              <a:t>※</a:t>
            </a:r>
            <a:r>
              <a:rPr kumimoji="1" lang="ja-JP" altLang="en-US" sz="800" dirty="0"/>
              <a:t>成功すると拡張子が</a:t>
            </a:r>
            <a:r>
              <a:rPr lang="en-US" altLang="ja-JP" sz="800" dirty="0" err="1"/>
              <a:t>conf</a:t>
            </a:r>
            <a:r>
              <a:rPr lang="ja-JP" altLang="en-US" sz="800" dirty="0"/>
              <a:t>の</a:t>
            </a:r>
            <a:r>
              <a:rPr kumimoji="1" lang="ja-JP" altLang="en-US" sz="800" dirty="0"/>
              <a:t>ファイルが保存されます。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268816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F3218-B273-4561-9D3E-E56459C8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１．基本操作③</a:t>
            </a:r>
            <a:br>
              <a:rPr lang="en-US" altLang="ja-JP" sz="2800" dirty="0"/>
            </a:br>
            <a:r>
              <a:rPr lang="ja-JP" altLang="en-US" sz="2800" dirty="0"/>
              <a:t>機器のシャットダウン方法</a:t>
            </a:r>
            <a:endParaRPr kumimoji="1" lang="ja-JP" altLang="en-US" sz="2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024C5A-B571-4404-A1A0-782EF3D49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4" y="1428565"/>
            <a:ext cx="4971687" cy="230428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171097A-936E-4401-9897-E23B165C7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028107"/>
            <a:ext cx="5164399" cy="1811498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A2DFFEF-F47D-4A54-9FD9-90624D877403}"/>
              </a:ext>
            </a:extLst>
          </p:cNvPr>
          <p:cNvSpPr/>
          <p:nvPr/>
        </p:nvSpPr>
        <p:spPr>
          <a:xfrm>
            <a:off x="5488512" y="1730231"/>
            <a:ext cx="3024336" cy="828758"/>
          </a:xfrm>
          <a:prstGeom prst="wedgeRectCallout">
            <a:avLst>
              <a:gd name="adj1" fmla="val -56951"/>
              <a:gd name="adj2" fmla="val -43607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100" dirty="0"/>
              <a:t>UTM</a:t>
            </a:r>
            <a:r>
              <a:rPr kumimoji="1" lang="ja-JP" altLang="en-US" sz="1100" dirty="0"/>
              <a:t>にログイン後画面上部メニューバー右にある</a:t>
            </a:r>
            <a:br>
              <a:rPr kumimoji="1" lang="en-US" altLang="ja-JP" sz="1100" dirty="0"/>
            </a:br>
            <a:r>
              <a:rPr kumimoji="1" lang="ja-JP" altLang="en-US" sz="1100" dirty="0"/>
              <a:t>アカウント</a:t>
            </a:r>
            <a:r>
              <a:rPr lang="ja-JP" altLang="en-US" sz="1100" dirty="0"/>
              <a:t>名のプルダウンメニューを開き、</a:t>
            </a:r>
            <a:endParaRPr lang="en-US" altLang="ja-JP" sz="1100" dirty="0"/>
          </a:p>
          <a:p>
            <a:r>
              <a:rPr kumimoji="1" lang="en-US" altLang="ja-JP" sz="1100" dirty="0"/>
              <a:t>【</a:t>
            </a:r>
            <a:r>
              <a:rPr kumimoji="1" lang="ja-JP" altLang="en-US" sz="1100" dirty="0"/>
              <a:t>シャットダウン</a:t>
            </a:r>
            <a:r>
              <a:rPr kumimoji="1" lang="en-US" altLang="ja-JP" sz="1100" dirty="0"/>
              <a:t>】</a:t>
            </a:r>
            <a:r>
              <a:rPr kumimoji="1" lang="ja-JP" altLang="en-US" sz="1100" dirty="0"/>
              <a:t>をクリックします。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B422F2-3BBE-440C-ABF5-B4477DD9C778}"/>
              </a:ext>
            </a:extLst>
          </p:cNvPr>
          <p:cNvSpPr txBox="1"/>
          <p:nvPr/>
        </p:nvSpPr>
        <p:spPr>
          <a:xfrm>
            <a:off x="5436096" y="1393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F55B7A-F8DB-46AF-9764-75F824675B63}"/>
              </a:ext>
            </a:extLst>
          </p:cNvPr>
          <p:cNvSpPr/>
          <p:nvPr/>
        </p:nvSpPr>
        <p:spPr>
          <a:xfrm>
            <a:off x="6316448" y="5193400"/>
            <a:ext cx="936104" cy="196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F9394579-C85A-45FD-B9AE-97E84D0A3E0B}"/>
              </a:ext>
            </a:extLst>
          </p:cNvPr>
          <p:cNvSpPr/>
          <p:nvPr/>
        </p:nvSpPr>
        <p:spPr>
          <a:xfrm>
            <a:off x="2462122" y="4849355"/>
            <a:ext cx="1296144" cy="540291"/>
          </a:xfrm>
          <a:prstGeom prst="wedgeRectCallout">
            <a:avLst>
              <a:gd name="adj1" fmla="val 250156"/>
              <a:gd name="adj2" fmla="val 35057"/>
            </a:avLst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100" dirty="0"/>
              <a:t>OK</a:t>
            </a:r>
            <a:r>
              <a:rPr kumimoji="1" lang="ja-JP" altLang="en-US" sz="1100" dirty="0"/>
              <a:t>をクリックします。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D537A1-3370-4BA4-88D7-D5B53FD61100}"/>
              </a:ext>
            </a:extLst>
          </p:cNvPr>
          <p:cNvSpPr txBox="1"/>
          <p:nvPr/>
        </p:nvSpPr>
        <p:spPr>
          <a:xfrm>
            <a:off x="2411760" y="448002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231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758C0-98DE-4634-9935-4335FDD2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000" dirty="0"/>
              <a:t>（参考）</a:t>
            </a:r>
            <a:br>
              <a:rPr lang="en-US" altLang="ja-JP" sz="2800" dirty="0"/>
            </a:br>
            <a:r>
              <a:rPr lang="ja-JP" altLang="en-US" sz="2800" dirty="0"/>
              <a:t>機器のシャットダウン方法：</a:t>
            </a:r>
            <a:r>
              <a:rPr lang="en-US" altLang="ja-JP" sz="2800" dirty="0"/>
              <a:t>CLI</a:t>
            </a:r>
            <a:r>
              <a:rPr lang="ja-JP" altLang="en-US" sz="2800" dirty="0" err="1"/>
              <a:t>での</a:t>
            </a:r>
            <a:r>
              <a:rPr lang="ja-JP" altLang="en-US" sz="2800" dirty="0"/>
              <a:t>手順</a:t>
            </a:r>
            <a:endParaRPr kumimoji="1" lang="ja-JP" altLang="en-US" sz="28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CFC4019-A7EF-4AD3-9122-BD9A499A938A}"/>
              </a:ext>
            </a:extLst>
          </p:cNvPr>
          <p:cNvSpPr/>
          <p:nvPr/>
        </p:nvSpPr>
        <p:spPr>
          <a:xfrm>
            <a:off x="250825" y="1659285"/>
            <a:ext cx="8064896" cy="3824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+mj-ea"/>
              <a:buAutoNum type="circleNumDbPlain"/>
            </a:pP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SSH</a:t>
            </a:r>
            <a:r>
              <a:rPr lang="ja-JP" altLang="ja-JP" sz="1400" dirty="0">
                <a:latin typeface="+mn-ea"/>
                <a:cs typeface="ＭＳ Ｐゴシック" panose="020B0600070205080204" pitchFamily="50" charset="-128"/>
              </a:rPr>
              <a:t>またはシリアルコンソールより</a:t>
            </a: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CLI</a:t>
            </a:r>
            <a:r>
              <a:rPr lang="ja-JP" altLang="ja-JP" sz="1400" dirty="0">
                <a:latin typeface="+mn-ea"/>
                <a:cs typeface="ＭＳ Ｐゴシック" panose="020B0600070205080204" pitchFamily="50" charset="-128"/>
              </a:rPr>
              <a:t>で機器にログイン</a:t>
            </a:r>
            <a:r>
              <a:rPr lang="ja-JP" altLang="en-US" sz="1400" dirty="0">
                <a:latin typeface="+mn-ea"/>
                <a:cs typeface="ＭＳ Ｐゴシック" panose="020B0600070205080204" pitchFamily="50" charset="-128"/>
              </a:rPr>
              <a:t>します</a:t>
            </a:r>
            <a:endParaRPr lang="en-US" altLang="ja-JP" sz="1400" dirty="0">
              <a:latin typeface="+mn-ea"/>
              <a:cs typeface="ＭＳ Ｐゴシック" panose="020B0600070205080204" pitchFamily="50" charset="-128"/>
            </a:endParaRPr>
          </a:p>
          <a:p>
            <a:pPr marL="342900" indent="-342900" algn="just">
              <a:spcBef>
                <a:spcPts val="120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ja-JP" altLang="ja-JP" sz="1400" dirty="0">
                <a:latin typeface="+mn-ea"/>
                <a:cs typeface="ＭＳ Ｐゴシック" panose="020B0600070205080204" pitchFamily="50" charset="-128"/>
              </a:rPr>
              <a:t>下記のコマンドで装置の</a:t>
            </a: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shutdown</a:t>
            </a:r>
            <a:r>
              <a:rPr lang="ja-JP" altLang="ja-JP" sz="1400" dirty="0">
                <a:latin typeface="+mn-ea"/>
                <a:cs typeface="ＭＳ Ｐゴシック" panose="020B0600070205080204" pitchFamily="50" charset="-128"/>
              </a:rPr>
              <a:t>を実行</a:t>
            </a:r>
            <a:r>
              <a:rPr lang="ja-JP" altLang="en-US" sz="1400" dirty="0">
                <a:latin typeface="+mn-ea"/>
                <a:cs typeface="ＭＳ Ｐゴシック" panose="020B0600070205080204" pitchFamily="50" charset="-128"/>
              </a:rPr>
              <a:t>します</a:t>
            </a:r>
            <a:endParaRPr lang="ja-JP" altLang="ja-JP" sz="1400" dirty="0">
              <a:latin typeface="+mn-ea"/>
              <a:cs typeface="ＭＳ Ｐゴシック" panose="020B0600070205080204" pitchFamily="50" charset="-128"/>
            </a:endParaRPr>
          </a:p>
          <a:p>
            <a:pPr algn="just">
              <a:spcAft>
                <a:spcPts val="0"/>
              </a:spcAft>
            </a:pPr>
            <a:endParaRPr lang="en-US" altLang="ja-JP" sz="1400" dirty="0">
              <a:latin typeface="+mn-ea"/>
              <a:cs typeface="ＭＳ Ｐゴシック" panose="020B0600070205080204" pitchFamily="50" charset="-128"/>
            </a:endParaRPr>
          </a:p>
          <a:p>
            <a:pPr algn="just">
              <a:spcAft>
                <a:spcPts val="0"/>
              </a:spcAft>
            </a:pP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--------------</a:t>
            </a:r>
            <a:endParaRPr lang="ja-JP" altLang="ja-JP" sz="1400" dirty="0">
              <a:latin typeface="+mn-ea"/>
              <a:cs typeface="ＭＳ Ｐゴシック" panose="020B0600070205080204" pitchFamily="50" charset="-128"/>
            </a:endParaRPr>
          </a:p>
          <a:p>
            <a:pPr algn="just">
              <a:spcBef>
                <a:spcPts val="300"/>
              </a:spcBef>
              <a:spcAft>
                <a:spcPts val="0"/>
              </a:spcAft>
            </a:pP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hostname # execute shutdown</a:t>
            </a:r>
            <a:r>
              <a:rPr lang="ja-JP" altLang="ja-JP" sz="1400" dirty="0">
                <a:latin typeface="+mn-ea"/>
                <a:cs typeface="ＭＳ Ｐゴシック" panose="020B0600070205080204" pitchFamily="50" charset="-128"/>
              </a:rPr>
              <a:t>　　　　　　　　　←</a:t>
            </a: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execute shutdown</a:t>
            </a:r>
            <a:r>
              <a:rPr lang="ja-JP" altLang="ja-JP" sz="1400" dirty="0">
                <a:latin typeface="+mn-ea"/>
                <a:cs typeface="ＭＳ Ｐゴシック" panose="020B0600070205080204" pitchFamily="50" charset="-128"/>
              </a:rPr>
              <a:t>を実行</a:t>
            </a:r>
          </a:p>
          <a:p>
            <a:pPr algn="just">
              <a:spcBef>
                <a:spcPts val="300"/>
              </a:spcBef>
              <a:spcAft>
                <a:spcPts val="0"/>
              </a:spcAft>
            </a:pP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This operation will shutdown the system !</a:t>
            </a:r>
            <a:endParaRPr lang="ja-JP" altLang="ja-JP" sz="1400" dirty="0">
              <a:latin typeface="+mn-ea"/>
              <a:cs typeface="ＭＳ Ｐゴシック" panose="020B0600070205080204" pitchFamily="50" charset="-128"/>
            </a:endParaRPr>
          </a:p>
          <a:p>
            <a:pPr algn="just">
              <a:spcBef>
                <a:spcPts val="300"/>
              </a:spcBef>
              <a:spcAft>
                <a:spcPts val="0"/>
              </a:spcAft>
            </a:pP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Do you want to continue? (y/n)y</a:t>
            </a:r>
            <a:r>
              <a:rPr lang="ja-JP" altLang="ja-JP" sz="1400" dirty="0">
                <a:latin typeface="+mn-ea"/>
                <a:cs typeface="ＭＳ Ｐゴシック" panose="020B0600070205080204" pitchFamily="50" charset="-128"/>
              </a:rPr>
              <a:t>　　　　　　　</a:t>
            </a: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    </a:t>
            </a:r>
            <a:r>
              <a:rPr lang="ja-JP" altLang="ja-JP" sz="1400" dirty="0">
                <a:latin typeface="+mn-ea"/>
                <a:cs typeface="ＭＳ Ｐゴシック" panose="020B0600070205080204" pitchFamily="50" charset="-128"/>
              </a:rPr>
              <a:t>←「</a:t>
            </a: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y</a:t>
            </a:r>
            <a:r>
              <a:rPr lang="ja-JP" altLang="ja-JP" sz="1400" dirty="0">
                <a:latin typeface="+mn-ea"/>
                <a:cs typeface="ＭＳ Ｐゴシック" panose="020B0600070205080204" pitchFamily="50" charset="-128"/>
              </a:rPr>
              <a:t>」を入力 </a:t>
            </a:r>
          </a:p>
          <a:p>
            <a:pPr algn="just">
              <a:spcBef>
                <a:spcPts val="300"/>
              </a:spcBef>
              <a:spcAft>
                <a:spcPts val="0"/>
              </a:spcAft>
            </a:pP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The system is going down NOW !!</a:t>
            </a:r>
            <a:endParaRPr lang="ja-JP" altLang="ja-JP" sz="1400" dirty="0">
              <a:latin typeface="+mn-ea"/>
              <a:cs typeface="ＭＳ Ｐゴシック" panose="020B0600070205080204" pitchFamily="50" charset="-128"/>
            </a:endParaRPr>
          </a:p>
          <a:p>
            <a:pPr algn="just">
              <a:spcBef>
                <a:spcPts val="300"/>
              </a:spcBef>
              <a:spcAft>
                <a:spcPts val="0"/>
              </a:spcAft>
            </a:pP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System is shutting down...</a:t>
            </a:r>
            <a:endParaRPr lang="ja-JP" altLang="ja-JP" sz="1400" dirty="0">
              <a:latin typeface="+mn-ea"/>
              <a:cs typeface="ＭＳ Ｐゴシック" panose="020B0600070205080204" pitchFamily="50" charset="-128"/>
            </a:endParaRPr>
          </a:p>
          <a:p>
            <a:pPr algn="just">
              <a:spcBef>
                <a:spcPts val="300"/>
              </a:spcBef>
              <a:spcAft>
                <a:spcPts val="0"/>
              </a:spcAft>
            </a:pP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hostname #</a:t>
            </a:r>
            <a:endParaRPr lang="ja-JP" altLang="ja-JP" sz="1400" dirty="0">
              <a:latin typeface="+mn-ea"/>
              <a:cs typeface="ＭＳ Ｐゴシック" panose="020B0600070205080204" pitchFamily="50" charset="-128"/>
            </a:endParaRPr>
          </a:p>
          <a:p>
            <a:pPr algn="just">
              <a:spcBef>
                <a:spcPts val="300"/>
              </a:spcBef>
              <a:spcAft>
                <a:spcPts val="0"/>
              </a:spcAft>
            </a:pP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The system is halted.</a:t>
            </a:r>
            <a:endParaRPr lang="ja-JP" altLang="ja-JP" sz="1400" dirty="0">
              <a:latin typeface="+mn-ea"/>
              <a:cs typeface="ＭＳ Ｐゴシック" panose="020B0600070205080204" pitchFamily="50" charset="-128"/>
            </a:endParaRPr>
          </a:p>
          <a:p>
            <a:pPr algn="just">
              <a:spcAft>
                <a:spcPts val="0"/>
              </a:spcAft>
            </a:pP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--------------</a:t>
            </a:r>
            <a:endParaRPr lang="ja-JP" altLang="ja-JP" sz="1400" dirty="0">
              <a:latin typeface="+mn-ea"/>
              <a:cs typeface="ＭＳ Ｐゴシック" panose="020B0600070205080204" pitchFamily="50" charset="-128"/>
            </a:endParaRPr>
          </a:p>
          <a:p>
            <a:pPr algn="just">
              <a:spcAft>
                <a:spcPts val="0"/>
              </a:spcAft>
            </a:pP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 </a:t>
            </a:r>
            <a:endParaRPr lang="ja-JP" altLang="ja-JP" sz="1400" dirty="0">
              <a:latin typeface="+mn-ea"/>
              <a:cs typeface="ＭＳ Ｐゴシック" panose="020B0600070205080204" pitchFamily="50" charset="-128"/>
            </a:endParaRPr>
          </a:p>
          <a:p>
            <a:pPr algn="just">
              <a:spcAft>
                <a:spcPts val="0"/>
              </a:spcAft>
            </a:pPr>
            <a:r>
              <a:rPr lang="ja-JP" altLang="en-US" sz="1400" dirty="0">
                <a:latin typeface="+mn-ea"/>
                <a:cs typeface="ＭＳ Ｐゴシック" panose="020B0600070205080204" pitchFamily="50" charset="-128"/>
              </a:rPr>
              <a:t>・</a:t>
            </a:r>
            <a:r>
              <a:rPr lang="ja-JP" altLang="ja-JP" sz="1400" dirty="0">
                <a:latin typeface="+mn-ea"/>
                <a:cs typeface="ＭＳ Ｐゴシック" panose="020B0600070205080204" pitchFamily="50" charset="-128"/>
              </a:rPr>
              <a:t>コマンド実行後、「</a:t>
            </a: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The system is halted.</a:t>
            </a:r>
            <a:r>
              <a:rPr lang="ja-JP" altLang="ja-JP" sz="1400" dirty="0">
                <a:latin typeface="+mn-ea"/>
                <a:cs typeface="ＭＳ Ｐゴシック" panose="020B0600070205080204" pitchFamily="50" charset="-128"/>
              </a:rPr>
              <a:t>」までに</a:t>
            </a: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1</a:t>
            </a:r>
            <a:r>
              <a:rPr lang="ja-JP" altLang="ja-JP" sz="1400" dirty="0">
                <a:latin typeface="+mn-ea"/>
                <a:cs typeface="ＭＳ Ｐゴシック" panose="020B0600070205080204" pitchFamily="50" charset="-128"/>
              </a:rPr>
              <a:t>分程度</a:t>
            </a:r>
            <a:r>
              <a:rPr lang="ja-JP" altLang="en-US" sz="1400" dirty="0">
                <a:latin typeface="+mn-ea"/>
                <a:cs typeface="ＭＳ Ｐゴシック" panose="020B0600070205080204" pitchFamily="50" charset="-128"/>
              </a:rPr>
              <a:t>かかることがあります</a:t>
            </a:r>
            <a:endParaRPr lang="ja-JP" altLang="ja-JP" sz="1400" dirty="0">
              <a:latin typeface="+mn-ea"/>
              <a:cs typeface="ＭＳ Ｐゴシック" panose="020B0600070205080204" pitchFamily="50" charset="-128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ja-JP" altLang="en-US" sz="1400" dirty="0">
                <a:latin typeface="+mn-ea"/>
                <a:cs typeface="ＭＳ Ｐゴシック" panose="020B0600070205080204" pitchFamily="50" charset="-128"/>
              </a:rPr>
              <a:t>・</a:t>
            </a:r>
            <a:r>
              <a:rPr lang="ja-JP" altLang="ja-JP" sz="1400" dirty="0">
                <a:latin typeface="+mn-ea"/>
                <a:cs typeface="ＭＳ Ｐゴシック" panose="020B0600070205080204" pitchFamily="50" charset="-128"/>
              </a:rPr>
              <a:t>「</a:t>
            </a: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The system is halted.</a:t>
            </a:r>
            <a:r>
              <a:rPr lang="ja-JP" altLang="ja-JP" sz="1400" dirty="0">
                <a:latin typeface="+mn-ea"/>
                <a:cs typeface="ＭＳ Ｐゴシック" panose="020B0600070205080204" pitchFamily="50" charset="-128"/>
              </a:rPr>
              <a:t>」が表示されたら</a:t>
            </a:r>
            <a:r>
              <a:rPr lang="en-US" altLang="ja-JP" sz="1400" dirty="0">
                <a:latin typeface="+mn-ea"/>
                <a:cs typeface="ＭＳ Ｐゴシック" panose="020B0600070205080204" pitchFamily="50" charset="-128"/>
              </a:rPr>
              <a:t>shutdown</a:t>
            </a:r>
            <a:r>
              <a:rPr lang="ja-JP" altLang="ja-JP" sz="1400" dirty="0">
                <a:latin typeface="+mn-ea"/>
                <a:cs typeface="ＭＳ Ｐゴシック" panose="020B0600070205080204" pitchFamily="50" charset="-128"/>
              </a:rPr>
              <a:t>完了ですので、電源ケーブルを抜いてください</a:t>
            </a:r>
            <a:endParaRPr lang="ja-JP" altLang="ja-JP" sz="1400" dirty="0">
              <a:effectLst/>
              <a:latin typeface="+mn-ea"/>
              <a:cs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562352-892A-44E2-AB26-C018664BC8DE}"/>
              </a:ext>
            </a:extLst>
          </p:cNvPr>
          <p:cNvSpPr/>
          <p:nvPr/>
        </p:nvSpPr>
        <p:spPr>
          <a:xfrm>
            <a:off x="250825" y="1290246"/>
            <a:ext cx="27356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ja-JP" altLang="ja-JP" sz="1600" b="1" dirty="0">
                <a:latin typeface="+mn-ea"/>
                <a:cs typeface="ＭＳ Ｐゴシック" panose="020B0600070205080204" pitchFamily="50" charset="-128"/>
              </a:rPr>
              <a:t>〇</a:t>
            </a:r>
            <a:r>
              <a:rPr lang="en-US" altLang="ja-JP" sz="1600" b="1" dirty="0">
                <a:latin typeface="+mn-ea"/>
                <a:cs typeface="ＭＳ Ｐゴシック" panose="020B0600070205080204" pitchFamily="50" charset="-128"/>
              </a:rPr>
              <a:t>CLI</a:t>
            </a:r>
            <a:r>
              <a:rPr lang="ja-JP" altLang="en-US" sz="1600" b="1" dirty="0" err="1">
                <a:latin typeface="+mn-ea"/>
                <a:cs typeface="ＭＳ Ｐゴシック" panose="020B0600070205080204" pitchFamily="50" charset="-128"/>
              </a:rPr>
              <a:t>での</a:t>
            </a:r>
            <a:r>
              <a:rPr lang="ja-JP" altLang="ja-JP" sz="1600" b="1" dirty="0">
                <a:latin typeface="+mn-ea"/>
                <a:cs typeface="ＭＳ Ｐゴシック" panose="020B0600070205080204" pitchFamily="50" charset="-128"/>
              </a:rPr>
              <a:t>シャットダウン</a:t>
            </a:r>
            <a:r>
              <a:rPr lang="ja-JP" altLang="en-US" sz="1600" b="1" dirty="0">
                <a:latin typeface="+mn-ea"/>
                <a:cs typeface="ＭＳ Ｐゴシック" panose="020B0600070205080204" pitchFamily="50" charset="-128"/>
              </a:rPr>
              <a:t>手順</a:t>
            </a:r>
            <a:endParaRPr lang="ja-JP" altLang="ja-JP" sz="1600" b="1" dirty="0">
              <a:latin typeface="+mn-ea"/>
              <a:cs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159955"/>
      </p:ext>
    </p:extLst>
  </p:cSld>
  <p:clrMapOvr>
    <a:masterClrMapping/>
  </p:clrMapOvr>
</p:sld>
</file>

<file path=ppt/theme/theme1.xml><?xml version="1.0" encoding="utf-8"?>
<a:theme xmlns:a="http://schemas.openxmlformats.org/drawingml/2006/main" name="2_デザインの設定">
  <a:themeElements>
    <a:clrScheme name="旭化成カラーパレット">
      <a:dk1>
        <a:srgbClr val="262626"/>
      </a:dk1>
      <a:lt1>
        <a:srgbClr val="FFFFFF"/>
      </a:lt1>
      <a:dk2>
        <a:srgbClr val="9FA0A0"/>
      </a:dk2>
      <a:lt2>
        <a:srgbClr val="EA5532"/>
      </a:lt2>
      <a:accent1>
        <a:srgbClr val="4685C5"/>
      </a:accent1>
      <a:accent2>
        <a:srgbClr val="AFC0E3"/>
      </a:accent2>
      <a:accent3>
        <a:srgbClr val="005BAC"/>
      </a:accent3>
      <a:accent4>
        <a:srgbClr val="A8D182"/>
      </a:accent4>
      <a:accent5>
        <a:srgbClr val="64C0AC"/>
      </a:accent5>
      <a:accent6>
        <a:srgbClr val="F5A200"/>
      </a:accent6>
      <a:hlink>
        <a:srgbClr val="0000FF"/>
      </a:hlink>
      <a:folHlink>
        <a:srgbClr val="800080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旭化成カラーパレット">
      <a:dk1>
        <a:srgbClr val="262626"/>
      </a:dk1>
      <a:lt1>
        <a:srgbClr val="FFFFFF"/>
      </a:lt1>
      <a:dk2>
        <a:srgbClr val="9FA0A0"/>
      </a:dk2>
      <a:lt2>
        <a:srgbClr val="EA5532"/>
      </a:lt2>
      <a:accent1>
        <a:srgbClr val="4685C5"/>
      </a:accent1>
      <a:accent2>
        <a:srgbClr val="AFC0E3"/>
      </a:accent2>
      <a:accent3>
        <a:srgbClr val="005BAC"/>
      </a:accent3>
      <a:accent4>
        <a:srgbClr val="A8D182"/>
      </a:accent4>
      <a:accent5>
        <a:srgbClr val="64C0AC"/>
      </a:accent5>
      <a:accent6>
        <a:srgbClr val="F5A200"/>
      </a:accent6>
      <a:hlink>
        <a:srgbClr val="0000FF"/>
      </a:hlink>
      <a:folHlink>
        <a:srgbClr val="800080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デザインの設定">
  <a:themeElements>
    <a:clrScheme name="旭化成カラーパレット">
      <a:dk1>
        <a:srgbClr val="262626"/>
      </a:dk1>
      <a:lt1>
        <a:srgbClr val="FFFFFF"/>
      </a:lt1>
      <a:dk2>
        <a:srgbClr val="9FA0A0"/>
      </a:dk2>
      <a:lt2>
        <a:srgbClr val="EA5532"/>
      </a:lt2>
      <a:accent1>
        <a:srgbClr val="4685C5"/>
      </a:accent1>
      <a:accent2>
        <a:srgbClr val="AFC0E3"/>
      </a:accent2>
      <a:accent3>
        <a:srgbClr val="005BAC"/>
      </a:accent3>
      <a:accent4>
        <a:srgbClr val="A8D182"/>
      </a:accent4>
      <a:accent5>
        <a:srgbClr val="64C0AC"/>
      </a:accent5>
      <a:accent6>
        <a:srgbClr val="F5A200"/>
      </a:accent6>
      <a:hlink>
        <a:srgbClr val="0000FF"/>
      </a:hlink>
      <a:folHlink>
        <a:srgbClr val="800080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デザインの設定">
  <a:themeElements>
    <a:clrScheme name="旭化成カラーパレット">
      <a:dk1>
        <a:srgbClr val="262626"/>
      </a:dk1>
      <a:lt1>
        <a:srgbClr val="FFFFFF"/>
      </a:lt1>
      <a:dk2>
        <a:srgbClr val="9FA0A0"/>
      </a:dk2>
      <a:lt2>
        <a:srgbClr val="EA5532"/>
      </a:lt2>
      <a:accent1>
        <a:srgbClr val="4685C5"/>
      </a:accent1>
      <a:accent2>
        <a:srgbClr val="AFC0E3"/>
      </a:accent2>
      <a:accent3>
        <a:srgbClr val="005BAC"/>
      </a:accent3>
      <a:accent4>
        <a:srgbClr val="A8D182"/>
      </a:accent4>
      <a:accent5>
        <a:srgbClr val="64C0AC"/>
      </a:accent5>
      <a:accent6>
        <a:srgbClr val="F5A200"/>
      </a:accent6>
      <a:hlink>
        <a:srgbClr val="0000FF"/>
      </a:hlink>
      <a:folHlink>
        <a:srgbClr val="800080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デザインの設定">
  <a:themeElements>
    <a:clrScheme name="旭化成カラーパレット">
      <a:dk1>
        <a:srgbClr val="262626"/>
      </a:dk1>
      <a:lt1>
        <a:srgbClr val="FFFFFF"/>
      </a:lt1>
      <a:dk2>
        <a:srgbClr val="9FA0A0"/>
      </a:dk2>
      <a:lt2>
        <a:srgbClr val="EA5532"/>
      </a:lt2>
      <a:accent1>
        <a:srgbClr val="4685C5"/>
      </a:accent1>
      <a:accent2>
        <a:srgbClr val="AFC0E3"/>
      </a:accent2>
      <a:accent3>
        <a:srgbClr val="005BAC"/>
      </a:accent3>
      <a:accent4>
        <a:srgbClr val="A8D182"/>
      </a:accent4>
      <a:accent5>
        <a:srgbClr val="64C0AC"/>
      </a:accent5>
      <a:accent6>
        <a:srgbClr val="F5A200"/>
      </a:accent6>
      <a:hlink>
        <a:srgbClr val="0000FF"/>
      </a:hlink>
      <a:folHlink>
        <a:srgbClr val="800080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デザインの設定">
  <a:themeElements>
    <a:clrScheme name="旭化成カラーパレット">
      <a:dk1>
        <a:srgbClr val="262626"/>
      </a:dk1>
      <a:lt1>
        <a:srgbClr val="FFFFFF"/>
      </a:lt1>
      <a:dk2>
        <a:srgbClr val="9FA0A0"/>
      </a:dk2>
      <a:lt2>
        <a:srgbClr val="EA5532"/>
      </a:lt2>
      <a:accent1>
        <a:srgbClr val="4685C5"/>
      </a:accent1>
      <a:accent2>
        <a:srgbClr val="AFC0E3"/>
      </a:accent2>
      <a:accent3>
        <a:srgbClr val="005BAC"/>
      </a:accent3>
      <a:accent4>
        <a:srgbClr val="A8D182"/>
      </a:accent4>
      <a:accent5>
        <a:srgbClr val="64C0AC"/>
      </a:accent5>
      <a:accent6>
        <a:srgbClr val="F5A200"/>
      </a:accent6>
      <a:hlink>
        <a:srgbClr val="0000FF"/>
      </a:hlink>
      <a:folHlink>
        <a:srgbClr val="800080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デザインの設定">
  <a:themeElements>
    <a:clrScheme name="旭化成カラーパレット">
      <a:dk1>
        <a:srgbClr val="262626"/>
      </a:dk1>
      <a:lt1>
        <a:srgbClr val="FFFFFF"/>
      </a:lt1>
      <a:dk2>
        <a:srgbClr val="9FA0A0"/>
      </a:dk2>
      <a:lt2>
        <a:srgbClr val="EA5532"/>
      </a:lt2>
      <a:accent1>
        <a:srgbClr val="4685C5"/>
      </a:accent1>
      <a:accent2>
        <a:srgbClr val="AFC0E3"/>
      </a:accent2>
      <a:accent3>
        <a:srgbClr val="005BAC"/>
      </a:accent3>
      <a:accent4>
        <a:srgbClr val="A8D182"/>
      </a:accent4>
      <a:accent5>
        <a:srgbClr val="64C0AC"/>
      </a:accent5>
      <a:accent6>
        <a:srgbClr val="F5A200"/>
      </a:accent6>
      <a:hlink>
        <a:srgbClr val="0000FF"/>
      </a:hlink>
      <a:folHlink>
        <a:srgbClr val="800080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1655</Words>
  <Application>Microsoft Office PowerPoint</Application>
  <PresentationFormat>画面に合わせる (4:3)</PresentationFormat>
  <Paragraphs>223</Paragraphs>
  <Slides>31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7</vt:i4>
      </vt:variant>
      <vt:variant>
        <vt:lpstr>スライド タイトル</vt:lpstr>
      </vt:variant>
      <vt:variant>
        <vt:i4>31</vt:i4>
      </vt:variant>
    </vt:vector>
  </HeadingPairs>
  <TitlesOfParts>
    <vt:vector size="47" baseType="lpstr">
      <vt:lpstr>ＭＳ Ｐゴシック</vt:lpstr>
      <vt:lpstr>Noto Sans CJK JP Bold</vt:lpstr>
      <vt:lpstr>Noto Sans CJK JP Medium</vt:lpstr>
      <vt:lpstr>Noto Sans CJK JP Thin</vt:lpstr>
      <vt:lpstr>Yu Gothic UI</vt:lpstr>
      <vt:lpstr>游明朝</vt:lpstr>
      <vt:lpstr>Arial</vt:lpstr>
      <vt:lpstr>Calibri</vt:lpstr>
      <vt:lpstr>Wingdings</vt:lpstr>
      <vt:lpstr>2_デザインの設定</vt:lpstr>
      <vt:lpstr>デザインの設定</vt:lpstr>
      <vt:lpstr>6_デザインの設定</vt:lpstr>
      <vt:lpstr>1_デザインの設定</vt:lpstr>
      <vt:lpstr>3_デザインの設定</vt:lpstr>
      <vt:lpstr>4_デザインの設定</vt:lpstr>
      <vt:lpstr>5_デザインの設定</vt:lpstr>
      <vt:lpstr>UTM管理・運用 簡易マニュアル</vt:lpstr>
      <vt:lpstr>改版履歴</vt:lpstr>
      <vt:lpstr>PowerPoint プレゼンテーション</vt:lpstr>
      <vt:lpstr>本マニュアルの位置づけ／留意事項</vt:lpstr>
      <vt:lpstr>１．基本操作</vt:lpstr>
      <vt:lpstr>１．基本操作① UTMへのログイン</vt:lpstr>
      <vt:lpstr>１．基本操作② Configファイルの取得・保存</vt:lpstr>
      <vt:lpstr>１．基本操作③ 機器のシャットダウン方法</vt:lpstr>
      <vt:lpstr>（参考） 機器のシャットダウン方法：CLIでの手順</vt:lpstr>
      <vt:lpstr>２．FWルールの設定</vt:lpstr>
      <vt:lpstr>２．FWルールの設定 FWルール設定の大まかな流れ</vt:lpstr>
      <vt:lpstr>２．FWルールの設定 アドレスオブジェクトの作成・変更（１）</vt:lpstr>
      <vt:lpstr>２．FWルールの設定 アドレスオブジェクトの作成・変更（２）</vt:lpstr>
      <vt:lpstr>２．FWルールの設定 アドレスグループオブジェクトの作成・変更（１）</vt:lpstr>
      <vt:lpstr>２．FWルールの設定 アドレスグループオブジェクトの作成・変更（２）</vt:lpstr>
      <vt:lpstr>２．FWポリシーの設定 FWポリシーの作成・変更（１）</vt:lpstr>
      <vt:lpstr>２．FWポリシーの設定 FWポリシーの作成・変更（２）</vt:lpstr>
      <vt:lpstr>２．FWポリシーの設定 サービスの作成・変更（１）</vt:lpstr>
      <vt:lpstr>２．FWポリシーの設定 サービスの作成・変更（２）</vt:lpstr>
      <vt:lpstr>３．申請</vt:lpstr>
      <vt:lpstr>３．申請 FWルールの変更の流れ</vt:lpstr>
      <vt:lpstr>３．申請① ポリシー設計（設計シートの修正・更新）（１）</vt:lpstr>
      <vt:lpstr>３．申請① ポリシー設計（設計シートの修正・更新）（２）</vt:lpstr>
      <vt:lpstr>３．申請① ポリシー設計（設計シートの修正・更新）（３）</vt:lpstr>
      <vt:lpstr>３．申請① ポリシー設計（設計シートの修正・更新）（４）</vt:lpstr>
      <vt:lpstr>３．申請① ポリシー設計（設計シートの修正・更新）（５）</vt:lpstr>
      <vt:lpstr>３．申請② 制御システム外部ネットワーク接続申請の実施</vt:lpstr>
      <vt:lpstr>３．申請② 制御システム外部ネットワーク接続申請の申請マニュアル</vt:lpstr>
      <vt:lpstr>問い合わせ先</vt:lpstr>
      <vt:lpstr>問い合わせ先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旭化成グループ</dc:title>
  <dc:creator>旭化成グループ</dc:creator>
  <cp:lastModifiedBy>松本　直也(Matsumoto, Naoya)</cp:lastModifiedBy>
  <cp:revision>429</cp:revision>
  <cp:lastPrinted>2016-11-29T02:43:50Z</cp:lastPrinted>
  <dcterms:created xsi:type="dcterms:W3CDTF">2016-08-26T06:33:31Z</dcterms:created>
  <dcterms:modified xsi:type="dcterms:W3CDTF">2019-09-06T06:55:19Z</dcterms:modified>
</cp:coreProperties>
</file>