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69" r:id="rId5"/>
    <p:sldId id="501" r:id="rId6"/>
    <p:sldId id="498" r:id="rId7"/>
    <p:sldId id="359" r:id="rId8"/>
    <p:sldId id="371" r:id="rId9"/>
    <p:sldId id="374" r:id="rId10"/>
    <p:sldId id="462" r:id="rId11"/>
    <p:sldId id="463" r:id="rId12"/>
    <p:sldId id="468" r:id="rId13"/>
    <p:sldId id="500" r:id="rId14"/>
    <p:sldId id="469" r:id="rId15"/>
    <p:sldId id="262" r:id="rId16"/>
  </p:sldIdLst>
  <p:sldSz cx="12192000" cy="6858000"/>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9992355-4132-E2D0-7579-422BF0068DC0}" name="唐澤　昂(Karasawa, Takashi)" initials="TK" userId="S::karasawa.tg@om.asahi-kasei.co.jp::c7e41098-1521-46dc-96ea-618a639c67e8" providerId="AD"/>
  <p188:author id="{E5AA9388-DBA4-03F5-5706-5F36F47787CD}" name="青木　栄介(Aoki, Eisuke)" initials="青木　栄介(Aoki," userId="S::aoki.ef@om.asahi-kasei.co.jp::ebe9926f-ce29-435d-a59a-c6807124dd0a" providerId="AD"/>
  <p188:author id="{E348708F-FC95-DD19-9F48-489631D1BB96}" name="高井　海南斗(Takai, Minato)" initials="高井　海南斗(Takai," userId="S::takai.mc@om.asahi-kasei.co.jp::66ab83b8-6965-4fef-b06e-13ed68a9f4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BEAA"/>
    <a:srgbClr val="05233C"/>
    <a:srgbClr val="04223C"/>
    <a:srgbClr val="A4C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E573E-4C4D-4BA2-AD54-240110E8510A}" v="2" dt="2024-12-19T04:33:05.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96"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111989-B623-4810-9E8B-3B3A0F365FC5}"/>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3" name="Date Placeholder 2">
            <a:extLst>
              <a:ext uri="{FF2B5EF4-FFF2-40B4-BE49-F238E27FC236}">
                <a16:creationId xmlns:a16="http://schemas.microsoft.com/office/drawing/2014/main" id="{62DA93D0-6C29-4ABF-B66F-3B0993D53D24}"/>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eaLnBrk="1" fontAlgn="auto" hangingPunct="1">
              <a:spcBef>
                <a:spcPts val="0"/>
              </a:spcBef>
              <a:spcAft>
                <a:spcPts val="0"/>
              </a:spcAft>
              <a:defRPr kumimoji="1" sz="1200" smtClean="0">
                <a:latin typeface="+mn-lt"/>
                <a:ea typeface="+mn-ea"/>
              </a:defRPr>
            </a:lvl1pPr>
          </a:lstStyle>
          <a:p>
            <a:pPr>
              <a:defRPr/>
            </a:pPr>
            <a:fld id="{46D3A980-5D1B-4337-99AF-577A73625AB6}" type="datetimeFigureOut">
              <a:rPr lang="ja-JP" altLang="en-US"/>
              <a:pPr>
                <a:defRPr/>
              </a:pPr>
              <a:t>2025/3/11</a:t>
            </a:fld>
            <a:endParaRPr lang="ja-JP" altLang="en-US"/>
          </a:p>
        </p:txBody>
      </p:sp>
      <p:sp>
        <p:nvSpPr>
          <p:cNvPr id="4" name="Footer Placeholder 3">
            <a:extLst>
              <a:ext uri="{FF2B5EF4-FFF2-40B4-BE49-F238E27FC236}">
                <a16:creationId xmlns:a16="http://schemas.microsoft.com/office/drawing/2014/main" id="{1CCF891F-4DD2-44FE-8D16-3052BE6E7526}"/>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5" name="Slide Number Placeholder 4">
            <a:extLst>
              <a:ext uri="{FF2B5EF4-FFF2-40B4-BE49-F238E27FC236}">
                <a16:creationId xmlns:a16="http://schemas.microsoft.com/office/drawing/2014/main" id="{5F5D23ED-9AC7-40FC-AD1C-399FBEB39758}"/>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eaLnBrk="1" fontAlgn="auto" hangingPunct="1">
              <a:spcBef>
                <a:spcPts val="0"/>
              </a:spcBef>
              <a:spcAft>
                <a:spcPts val="0"/>
              </a:spcAft>
              <a:defRPr kumimoji="1" sz="1200" smtClean="0">
                <a:latin typeface="+mn-lt"/>
                <a:ea typeface="+mn-ea"/>
              </a:defRPr>
            </a:lvl1pPr>
          </a:lstStyle>
          <a:p>
            <a:pPr>
              <a:defRPr/>
            </a:pPr>
            <a:fld id="{6FE54826-BF61-4CD3-89CB-586A98205913}" type="slidenum">
              <a:rPr lang="ja-JP" altLang="en-US"/>
              <a:pPr>
                <a:defRPr/>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6551D-BDCC-4834-9AED-1108F6190120}"/>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9A7EDCFE-7534-4C20-A21F-28C2E1000A81}"/>
              </a:ext>
            </a:extLst>
          </p:cNvPr>
          <p:cNvSpPr>
            <a:spLocks noGrp="1"/>
          </p:cNvSpPr>
          <p:nvPr>
            <p:ph type="dt" idx="1"/>
          </p:nvPr>
        </p:nvSpPr>
        <p:spPr>
          <a:xfrm>
            <a:off x="3815373" y="0"/>
            <a:ext cx="2918831" cy="495029"/>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76302BD-F87E-47DD-A34D-49CEBFE61019}" type="datetimeFigureOut">
              <a:rPr lang="en-US"/>
              <a:pPr>
                <a:defRPr/>
              </a:pPr>
              <a:t>3/11/2025</a:t>
            </a:fld>
            <a:endParaRPr lang="en-US"/>
          </a:p>
        </p:txBody>
      </p:sp>
      <p:sp>
        <p:nvSpPr>
          <p:cNvPr id="4" name="Slide Image Placeholder 3">
            <a:extLst>
              <a:ext uri="{FF2B5EF4-FFF2-40B4-BE49-F238E27FC236}">
                <a16:creationId xmlns:a16="http://schemas.microsoft.com/office/drawing/2014/main" id="{9E2C3408-1D4C-4D4B-AC36-67EAE7FE51C1}"/>
              </a:ext>
            </a:extLst>
          </p:cNvPr>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1804F0D-CEB4-4EDB-B75A-5AB5F42D26F0}"/>
              </a:ext>
            </a:extLst>
          </p:cNvPr>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ED4C94-BFA7-411D-947F-8C314EA0F958}"/>
              </a:ext>
            </a:extLst>
          </p:cNvPr>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50AF1A18-1092-41E0-8BB7-C1BAFD058478}"/>
              </a:ext>
            </a:extLst>
          </p:cNvPr>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CAEB0C71-38D3-4125-86B2-99F4D899A9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189" algn="l" rtl="0" fontAlgn="base">
      <a:spcBef>
        <a:spcPct val="30000"/>
      </a:spcBef>
      <a:spcAft>
        <a:spcPct val="0"/>
      </a:spcAft>
      <a:defRPr sz="1200" kern="1200">
        <a:solidFill>
          <a:schemeClr val="tx1"/>
        </a:solidFill>
        <a:latin typeface="+mn-lt"/>
        <a:ea typeface="+mn-ea"/>
        <a:cs typeface="+mn-cs"/>
      </a:defRPr>
    </a:lvl2pPr>
    <a:lvl3pPr marL="914377" algn="l" rtl="0" fontAlgn="base">
      <a:spcBef>
        <a:spcPct val="30000"/>
      </a:spcBef>
      <a:spcAft>
        <a:spcPct val="0"/>
      </a:spcAft>
      <a:defRPr sz="1200" kern="1200">
        <a:solidFill>
          <a:schemeClr val="tx1"/>
        </a:solidFill>
        <a:latin typeface="+mn-lt"/>
        <a:ea typeface="+mn-ea"/>
        <a:cs typeface="+mn-cs"/>
      </a:defRPr>
    </a:lvl3pPr>
    <a:lvl4pPr marL="1371566" algn="l" rtl="0" fontAlgn="base">
      <a:spcBef>
        <a:spcPct val="30000"/>
      </a:spcBef>
      <a:spcAft>
        <a:spcPct val="0"/>
      </a:spcAft>
      <a:defRPr sz="1200" kern="1200">
        <a:solidFill>
          <a:schemeClr val="tx1"/>
        </a:solidFill>
        <a:latin typeface="+mn-lt"/>
        <a:ea typeface="+mn-ea"/>
        <a:cs typeface="+mn-cs"/>
      </a:defRPr>
    </a:lvl4pPr>
    <a:lvl5pPr marL="1828754" algn="l" rtl="0" fontAlgn="base">
      <a:spcBef>
        <a:spcPct val="30000"/>
      </a:spcBef>
      <a:spcAft>
        <a:spcPct val="0"/>
      </a:spcAft>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1</a:t>
            </a:fld>
            <a:endParaRPr lang="en-US"/>
          </a:p>
        </p:txBody>
      </p:sp>
    </p:spTree>
    <p:extLst>
      <p:ext uri="{BB962C8B-B14F-4D97-AF65-F5344CB8AC3E}">
        <p14:creationId xmlns:p14="http://schemas.microsoft.com/office/powerpoint/2010/main" val="235069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a:t>
            </a:fld>
            <a:endParaRPr lang="en-US"/>
          </a:p>
        </p:txBody>
      </p:sp>
    </p:spTree>
    <p:extLst>
      <p:ext uri="{BB962C8B-B14F-4D97-AF65-F5344CB8AC3E}">
        <p14:creationId xmlns:p14="http://schemas.microsoft.com/office/powerpoint/2010/main" val="407765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3</a:t>
            </a:fld>
            <a:endParaRPr lang="en-US"/>
          </a:p>
        </p:txBody>
      </p:sp>
    </p:spTree>
    <p:extLst>
      <p:ext uri="{BB962C8B-B14F-4D97-AF65-F5344CB8AC3E}">
        <p14:creationId xmlns:p14="http://schemas.microsoft.com/office/powerpoint/2010/main" val="1697422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4</a:t>
            </a:fld>
            <a:endParaRPr lang="en-US"/>
          </a:p>
        </p:txBody>
      </p:sp>
    </p:spTree>
    <p:extLst>
      <p:ext uri="{BB962C8B-B14F-4D97-AF65-F5344CB8AC3E}">
        <p14:creationId xmlns:p14="http://schemas.microsoft.com/office/powerpoint/2010/main" val="34406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5</a:t>
            </a:fld>
            <a:endParaRPr lang="en-US"/>
          </a:p>
        </p:txBody>
      </p:sp>
    </p:spTree>
    <p:extLst>
      <p:ext uri="{BB962C8B-B14F-4D97-AF65-F5344CB8AC3E}">
        <p14:creationId xmlns:p14="http://schemas.microsoft.com/office/powerpoint/2010/main" val="304173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6</a:t>
            </a:fld>
            <a:endParaRPr lang="en-US"/>
          </a:p>
        </p:txBody>
      </p:sp>
    </p:spTree>
    <p:extLst>
      <p:ext uri="{BB962C8B-B14F-4D97-AF65-F5344CB8AC3E}">
        <p14:creationId xmlns:p14="http://schemas.microsoft.com/office/powerpoint/2010/main" val="1124080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07FEA-709D-D061-7DA2-2BF5D85822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D2524B4-77C5-3A1E-5C3E-EEAC2CEF8B4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A3A07A5-736A-F868-87BC-FDB000DD8B7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0F3F0B-8E94-0D62-1159-82CC4D3CB497}"/>
              </a:ext>
            </a:extLst>
          </p:cNvPr>
          <p:cNvSpPr>
            <a:spLocks noGrp="1"/>
          </p:cNvSpPr>
          <p:nvPr>
            <p:ph type="sldNum" sz="quarter" idx="5"/>
          </p:nvPr>
        </p:nvSpPr>
        <p:spPr/>
        <p:txBody>
          <a:bodyPr/>
          <a:lstStyle/>
          <a:p>
            <a:pPr>
              <a:defRPr/>
            </a:pPr>
            <a:fld id="{CAEB0C71-38D3-4125-86B2-99F4D899A9C7}" type="slidenum">
              <a:rPr lang="en-US" smtClean="0"/>
              <a:pPr>
                <a:defRPr/>
              </a:pPr>
              <a:t>7</a:t>
            </a:fld>
            <a:endParaRPr lang="en-US"/>
          </a:p>
        </p:txBody>
      </p:sp>
    </p:spTree>
    <p:extLst>
      <p:ext uri="{BB962C8B-B14F-4D97-AF65-F5344CB8AC3E}">
        <p14:creationId xmlns:p14="http://schemas.microsoft.com/office/powerpoint/2010/main" val="627626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2470B-167B-8E70-0892-8928A384EE8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271B32D-15EA-A039-48AB-DA706D078C3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59A3CC-F557-8835-7355-F35772159E5A}"/>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901BD1A-E521-FD66-BB90-B39557387DBC}"/>
              </a:ext>
            </a:extLst>
          </p:cNvPr>
          <p:cNvSpPr>
            <a:spLocks noGrp="1"/>
          </p:cNvSpPr>
          <p:nvPr>
            <p:ph type="sldNum" sz="quarter" idx="5"/>
          </p:nvPr>
        </p:nvSpPr>
        <p:spPr/>
        <p:txBody>
          <a:bodyPr/>
          <a:lstStyle/>
          <a:p>
            <a:pPr>
              <a:defRPr/>
            </a:pPr>
            <a:fld id="{CAEB0C71-38D3-4125-86B2-99F4D899A9C7}" type="slidenum">
              <a:rPr lang="en-US" smtClean="0"/>
              <a:pPr>
                <a:defRPr/>
              </a:pPr>
              <a:t>8</a:t>
            </a:fld>
            <a:endParaRPr lang="en-US"/>
          </a:p>
        </p:txBody>
      </p:sp>
    </p:spTree>
    <p:extLst>
      <p:ext uri="{BB962C8B-B14F-4D97-AF65-F5344CB8AC3E}">
        <p14:creationId xmlns:p14="http://schemas.microsoft.com/office/powerpoint/2010/main" val="7039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bg>
      <p:bgPr>
        <a:solidFill>
          <a:schemeClr val="tx1"/>
        </a:solidFill>
        <a:effectLst/>
      </p:bgPr>
    </p:bg>
    <p:spTree>
      <p:nvGrpSpPr>
        <p:cNvPr id="1" name=""/>
        <p:cNvGrpSpPr/>
        <p:nvPr/>
      </p:nvGrpSpPr>
      <p:grpSpPr>
        <a:xfrm>
          <a:off x="0" y="0"/>
          <a:ext cx="0" cy="0"/>
          <a:chOff x="0" y="0"/>
          <a:chExt cx="0" cy="0"/>
        </a:xfrm>
      </p:grpSpPr>
      <p:pic>
        <p:nvPicPr>
          <p:cNvPr id="6" name="図 5" descr="食品, ガラス が含まれている画像&#10;&#10;自動的に生成された説明">
            <a:extLst>
              <a:ext uri="{FF2B5EF4-FFF2-40B4-BE49-F238E27FC236}">
                <a16:creationId xmlns:a16="http://schemas.microsoft.com/office/drawing/2014/main" id="{0FB3073E-E2A8-B522-B23F-27BF27DD35E1}"/>
              </a:ext>
            </a:extLst>
          </p:cNvPr>
          <p:cNvPicPr>
            <a:picLocks noChangeAspect="1"/>
          </p:cNvPicPr>
          <p:nvPr userDrawn="1"/>
        </p:nvPicPr>
        <p:blipFill>
          <a:blip r:embed="rId2"/>
          <a:stretch>
            <a:fillRect/>
          </a:stretch>
        </p:blipFill>
        <p:spPr>
          <a:xfrm>
            <a:off x="-1" y="0"/>
            <a:ext cx="12192001"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9" y="2409174"/>
            <a:ext cx="8410465" cy="796999"/>
          </a:xfrm>
          <a:prstGeom prst="rect">
            <a:avLst/>
          </a:prstGeom>
        </p:spPr>
        <p:txBody>
          <a:bodyPr lIns="0" tIns="0" rIns="0" bIns="0" anchor="b">
            <a:normAutofit/>
          </a:bodyPr>
          <a:lstStyle>
            <a:lvl1pPr algn="l">
              <a:lnSpc>
                <a:spcPct val="120000"/>
              </a:lnSpc>
              <a:defRPr sz="4000" b="0">
                <a:solidFill>
                  <a:schemeClr val="bg1"/>
                </a:solidFill>
              </a:defRPr>
            </a:lvl1pPr>
          </a:lstStyle>
          <a:p>
            <a:r>
              <a:rPr lang="en" altLang="ja-JP"/>
              <a:t>Title</a:t>
            </a:r>
            <a:endParaRPr lang="en-US"/>
          </a:p>
        </p:txBody>
      </p:sp>
      <p:sp>
        <p:nvSpPr>
          <p:cNvPr id="15" name="テキスト プレースホルダー 14">
            <a:extLst>
              <a:ext uri="{FF2B5EF4-FFF2-40B4-BE49-F238E27FC236}">
                <a16:creationId xmlns:a16="http://schemas.microsoft.com/office/drawing/2014/main" id="{3F3BD735-AB0D-7620-069B-194CC9D99C52}"/>
              </a:ext>
            </a:extLst>
          </p:cNvPr>
          <p:cNvSpPr>
            <a:spLocks noGrp="1"/>
          </p:cNvSpPr>
          <p:nvPr>
            <p:ph type="body" sz="quarter" idx="12" hasCustomPrompt="1"/>
          </p:nvPr>
        </p:nvSpPr>
        <p:spPr>
          <a:xfrm>
            <a:off x="556607" y="463553"/>
            <a:ext cx="3703639" cy="395367"/>
          </a:xfrm>
          <a:prstGeom prst="rect">
            <a:avLst/>
          </a:prstGeom>
        </p:spPr>
        <p:txBody>
          <a:bodyPr lIns="0" tIns="0" rIns="0" bIns="0"/>
          <a:lstStyle>
            <a:lvl1pPr>
              <a:defRPr sz="1800" b="0">
                <a:solidFill>
                  <a:schemeClr val="bg1"/>
                </a:solidFill>
                <a:latin typeface="+mj-lt"/>
              </a:defRPr>
            </a:lvl1pPr>
          </a:lstStyle>
          <a:p>
            <a:pPr lvl="0"/>
            <a:r>
              <a:rPr kumimoji="1" lang="en" altLang="ja-JP"/>
              <a:t>Subject</a:t>
            </a:r>
            <a:endParaRPr kumimoji="1" lang="ja-JP" altLang="en-US"/>
          </a:p>
        </p:txBody>
      </p:sp>
      <p:sp>
        <p:nvSpPr>
          <p:cNvPr id="16" name="テキスト プレースホルダー 14">
            <a:extLst>
              <a:ext uri="{FF2B5EF4-FFF2-40B4-BE49-F238E27FC236}">
                <a16:creationId xmlns:a16="http://schemas.microsoft.com/office/drawing/2014/main" id="{F141DBE6-A7CA-A9ED-6F94-8E99511722A8}"/>
              </a:ext>
            </a:extLst>
          </p:cNvPr>
          <p:cNvSpPr>
            <a:spLocks noGrp="1"/>
          </p:cNvSpPr>
          <p:nvPr>
            <p:ph type="body" sz="quarter" idx="13" hasCustomPrompt="1"/>
          </p:nvPr>
        </p:nvSpPr>
        <p:spPr>
          <a:xfrm>
            <a:off x="556607" y="3459998"/>
            <a:ext cx="3703639" cy="395367"/>
          </a:xfrm>
          <a:prstGeom prst="rect">
            <a:avLst/>
          </a:prstGeom>
        </p:spPr>
        <p:txBody>
          <a:bodyPr lIns="0" tIns="0" rIns="0" bIns="0"/>
          <a:lstStyle>
            <a:lvl1pPr>
              <a:defRPr sz="2400" b="0">
                <a:solidFill>
                  <a:schemeClr val="bg1"/>
                </a:solidFill>
                <a:latin typeface="+mj-lt"/>
              </a:defRPr>
            </a:lvl1pPr>
          </a:lstStyle>
          <a:p>
            <a:pPr lvl="0"/>
            <a:r>
              <a:rPr lang="en" altLang="ja-JP"/>
              <a:t>Subtitle</a:t>
            </a:r>
            <a:endParaRPr kumimoji="1" lang="ja-JP" altLang="en-US"/>
          </a:p>
        </p:txBody>
      </p:sp>
      <p:sp>
        <p:nvSpPr>
          <p:cNvPr id="17" name="テキスト プレースホルダー 14">
            <a:extLst>
              <a:ext uri="{FF2B5EF4-FFF2-40B4-BE49-F238E27FC236}">
                <a16:creationId xmlns:a16="http://schemas.microsoft.com/office/drawing/2014/main" id="{6736B7D0-30DB-E46C-9077-E27EBB2E7A3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solidFill>
                  <a:schemeClr val="bg1"/>
                </a:solidFill>
                <a:latin typeface="+mj-lt"/>
              </a:defRPr>
            </a:lvl1pPr>
          </a:lstStyle>
          <a:p>
            <a:pPr lvl="0"/>
            <a:r>
              <a:rPr lang="en" altLang="ja-JP"/>
              <a:t>Name, date, etc.</a:t>
            </a:r>
            <a:endParaRPr kumimoji="1" lang="ja-JP" altLang="en-US"/>
          </a:p>
        </p:txBody>
      </p:sp>
      <p:pic>
        <p:nvPicPr>
          <p:cNvPr id="24" name="図 23" descr="ロゴ&#10;&#10;自動的に生成された説明">
            <a:extLst>
              <a:ext uri="{FF2B5EF4-FFF2-40B4-BE49-F238E27FC236}">
                <a16:creationId xmlns:a16="http://schemas.microsoft.com/office/drawing/2014/main" id="{A72B4EC2-9C75-F78C-5EED-C261DFF1E911}"/>
              </a:ext>
            </a:extLst>
          </p:cNvPr>
          <p:cNvPicPr>
            <a:picLocks noChangeAspect="1"/>
          </p:cNvPicPr>
          <p:nvPr userDrawn="1"/>
        </p:nvPicPr>
        <p:blipFill>
          <a:blip r:embed="rId3"/>
          <a:stretch>
            <a:fillRect/>
          </a:stretch>
        </p:blipFill>
        <p:spPr>
          <a:xfrm>
            <a:off x="9627079" y="0"/>
            <a:ext cx="2565887" cy="858990"/>
          </a:xfrm>
          <a:prstGeom prst="rect">
            <a:avLst/>
          </a:prstGeom>
        </p:spPr>
      </p:pic>
    </p:spTree>
    <p:extLst>
      <p:ext uri="{BB962C8B-B14F-4D97-AF65-F5344CB8AC3E}">
        <p14:creationId xmlns:p14="http://schemas.microsoft.com/office/powerpoint/2010/main" val="254037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Slides_2_Two Content">
    <p:bg>
      <p:bgPr>
        <a:solidFill>
          <a:schemeClr val="tx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7487"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Content Placeholder 2">
            <a:extLst>
              <a:ext uri="{FF2B5EF4-FFF2-40B4-BE49-F238E27FC236}">
                <a16:creationId xmlns:a16="http://schemas.microsoft.com/office/drawing/2014/main" id="{6B366A28-0395-5BDB-3D28-95BC048B076F}"/>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
        <p:nvSpPr>
          <p:cNvPr id="7" name="Content Placeholder 2">
            <a:extLst>
              <a:ext uri="{FF2B5EF4-FFF2-40B4-BE49-F238E27FC236}">
                <a16:creationId xmlns:a16="http://schemas.microsoft.com/office/drawing/2014/main" id="{1E0241EA-306D-5571-07F9-E6B94F2234F8}"/>
              </a:ext>
            </a:extLst>
          </p:cNvPr>
          <p:cNvSpPr>
            <a:spLocks noGrp="1"/>
          </p:cNvSpPr>
          <p:nvPr>
            <p:ph idx="17" hasCustomPrompt="1"/>
          </p:nvPr>
        </p:nvSpPr>
        <p:spPr>
          <a:xfrm>
            <a:off x="731519" y="1737358"/>
            <a:ext cx="5029200" cy="4585441"/>
          </a:xfrm>
        </p:spPr>
        <p:txBody>
          <a:bodyPr vert="horz" lIns="0" tIns="0" rIns="0" bIns="0" rtlCol="0">
            <a:normAutofit/>
          </a:bodyPr>
          <a:lstStyle>
            <a:lvl1pPr marL="0" indent="0">
              <a:buFont typeface="Arial" panose="020B0604020202020204" pitchFamily="34" charset="0"/>
              <a:buNone/>
              <a:defRPr lang="en-US" altLang="ja-JP" sz="1600" dirty="0">
                <a:solidFill>
                  <a:schemeClr val="bg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357340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Slides_2_Quote">
    <p:bg>
      <p:bgPr>
        <a:solidFill>
          <a:schemeClr val="tx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1B4D55E2-576E-5D2A-3E13-97C6E3C9D02D}"/>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bg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bg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28806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Slides_3_Normal">
    <p:bg>
      <p:bgPr>
        <a:solidFill>
          <a:schemeClr val="tx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11" name="Content Placeholder 2">
            <a:extLst>
              <a:ext uri="{FF2B5EF4-FFF2-40B4-BE49-F238E27FC236}">
                <a16:creationId xmlns:a16="http://schemas.microsoft.com/office/drawing/2014/main" id="{79E9D4C2-AFA2-50F7-A1FF-3F64AC017EE9}"/>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a:p>
        </p:txBody>
      </p:sp>
    </p:spTree>
    <p:extLst>
      <p:ext uri="{BB962C8B-B14F-4D97-AF65-F5344CB8AC3E}">
        <p14:creationId xmlns:p14="http://schemas.microsoft.com/office/powerpoint/2010/main" val="1098173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Slides_3_Comparison">
    <p:bg>
      <p:bgPr>
        <a:solidFill>
          <a:schemeClr val="tx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cxnSp>
        <p:nvCxnSpPr>
          <p:cNvPr id="5" name="Straight Connector 12">
            <a:extLst>
              <a:ext uri="{FF2B5EF4-FFF2-40B4-BE49-F238E27FC236}">
                <a16:creationId xmlns:a16="http://schemas.microsoft.com/office/drawing/2014/main" id="{3CD96996-C475-840A-C7EE-94FB650C1A0E}"/>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14">
            <a:extLst>
              <a:ext uri="{FF2B5EF4-FFF2-40B4-BE49-F238E27FC236}">
                <a16:creationId xmlns:a16="http://schemas.microsoft.com/office/drawing/2014/main" id="{67F3FE65-2AA4-E952-58E3-7B8F66D90426}"/>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B3769492-D3D2-2863-AABF-EAC325664641}"/>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a:t>Click to edit Master text styles</a:t>
            </a:r>
          </a:p>
        </p:txBody>
      </p:sp>
      <p:sp>
        <p:nvSpPr>
          <p:cNvPr id="20" name="Text Placeholder 4">
            <a:extLst>
              <a:ext uri="{FF2B5EF4-FFF2-40B4-BE49-F238E27FC236}">
                <a16:creationId xmlns:a16="http://schemas.microsoft.com/office/drawing/2014/main" id="{DC790567-328F-D3C6-0A8D-C5486EAA5CF4}"/>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a:t>Click to edit Master text styles</a:t>
            </a:r>
          </a:p>
        </p:txBody>
      </p:sp>
      <p:sp>
        <p:nvSpPr>
          <p:cNvPr id="21" name="Content Placeholder 2">
            <a:extLst>
              <a:ext uri="{FF2B5EF4-FFF2-40B4-BE49-F238E27FC236}">
                <a16:creationId xmlns:a16="http://schemas.microsoft.com/office/drawing/2014/main" id="{D3A6535F-4443-082A-0548-EBB9BBE38844}"/>
              </a:ext>
            </a:extLst>
          </p:cNvPr>
          <p:cNvSpPr>
            <a:spLocks noGrp="1"/>
          </p:cNvSpPr>
          <p:nvPr>
            <p:ph idx="14" hasCustomPrompt="1"/>
          </p:nvPr>
        </p:nvSpPr>
        <p:spPr>
          <a:xfrm>
            <a:off x="731519" y="2788919"/>
            <a:ext cx="5029200" cy="3533881"/>
          </a:xfrm>
        </p:spPr>
        <p:txBody>
          <a:bodyPr vert="horz" lIns="0" tIns="0" rIns="0" bIns="0" rtlCol="0">
            <a:normAutofit/>
          </a:bodyPr>
          <a:lstStyle>
            <a:lvl1pPr>
              <a:defRPr lang="en-US" altLang="ja-JP" sz="1600" dirty="0">
                <a:solidFill>
                  <a:schemeClr val="bg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tx1"/>
                </a:solidFill>
              </a:defRPr>
            </a:lvl5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22" name="Content Placeholder 2">
            <a:extLst>
              <a:ext uri="{FF2B5EF4-FFF2-40B4-BE49-F238E27FC236}">
                <a16:creationId xmlns:a16="http://schemas.microsoft.com/office/drawing/2014/main" id="{1F7825B5-C2C2-BBB3-44D4-FF94AF6B82FA}"/>
              </a:ext>
            </a:extLst>
          </p:cNvPr>
          <p:cNvSpPr>
            <a:spLocks noGrp="1"/>
          </p:cNvSpPr>
          <p:nvPr>
            <p:ph idx="15" hasCustomPrompt="1"/>
          </p:nvPr>
        </p:nvSpPr>
        <p:spPr>
          <a:xfrm>
            <a:off x="6431283" y="2788919"/>
            <a:ext cx="5029200" cy="3533881"/>
          </a:xfrm>
        </p:spPr>
        <p:txBody>
          <a:bodyPr vert="horz" lIns="0" tIns="0" rIns="0" bIns="0" rtlCol="0">
            <a:normAutofit/>
          </a:bodyPr>
          <a:lstStyle>
            <a:lvl1pPr>
              <a:defRPr lang="en-US" altLang="ja-JP" sz="1600" dirty="0">
                <a:solidFill>
                  <a:schemeClr val="bg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bg1"/>
                </a:solidFill>
              </a:defRPr>
            </a:lvl5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Tree>
    <p:extLst>
      <p:ext uri="{BB962C8B-B14F-4D97-AF65-F5344CB8AC3E}">
        <p14:creationId xmlns:p14="http://schemas.microsoft.com/office/powerpoint/2010/main" val="357189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Slides_3_Two Content">
    <p:bg>
      <p:bgPr>
        <a:solidFill>
          <a:schemeClr val="tx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4688"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4" name="Content Placeholder 2">
            <a:extLst>
              <a:ext uri="{FF2B5EF4-FFF2-40B4-BE49-F238E27FC236}">
                <a16:creationId xmlns:a16="http://schemas.microsoft.com/office/drawing/2014/main" id="{E7549D69-0A06-6B8F-9E37-5283D13749AE}"/>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5" name="Content Placeholder 2">
            <a:extLst>
              <a:ext uri="{FF2B5EF4-FFF2-40B4-BE49-F238E27FC236}">
                <a16:creationId xmlns:a16="http://schemas.microsoft.com/office/drawing/2014/main" id="{64D9B12C-5CFE-ABC9-387E-FE48F89669CE}"/>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Tree>
    <p:extLst>
      <p:ext uri="{BB962C8B-B14F-4D97-AF65-F5344CB8AC3E}">
        <p14:creationId xmlns:p14="http://schemas.microsoft.com/office/powerpoint/2010/main" val="253802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Slides_3_Quote">
    <p:bg>
      <p:bgPr>
        <a:solidFill>
          <a:schemeClr val="tx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2836E500-2692-11D6-FBCC-A2D82AB64845}"/>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bg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bg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46035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3" name="図 2" descr="ケーブル が含まれている画像&#10;&#10;自動的に生成された説明">
            <a:extLst>
              <a:ext uri="{FF2B5EF4-FFF2-40B4-BE49-F238E27FC236}">
                <a16:creationId xmlns:a16="http://schemas.microsoft.com/office/drawing/2014/main" id="{FE921347-C667-E6CB-0F5D-EB7621BB2E7F}"/>
              </a:ext>
            </a:extLst>
          </p:cNvPr>
          <p:cNvPicPr>
            <a:picLocks noChangeAspect="1"/>
          </p:cNvPicPr>
          <p:nvPr userDrawn="1"/>
        </p:nvPicPr>
        <p:blipFill>
          <a:blip r:embed="rId2"/>
          <a:stretch>
            <a:fillRect/>
          </a:stretch>
        </p:blipFill>
        <p:spPr>
          <a:xfrm>
            <a:off x="-1" y="1"/>
            <a:ext cx="12191999" cy="6858000"/>
          </a:xfrm>
          <a:prstGeom prst="rect">
            <a:avLst/>
          </a:prstGeom>
        </p:spPr>
      </p:pic>
      <p:pic>
        <p:nvPicPr>
          <p:cNvPr id="6" name="グラフィックス 5">
            <a:extLst>
              <a:ext uri="{FF2B5EF4-FFF2-40B4-BE49-F238E27FC236}">
                <a16:creationId xmlns:a16="http://schemas.microsoft.com/office/drawing/2014/main" id="{8CAF07F2-9DA4-F4F7-B818-24FC018692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1206" y="2885704"/>
            <a:ext cx="2729591" cy="764285"/>
          </a:xfrm>
          <a:prstGeom prst="rect">
            <a:avLst/>
          </a:prstGeom>
        </p:spPr>
      </p:pic>
      <p:sp>
        <p:nvSpPr>
          <p:cNvPr id="2" name="Slide Number Placeholder 6">
            <a:extLst>
              <a:ext uri="{FF2B5EF4-FFF2-40B4-BE49-F238E27FC236}">
                <a16:creationId xmlns:a16="http://schemas.microsoft.com/office/drawing/2014/main" id="{A59F37D4-BBC4-4181-D2B9-1EC719ED425A}"/>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Tree>
    <p:extLst>
      <p:ext uri="{BB962C8B-B14F-4D97-AF65-F5344CB8AC3E}">
        <p14:creationId xmlns:p14="http://schemas.microsoft.com/office/powerpoint/2010/main" val="42710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bg>
      <p:bgPr>
        <a:solidFill>
          <a:schemeClr val="tx1"/>
        </a:solidFill>
        <a:effectLst/>
      </p:bgPr>
    </p:bg>
    <p:spTree>
      <p:nvGrpSpPr>
        <p:cNvPr id="1" name=""/>
        <p:cNvGrpSpPr/>
        <p:nvPr/>
      </p:nvGrpSpPr>
      <p:grpSpPr>
        <a:xfrm>
          <a:off x="0" y="0"/>
          <a:ext cx="0" cy="0"/>
          <a:chOff x="0" y="0"/>
          <a:chExt cx="0" cy="0"/>
        </a:xfrm>
      </p:grpSpPr>
      <p:pic>
        <p:nvPicPr>
          <p:cNvPr id="8" name="図 7" descr="ロゴ が含まれている画像&#10;&#10;自動的に生成された説明">
            <a:extLst>
              <a:ext uri="{FF2B5EF4-FFF2-40B4-BE49-F238E27FC236}">
                <a16:creationId xmlns:a16="http://schemas.microsoft.com/office/drawing/2014/main" id="{D26D316D-047E-1B20-4F56-F9EA9F8E8BF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テキスト プレースホルダー 14">
            <a:extLst>
              <a:ext uri="{FF2B5EF4-FFF2-40B4-BE49-F238E27FC236}">
                <a16:creationId xmlns:a16="http://schemas.microsoft.com/office/drawing/2014/main" id="{3302A4E3-CCB9-9574-6F6D-417E6CD025FA}"/>
              </a:ext>
            </a:extLst>
          </p:cNvPr>
          <p:cNvSpPr>
            <a:spLocks noGrp="1"/>
          </p:cNvSpPr>
          <p:nvPr>
            <p:ph type="body" sz="quarter" idx="16" hasCustomPrompt="1"/>
          </p:nvPr>
        </p:nvSpPr>
        <p:spPr>
          <a:xfrm>
            <a:off x="4244181" y="1340945"/>
            <a:ext cx="3703639" cy="395367"/>
          </a:xfrm>
          <a:prstGeom prst="rect">
            <a:avLst/>
          </a:prstGeom>
        </p:spPr>
        <p:txBody>
          <a:bodyPr lIns="0" tIns="0" rIns="0" bIns="0"/>
          <a:lstStyle>
            <a:lvl1pPr algn="ctr">
              <a:defRPr sz="1800" b="0">
                <a:solidFill>
                  <a:schemeClr val="bg1"/>
                </a:solidFill>
                <a:latin typeface="+mj-lt"/>
              </a:defRPr>
            </a:lvl1pPr>
          </a:lstStyle>
          <a:p>
            <a:pPr lvl="0"/>
            <a:r>
              <a:rPr kumimoji="1" lang="en" altLang="ja-JP"/>
              <a:t>Subject</a:t>
            </a:r>
            <a:endParaRPr kumimoji="1" lang="ja-JP" altLang="en-US"/>
          </a:p>
        </p:txBody>
      </p:sp>
      <p:sp>
        <p:nvSpPr>
          <p:cNvPr id="5" name="テキスト プレースホルダー 14">
            <a:extLst>
              <a:ext uri="{FF2B5EF4-FFF2-40B4-BE49-F238E27FC236}">
                <a16:creationId xmlns:a16="http://schemas.microsoft.com/office/drawing/2014/main" id="{E7345F99-8AFA-5AE7-C503-7161C4E12F8A}"/>
              </a:ext>
            </a:extLst>
          </p:cNvPr>
          <p:cNvSpPr>
            <a:spLocks noGrp="1"/>
          </p:cNvSpPr>
          <p:nvPr>
            <p:ph type="body" sz="quarter" idx="17" hasCustomPrompt="1"/>
          </p:nvPr>
        </p:nvSpPr>
        <p:spPr>
          <a:xfrm>
            <a:off x="4244181" y="3588471"/>
            <a:ext cx="3703639" cy="395367"/>
          </a:xfrm>
          <a:prstGeom prst="rect">
            <a:avLst/>
          </a:prstGeom>
        </p:spPr>
        <p:txBody>
          <a:bodyPr lIns="0" tIns="0" rIns="0" bIns="0"/>
          <a:lstStyle>
            <a:lvl1pPr algn="ctr">
              <a:defRPr sz="2400" b="0">
                <a:solidFill>
                  <a:schemeClr val="bg1"/>
                </a:solidFill>
                <a:latin typeface="+mj-lt"/>
              </a:defRPr>
            </a:lvl1pPr>
          </a:lstStyle>
          <a:p>
            <a:pPr lvl="0"/>
            <a:r>
              <a:rPr lang="en" altLang="ja-JP"/>
              <a:t>Subtitle</a:t>
            </a:r>
            <a:endParaRPr kumimoji="1" lang="ja-JP" altLang="en-US"/>
          </a:p>
        </p:txBody>
      </p:sp>
      <p:sp>
        <p:nvSpPr>
          <p:cNvPr id="7" name="テキスト プレースホルダー 14">
            <a:extLst>
              <a:ext uri="{FF2B5EF4-FFF2-40B4-BE49-F238E27FC236}">
                <a16:creationId xmlns:a16="http://schemas.microsoft.com/office/drawing/2014/main" id="{73D55BFB-710F-2B52-02AB-2FB31672B21B}"/>
              </a:ext>
            </a:extLst>
          </p:cNvPr>
          <p:cNvSpPr>
            <a:spLocks noGrp="1"/>
          </p:cNvSpPr>
          <p:nvPr>
            <p:ph type="body" sz="quarter" idx="18" hasCustomPrompt="1"/>
          </p:nvPr>
        </p:nvSpPr>
        <p:spPr>
          <a:xfrm>
            <a:off x="4244181" y="5416661"/>
            <a:ext cx="3703639" cy="395367"/>
          </a:xfrm>
          <a:prstGeom prst="rect">
            <a:avLst/>
          </a:prstGeom>
        </p:spPr>
        <p:txBody>
          <a:bodyPr lIns="0" tIns="0" rIns="0" bIns="0"/>
          <a:lstStyle>
            <a:lvl1pPr algn="ctr">
              <a:defRPr sz="1800" b="0">
                <a:solidFill>
                  <a:schemeClr val="bg1"/>
                </a:solidFill>
                <a:latin typeface="+mj-lt"/>
              </a:defRPr>
            </a:lvl1pPr>
          </a:lstStyle>
          <a:p>
            <a:pPr lvl="0"/>
            <a:r>
              <a:rPr lang="en" altLang="ja-JP"/>
              <a:t>Name, date, etc.</a:t>
            </a:r>
            <a:endParaRPr kumimoji="1" lang="ja-JP" altLang="en-US"/>
          </a:p>
        </p:txBody>
      </p:sp>
      <p:sp>
        <p:nvSpPr>
          <p:cNvPr id="12" name="Title 1">
            <a:extLst>
              <a:ext uri="{FF2B5EF4-FFF2-40B4-BE49-F238E27FC236}">
                <a16:creationId xmlns:a16="http://schemas.microsoft.com/office/drawing/2014/main" id="{ACB6A9CB-497F-5262-9DCC-F3F575637F84}"/>
              </a:ext>
            </a:extLst>
          </p:cNvPr>
          <p:cNvSpPr>
            <a:spLocks noGrp="1"/>
          </p:cNvSpPr>
          <p:nvPr>
            <p:ph type="ctrTitle" hasCustomPrompt="1"/>
          </p:nvPr>
        </p:nvSpPr>
        <p:spPr>
          <a:xfrm>
            <a:off x="2055753" y="2663281"/>
            <a:ext cx="8080497" cy="796999"/>
          </a:xfrm>
          <a:prstGeom prst="rect">
            <a:avLst/>
          </a:prstGeom>
        </p:spPr>
        <p:txBody>
          <a:bodyPr lIns="0" tIns="0" rIns="0" bIns="0" anchor="b">
            <a:normAutofit/>
          </a:bodyPr>
          <a:lstStyle>
            <a:lvl1pPr algn="ctr">
              <a:lnSpc>
                <a:spcPct val="120000"/>
              </a:lnSpc>
              <a:defRPr sz="4000" b="0">
                <a:solidFill>
                  <a:schemeClr val="bg1"/>
                </a:solidFill>
              </a:defRPr>
            </a:lvl1pPr>
          </a:lstStyle>
          <a:p>
            <a:r>
              <a:rPr lang="en" altLang="ja-JP"/>
              <a:t>Title</a:t>
            </a:r>
            <a:endParaRPr lang="en-US" altLang="ja-JP"/>
          </a:p>
        </p:txBody>
      </p:sp>
      <p:pic>
        <p:nvPicPr>
          <p:cNvPr id="6" name="図 5" descr="ロゴ&#10;&#10;自動的に生成された説明">
            <a:extLst>
              <a:ext uri="{FF2B5EF4-FFF2-40B4-BE49-F238E27FC236}">
                <a16:creationId xmlns:a16="http://schemas.microsoft.com/office/drawing/2014/main" id="{7281631F-F4E6-0773-7640-46546D2EB254}"/>
              </a:ext>
            </a:extLst>
          </p:cNvPr>
          <p:cNvPicPr>
            <a:picLocks noChangeAspect="1"/>
          </p:cNvPicPr>
          <p:nvPr userDrawn="1"/>
        </p:nvPicPr>
        <p:blipFill>
          <a:blip r:embed="rId3"/>
          <a:stretch>
            <a:fillRect/>
          </a:stretch>
        </p:blipFill>
        <p:spPr>
          <a:xfrm>
            <a:off x="9627079" y="0"/>
            <a:ext cx="2565887" cy="858990"/>
          </a:xfrm>
          <a:prstGeom prst="rect">
            <a:avLst/>
          </a:prstGeom>
        </p:spPr>
      </p:pic>
    </p:spTree>
    <p:extLst>
      <p:ext uri="{BB962C8B-B14F-4D97-AF65-F5344CB8AC3E}">
        <p14:creationId xmlns:p14="http://schemas.microsoft.com/office/powerpoint/2010/main" val="197747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3">
    <p:bg>
      <p:bgPr>
        <a:solidFill>
          <a:schemeClr val="bg1"/>
        </a:solidFill>
        <a:effectLst/>
      </p:bgPr>
    </p:bg>
    <p:spTree>
      <p:nvGrpSpPr>
        <p:cNvPr id="1" name=""/>
        <p:cNvGrpSpPr/>
        <p:nvPr/>
      </p:nvGrpSpPr>
      <p:grpSpPr>
        <a:xfrm>
          <a:off x="0" y="0"/>
          <a:ext cx="0" cy="0"/>
          <a:chOff x="0" y="0"/>
          <a:chExt cx="0" cy="0"/>
        </a:xfrm>
      </p:grpSpPr>
      <p:pic>
        <p:nvPicPr>
          <p:cNvPr id="4" name="図 3" descr="図形&#10;&#10;低い精度で自動的に生成された説明">
            <a:extLst>
              <a:ext uri="{FF2B5EF4-FFF2-40B4-BE49-F238E27FC236}">
                <a16:creationId xmlns:a16="http://schemas.microsoft.com/office/drawing/2014/main" id="{7F78AF62-617C-EDB5-F1A1-CEF803E101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8" y="2732950"/>
            <a:ext cx="8080496" cy="796999"/>
          </a:xfrm>
          <a:prstGeom prst="rect">
            <a:avLst/>
          </a:prstGeom>
        </p:spPr>
        <p:txBody>
          <a:bodyPr lIns="0" tIns="0" rIns="0" bIns="0" anchor="b">
            <a:normAutofit/>
          </a:bodyPr>
          <a:lstStyle>
            <a:lvl1pPr algn="l">
              <a:lnSpc>
                <a:spcPct val="120000"/>
              </a:lnSpc>
              <a:defRPr sz="4000" b="0">
                <a:solidFill>
                  <a:schemeClr val="bg1"/>
                </a:solidFill>
              </a:defRPr>
            </a:lvl1pPr>
          </a:lstStyle>
          <a:p>
            <a:r>
              <a:rPr lang="en" altLang="ja-JP"/>
              <a:t>Title</a:t>
            </a:r>
            <a:endParaRPr lang="en-US"/>
          </a:p>
        </p:txBody>
      </p:sp>
      <p:sp>
        <p:nvSpPr>
          <p:cNvPr id="15" name="テキスト プレースホルダー 14">
            <a:extLst>
              <a:ext uri="{FF2B5EF4-FFF2-40B4-BE49-F238E27FC236}">
                <a16:creationId xmlns:a16="http://schemas.microsoft.com/office/drawing/2014/main" id="{3F3BD735-AB0D-7620-069B-194CC9D99C52}"/>
              </a:ext>
            </a:extLst>
          </p:cNvPr>
          <p:cNvSpPr>
            <a:spLocks noGrp="1"/>
          </p:cNvSpPr>
          <p:nvPr>
            <p:ph type="body" sz="quarter" idx="12" hasCustomPrompt="1"/>
          </p:nvPr>
        </p:nvSpPr>
        <p:spPr>
          <a:xfrm>
            <a:off x="556607" y="2287438"/>
            <a:ext cx="3703639" cy="395367"/>
          </a:xfrm>
          <a:prstGeom prst="rect">
            <a:avLst/>
          </a:prstGeom>
        </p:spPr>
        <p:txBody>
          <a:bodyPr lIns="0" tIns="0" rIns="0" bIns="0"/>
          <a:lstStyle>
            <a:lvl1pPr>
              <a:defRPr sz="1800" b="0">
                <a:solidFill>
                  <a:schemeClr val="bg1"/>
                </a:solidFill>
                <a:latin typeface="+mj-lt"/>
              </a:defRPr>
            </a:lvl1pPr>
          </a:lstStyle>
          <a:p>
            <a:pPr lvl="0"/>
            <a:r>
              <a:rPr kumimoji="1" lang="en" altLang="ja-JP"/>
              <a:t>Subject</a:t>
            </a:r>
            <a:endParaRPr kumimoji="1" lang="ja-JP" altLang="en-US"/>
          </a:p>
        </p:txBody>
      </p:sp>
      <p:sp>
        <p:nvSpPr>
          <p:cNvPr id="16" name="テキスト プレースホルダー 14">
            <a:extLst>
              <a:ext uri="{FF2B5EF4-FFF2-40B4-BE49-F238E27FC236}">
                <a16:creationId xmlns:a16="http://schemas.microsoft.com/office/drawing/2014/main" id="{F141DBE6-A7CA-A9ED-6F94-8E99511722A8}"/>
              </a:ext>
            </a:extLst>
          </p:cNvPr>
          <p:cNvSpPr>
            <a:spLocks noGrp="1"/>
          </p:cNvSpPr>
          <p:nvPr>
            <p:ph type="body" sz="quarter" idx="13" hasCustomPrompt="1"/>
          </p:nvPr>
        </p:nvSpPr>
        <p:spPr>
          <a:xfrm>
            <a:off x="556607" y="3693669"/>
            <a:ext cx="3703639" cy="395367"/>
          </a:xfrm>
          <a:prstGeom prst="rect">
            <a:avLst/>
          </a:prstGeom>
        </p:spPr>
        <p:txBody>
          <a:bodyPr lIns="0" tIns="0" rIns="0" bIns="0"/>
          <a:lstStyle>
            <a:lvl1pPr>
              <a:defRPr sz="2400" b="0">
                <a:solidFill>
                  <a:schemeClr val="bg1"/>
                </a:solidFill>
                <a:latin typeface="+mj-lt"/>
              </a:defRPr>
            </a:lvl1pPr>
          </a:lstStyle>
          <a:p>
            <a:pPr lvl="0"/>
            <a:r>
              <a:rPr lang="en" altLang="ja-JP"/>
              <a:t>Subtitle</a:t>
            </a:r>
            <a:endParaRPr kumimoji="1" lang="ja-JP" altLang="en-US"/>
          </a:p>
        </p:txBody>
      </p:sp>
      <p:sp>
        <p:nvSpPr>
          <p:cNvPr id="6" name="正方形/長方形 5">
            <a:extLst>
              <a:ext uri="{FF2B5EF4-FFF2-40B4-BE49-F238E27FC236}">
                <a16:creationId xmlns:a16="http://schemas.microsoft.com/office/drawing/2014/main" id="{0ED65318-7D5F-CE80-1FEB-B248759863D0}"/>
              </a:ext>
            </a:extLst>
          </p:cNvPr>
          <p:cNvSpPr/>
          <p:nvPr userDrawn="1"/>
        </p:nvSpPr>
        <p:spPr>
          <a:xfrm>
            <a:off x="8637104" y="1"/>
            <a:ext cx="3554896" cy="68634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pic>
        <p:nvPicPr>
          <p:cNvPr id="8" name="グラフィックス 7">
            <a:extLst>
              <a:ext uri="{FF2B5EF4-FFF2-40B4-BE49-F238E27FC236}">
                <a16:creationId xmlns:a16="http://schemas.microsoft.com/office/drawing/2014/main" id="{4810C51B-B1EB-757F-9455-1348462C578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34062" y="3029541"/>
            <a:ext cx="2455247" cy="692767"/>
          </a:xfrm>
          <a:prstGeom prst="rect">
            <a:avLst/>
          </a:prstGeom>
        </p:spPr>
      </p:pic>
      <p:sp>
        <p:nvSpPr>
          <p:cNvPr id="5" name="テキスト プレースホルダー 14">
            <a:extLst>
              <a:ext uri="{FF2B5EF4-FFF2-40B4-BE49-F238E27FC236}">
                <a16:creationId xmlns:a16="http://schemas.microsoft.com/office/drawing/2014/main" id="{EE6A9A33-48A3-D066-0FFB-8D5F7D588CB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solidFill>
                  <a:schemeClr val="bg1"/>
                </a:solidFill>
                <a:latin typeface="+mj-lt"/>
              </a:defRPr>
            </a:lvl1pPr>
          </a:lstStyle>
          <a:p>
            <a:pPr lvl="0"/>
            <a:r>
              <a:rPr lang="en" altLang="ja-JP"/>
              <a:t>Name, date, etc.</a:t>
            </a:r>
            <a:endParaRPr kumimoji="1" lang="ja-JP" altLang="en-US"/>
          </a:p>
        </p:txBody>
      </p:sp>
    </p:spTree>
    <p:extLst>
      <p:ext uri="{BB962C8B-B14F-4D97-AF65-F5344CB8AC3E}">
        <p14:creationId xmlns:p14="http://schemas.microsoft.com/office/powerpoint/2010/main" val="69000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Slides_1_Normal">
    <p:bg>
      <p:bgPr>
        <a:solidFill>
          <a:schemeClr val="tx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latin typeface="メイリオ" panose="020B0604030504040204" pitchFamily="50" charset="-128"/>
                <a:ea typeface="メイリオ" panose="020B0604030504040204" pitchFamily="50" charset="-128"/>
              </a:defRPr>
            </a:lvl1pPr>
          </a:lstStyle>
          <a:p>
            <a:pPr eaLnBrk="1" fontAlgn="auto" hangingPunct="1">
              <a:spcBef>
                <a:spcPts val="0"/>
              </a:spcBef>
              <a:spcAft>
                <a:spcPts val="0"/>
              </a:spcAft>
              <a:defRPr/>
            </a:pPr>
            <a:fld id="{310C3FBB-4380-45ED-9B70-8D9DEB58C862}" type="slidenum">
              <a:rPr lang="en-US" smtClean="0">
                <a:solidFill>
                  <a:srgbClr val="000000"/>
                </a:solidFill>
              </a:rPr>
              <a:pPr eaLnBrk="1" fontAlgn="auto" hangingPunct="1">
                <a:spcBef>
                  <a:spcPts val="0"/>
                </a:spcBef>
                <a:spcAft>
                  <a:spcPts val="0"/>
                </a:spcAft>
                <a:defRPr/>
              </a:pPr>
              <a:t>‹#›</a:t>
            </a:fld>
            <a:endParaRPr lang="en-US">
              <a:solidFill>
                <a:srgbClr val="000000"/>
              </a:solidFill>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4" name="Content Placeholder 2">
            <a:extLst>
              <a:ext uri="{FF2B5EF4-FFF2-40B4-BE49-F238E27FC236}">
                <a16:creationId xmlns:a16="http://schemas.microsoft.com/office/drawing/2014/main" id="{DB8A06F4-3E85-79DD-12F9-E6D57F44019E}"/>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a:p>
        </p:txBody>
      </p:sp>
    </p:spTree>
    <p:extLst>
      <p:ext uri="{BB962C8B-B14F-4D97-AF65-F5344CB8AC3E}">
        <p14:creationId xmlns:p14="http://schemas.microsoft.com/office/powerpoint/2010/main" val="300690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Slides_1_Comparison">
    <p:bg>
      <p:bgPr>
        <a:solidFill>
          <a:schemeClr val="tx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cxnSp>
        <p:nvCxnSpPr>
          <p:cNvPr id="4" name="Straight Connector 12">
            <a:extLst>
              <a:ext uri="{FF2B5EF4-FFF2-40B4-BE49-F238E27FC236}">
                <a16:creationId xmlns:a16="http://schemas.microsoft.com/office/drawing/2014/main" id="{E9D65146-7A13-22B4-E44E-B1EE0C17EF8B}"/>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80E16B75-AEDE-5EBD-D252-54F5569664F2}"/>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F5EEF0DA-7E02-0397-C706-179C0CB938C8}"/>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a:t>Click to edit Master text styles</a:t>
            </a:r>
          </a:p>
        </p:txBody>
      </p:sp>
      <p:sp>
        <p:nvSpPr>
          <p:cNvPr id="7" name="Text Placeholder 4">
            <a:extLst>
              <a:ext uri="{FF2B5EF4-FFF2-40B4-BE49-F238E27FC236}">
                <a16:creationId xmlns:a16="http://schemas.microsoft.com/office/drawing/2014/main" id="{BB18BD23-7E22-588F-17A2-C0DDF6727A5D}"/>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a:t>Click to edit Master text styles</a:t>
            </a:r>
          </a:p>
        </p:txBody>
      </p:sp>
      <p:sp>
        <p:nvSpPr>
          <p:cNvPr id="8" name="Content Placeholder 2">
            <a:extLst>
              <a:ext uri="{FF2B5EF4-FFF2-40B4-BE49-F238E27FC236}">
                <a16:creationId xmlns:a16="http://schemas.microsoft.com/office/drawing/2014/main" id="{83292A29-62A5-75D6-934C-DDFCC4F5AAB7}"/>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bg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1" name="Content Placeholder 2">
            <a:extLst>
              <a:ext uri="{FF2B5EF4-FFF2-40B4-BE49-F238E27FC236}">
                <a16:creationId xmlns:a16="http://schemas.microsoft.com/office/drawing/2014/main" id="{9D2FFE63-0AF9-B3E7-BD10-E2F68C2B455B}"/>
              </a:ext>
            </a:extLst>
          </p:cNvPr>
          <p:cNvSpPr>
            <a:spLocks noGrp="1"/>
          </p:cNvSpPr>
          <p:nvPr>
            <p:ph idx="16" hasCustomPrompt="1"/>
          </p:nvPr>
        </p:nvSpPr>
        <p:spPr>
          <a:xfrm>
            <a:off x="6430963" y="2788918"/>
            <a:ext cx="5029200" cy="3533881"/>
          </a:xfrm>
        </p:spPr>
        <p:txBody>
          <a:bodyPr vert="horz" lIns="0" tIns="0" rIns="0" bIns="0" rtlCol="0">
            <a:normAutofit/>
          </a:bodyPr>
          <a:lstStyle>
            <a:lvl1pPr>
              <a:defRPr lang="en" altLang="ja-JP" sz="1600" dirty="0" smtClean="0"/>
            </a:lvl1pPr>
            <a:lvl2pPr>
              <a:defRPr lang="en" altLang="ja-JP" sz="1600" dirty="0" smtClean="0"/>
            </a:lvl2pPr>
            <a:lvl3pPr>
              <a:defRPr lang="en" altLang="ja-JP" sz="1600" dirty="0" smtClean="0"/>
            </a:lvl3pPr>
            <a:lvl4pPr>
              <a:defRPr lang="en" altLang="ja-JP" sz="1600" dirty="0" smtClean="0"/>
            </a:lvl4pPr>
            <a:lvl5pPr>
              <a:defRPr lang="en" altLang="ja-JP" sz="1600" dirty="0" smtClean="0"/>
            </a:lvl5pPr>
            <a:lvl6pPr>
              <a:defRPr lang="en" altLang="ja-JP" sz="1600" dirty="0" smtClean="0"/>
            </a:lvl6pPr>
            <a:lvl7pPr>
              <a:defRPr lang="en" altLang="ja-JP" sz="1600" dirty="0" smtClean="0"/>
            </a:lvl7pPr>
            <a:lvl8pPr>
              <a:defRPr lang="en" altLang="ja-JP" sz="1600" dirty="0" smtClean="0"/>
            </a:lvl8pPr>
            <a:lvl9pPr>
              <a:defRPr lang="en" altLang="ja-JP" sz="1600" dirty="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62043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Slides_1_Two Content">
    <p:bg>
      <p:bgPr>
        <a:solidFill>
          <a:schemeClr val="tx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10" name="Content Placeholder 2">
            <a:extLst>
              <a:ext uri="{FF2B5EF4-FFF2-40B4-BE49-F238E27FC236}">
                <a16:creationId xmlns:a16="http://schemas.microsoft.com/office/drawing/2014/main" id="{B8C205DC-54A0-8A8A-339B-1B930EB30A26}"/>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
        <p:nvSpPr>
          <p:cNvPr id="12" name="Content Placeholder 2">
            <a:extLst>
              <a:ext uri="{FF2B5EF4-FFF2-40B4-BE49-F238E27FC236}">
                <a16:creationId xmlns:a16="http://schemas.microsoft.com/office/drawing/2014/main" id="{87AE9255-1494-AF32-86B7-F64BE45E1FF8}"/>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Tree>
    <p:extLst>
      <p:ext uri="{BB962C8B-B14F-4D97-AF65-F5344CB8AC3E}">
        <p14:creationId xmlns:p14="http://schemas.microsoft.com/office/powerpoint/2010/main" val="59981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Slides_1_Quote">
    <p:bg>
      <p:bgPr>
        <a:solidFill>
          <a:schemeClr val="tx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4" name="Text Placeholder 8">
            <a:extLst>
              <a:ext uri="{FF2B5EF4-FFF2-40B4-BE49-F238E27FC236}">
                <a16:creationId xmlns:a16="http://schemas.microsoft.com/office/drawing/2014/main" id="{1882C4AB-C8BF-00D1-BD4B-0AE945320850}"/>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bg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bg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21868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Slides_2_Normal">
    <p:bg>
      <p:bgPr>
        <a:solidFill>
          <a:schemeClr val="tx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12" name="Content Placeholder 2">
            <a:extLst>
              <a:ext uri="{FF2B5EF4-FFF2-40B4-BE49-F238E27FC236}">
                <a16:creationId xmlns:a16="http://schemas.microsoft.com/office/drawing/2014/main" id="{2ED6E1F6-23AA-5DE7-24C8-6AEC51C9C9D6}"/>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a:p>
        </p:txBody>
      </p:sp>
    </p:spTree>
    <p:extLst>
      <p:ext uri="{BB962C8B-B14F-4D97-AF65-F5344CB8AC3E}">
        <p14:creationId xmlns:p14="http://schemas.microsoft.com/office/powerpoint/2010/main" val="1641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Slides_2_Comparison">
    <p:bg>
      <p:bgPr>
        <a:solidFill>
          <a:schemeClr val="tx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solidFill>
                  <a:schemeClr val="accent1"/>
                </a:solidFill>
              </a:defRPr>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cxnSp>
        <p:nvCxnSpPr>
          <p:cNvPr id="4" name="Straight Connector 12">
            <a:extLst>
              <a:ext uri="{FF2B5EF4-FFF2-40B4-BE49-F238E27FC236}">
                <a16:creationId xmlns:a16="http://schemas.microsoft.com/office/drawing/2014/main" id="{C4D1417A-FDB5-8500-C449-D773BC57351D}"/>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3D0FA9C4-6367-11DB-2711-34741ED03F35}"/>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68471460-4AB8-3807-2491-E07AC43D92FA}"/>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a:t>Click to edit Master text styles</a:t>
            </a:r>
          </a:p>
        </p:txBody>
      </p:sp>
      <p:sp>
        <p:nvSpPr>
          <p:cNvPr id="11" name="Text Placeholder 4">
            <a:extLst>
              <a:ext uri="{FF2B5EF4-FFF2-40B4-BE49-F238E27FC236}">
                <a16:creationId xmlns:a16="http://schemas.microsoft.com/office/drawing/2014/main" id="{7BDAF974-129F-BB9B-1FA2-D947B2625A75}"/>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a:t>Click to edit Master text styles</a:t>
            </a:r>
          </a:p>
        </p:txBody>
      </p:sp>
      <p:sp>
        <p:nvSpPr>
          <p:cNvPr id="13" name="Content Placeholder 2">
            <a:extLst>
              <a:ext uri="{FF2B5EF4-FFF2-40B4-BE49-F238E27FC236}">
                <a16:creationId xmlns:a16="http://schemas.microsoft.com/office/drawing/2014/main" id="{D591AD41-D850-DF4F-C230-186A83E9B125}"/>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bg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4" name="Content Placeholder 2">
            <a:extLst>
              <a:ext uri="{FF2B5EF4-FFF2-40B4-BE49-F238E27FC236}">
                <a16:creationId xmlns:a16="http://schemas.microsoft.com/office/drawing/2014/main" id="{2E82F29C-2A33-01DD-7675-BB9612B924BE}"/>
              </a:ext>
            </a:extLst>
          </p:cNvPr>
          <p:cNvSpPr>
            <a:spLocks noGrp="1"/>
          </p:cNvSpPr>
          <p:nvPr>
            <p:ph idx="15" hasCustomPrompt="1"/>
          </p:nvPr>
        </p:nvSpPr>
        <p:spPr>
          <a:xfrm>
            <a:off x="6431283" y="2788919"/>
            <a:ext cx="5029200" cy="3533881"/>
          </a:xfrm>
        </p:spPr>
        <p:txBody>
          <a:bodyPr vert="horz" lIns="0" tIns="0" rIns="0" bIns="0" rtlCol="0">
            <a:normAutofit/>
          </a:bodyPr>
          <a:lstStyle>
            <a:lvl1pPr marL="0" indent="0">
              <a:buFont typeface="Arial" panose="020B0604020202020204" pitchFamily="34" charset="0"/>
              <a:buNone/>
              <a:defRPr lang="en" altLang="ja-JP" sz="1600" dirty="0"/>
            </a:lvl1pPr>
            <a:lvl2pPr>
              <a:defRPr sz="1600"/>
            </a:lvl2pPr>
            <a:lvl3pPr>
              <a:defRPr sz="1600"/>
            </a:lvl3pPr>
            <a:lvl4pPr>
              <a:defRPr sz="1600"/>
            </a:lvl4pPr>
            <a:lvl5pPr marL="1430303" indent="0">
              <a:buFont typeface="Arial" panose="020B0604020202020204" pitchFamily="34" charset="0"/>
              <a:buNone/>
              <a:defRPr lang="en-US" altLang="ja-JP" sz="1600" dirty="0"/>
            </a:lvl5pPr>
            <a:lvl6pPr>
              <a:defRPr sz="1600"/>
            </a:lvl6pPr>
            <a:lvl7pPr>
              <a:defRPr sz="1600"/>
            </a:lvl7pPr>
            <a:lvl8pPr>
              <a:defRPr sz="1600"/>
            </a:lvl8pPr>
            <a:lvl9pPr marL="3600353" indent="0">
              <a:buNone/>
              <a:defRPr/>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156062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テキスト プレースホルダー 2">
            <a:extLst>
              <a:ext uri="{FF2B5EF4-FFF2-40B4-BE49-F238E27FC236}">
                <a16:creationId xmlns:a16="http://schemas.microsoft.com/office/drawing/2014/main" id="{C6D47D01-3907-C103-2629-1396701697EB}"/>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4" name="グラフィックス 3">
            <a:extLst>
              <a:ext uri="{FF2B5EF4-FFF2-40B4-BE49-F238E27FC236}">
                <a16:creationId xmlns:a16="http://schemas.microsoft.com/office/drawing/2014/main" id="{076F15BE-ADDB-6DF6-17E7-172E10C1E143}"/>
              </a:ext>
            </a:extLst>
          </p:cNvPr>
          <p:cNvPicPr>
            <a:picLocks noChangeAspect="1"/>
          </p:cNvPicPr>
          <p:nvPr userDrawn="1"/>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0858625" y="224787"/>
            <a:ext cx="1042241" cy="142124"/>
          </a:xfrm>
          <a:prstGeom prst="rect">
            <a:avLst/>
          </a:prstGeom>
        </p:spPr>
      </p:pic>
      <p:sp>
        <p:nvSpPr>
          <p:cNvPr id="3" name="タイトル プレースホルダー 2">
            <a:extLst>
              <a:ext uri="{FF2B5EF4-FFF2-40B4-BE49-F238E27FC236}">
                <a16:creationId xmlns:a16="http://schemas.microsoft.com/office/drawing/2014/main" id="{A8CF6288-EA2B-E930-12C2-B8FB546E3F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7" name="スライド番号プレースホルダー 6">
            <a:extLst>
              <a:ext uri="{FF2B5EF4-FFF2-40B4-BE49-F238E27FC236}">
                <a16:creationId xmlns:a16="http://schemas.microsoft.com/office/drawing/2014/main" id="{764E6099-1EA4-BFBC-2EF1-EFEA2D0CC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99F29E14-35E5-4926-BBED-0F49F9719B6D}"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56"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dt="0"/>
  <p:txStyles>
    <p:titleStyle>
      <a:lvl1pPr algn="l" rtl="0" eaLnBrk="1" fontAlgn="base" hangingPunct="1">
        <a:lnSpc>
          <a:spcPct val="90000"/>
        </a:lnSpc>
        <a:spcBef>
          <a:spcPct val="0"/>
        </a:spcBef>
        <a:spcAft>
          <a:spcPct val="0"/>
        </a:spcAft>
        <a:defRPr kumimoji="1" sz="3200" b="1" kern="1200">
          <a:solidFill>
            <a:schemeClr val="accent1"/>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p:titleStyle>
    <p:bodyStyle>
      <a:lvl1pPr algn="l" rtl="0" eaLnBrk="1" fontAlgn="base" hangingPunct="1">
        <a:lnSpc>
          <a:spcPct val="114000"/>
        </a:lnSpc>
        <a:spcBef>
          <a:spcPts val="0"/>
        </a:spcBef>
        <a:spcAft>
          <a:spcPts val="0"/>
        </a:spcAft>
        <a:buFont typeface="Arial" panose="020B0604020202020204" pitchFamily="34" charset="0"/>
        <a:defRPr kumimoji="1" sz="2400" kern="1200">
          <a:solidFill>
            <a:schemeClr val="bg1"/>
          </a:solidFill>
          <a:latin typeface="+mn-lt"/>
          <a:ea typeface="+mn-ea"/>
          <a:cs typeface="+mn-cs"/>
        </a:defRPr>
      </a:lvl1pPr>
      <a:lvl2pPr marL="573074" indent="-230182" algn="l" rtl="0" eaLnBrk="1" fontAlgn="base" hangingPunct="1">
        <a:lnSpc>
          <a:spcPct val="114000"/>
        </a:lnSpc>
        <a:spcBef>
          <a:spcPts val="0"/>
        </a:spcBef>
        <a:spcAft>
          <a:spcPts val="0"/>
        </a:spcAft>
        <a:buFont typeface="Arial" panose="020B0604020202020204" pitchFamily="34" charset="0"/>
        <a:buChar char="•"/>
        <a:defRPr kumimoji="1" sz="1600" kern="1200">
          <a:solidFill>
            <a:schemeClr val="bg1"/>
          </a:solidFill>
          <a:latin typeface="+mn-lt"/>
          <a:ea typeface="+mn-ea"/>
          <a:cs typeface="+mn-cs"/>
        </a:defRPr>
      </a:lvl2pPr>
      <a:lvl3pPr marL="971526" indent="-282568" algn="l" rtl="0" eaLnBrk="1" fontAlgn="base" hangingPunct="1">
        <a:lnSpc>
          <a:spcPct val="113000"/>
        </a:lnSpc>
        <a:spcBef>
          <a:spcPts val="0"/>
        </a:spcBef>
        <a:spcAft>
          <a:spcPts val="0"/>
        </a:spcAft>
        <a:buFont typeface="Arial" panose="020B0604020202020204" pitchFamily="34" charset="0"/>
        <a:buChar char="•"/>
        <a:defRPr kumimoji="1" sz="1600" kern="1200">
          <a:solidFill>
            <a:schemeClr val="bg1"/>
          </a:solidFill>
          <a:latin typeface="+mn-lt"/>
          <a:ea typeface="+mn-ea"/>
          <a:cs typeface="+mn-cs"/>
        </a:defRPr>
      </a:lvl3pPr>
      <a:lvl4pPr marL="1255682" indent="-228594" algn="l" rtl="0" eaLnBrk="1" fontAlgn="base" hangingPunct="1">
        <a:lnSpc>
          <a:spcPct val="113000"/>
        </a:lnSpc>
        <a:spcBef>
          <a:spcPts val="0"/>
        </a:spcBef>
        <a:spcAft>
          <a:spcPts val="0"/>
        </a:spcAft>
        <a:buFont typeface="Arial" panose="020B0604020202020204" pitchFamily="34" charset="0"/>
        <a:buChar char="•"/>
        <a:tabLst>
          <a:tab pos="1146146" algn="l"/>
        </a:tabLst>
        <a:defRPr kumimoji="1" lang="en-US" altLang="ja-JP" sz="1600" kern="1200" dirty="0">
          <a:solidFill>
            <a:schemeClr val="bg1"/>
          </a:solidFill>
          <a:latin typeface="+mn-lt"/>
          <a:ea typeface="+mn-ea"/>
          <a:cs typeface="+mn-cs"/>
        </a:defRPr>
      </a:lvl4pPr>
      <a:lvl5pPr marL="1658897" indent="-228594" algn="l" rtl="0" eaLnBrk="1" fontAlgn="base" hangingPunct="1">
        <a:lnSpc>
          <a:spcPct val="112000"/>
        </a:lnSpc>
        <a:spcBef>
          <a:spcPts val="0"/>
        </a:spcBef>
        <a:spcAft>
          <a:spcPts val="0"/>
        </a:spcAft>
        <a:buFont typeface="Arial" panose="020B0604020202020204" pitchFamily="34" charset="0"/>
        <a:buChar char="•"/>
        <a:tabLst>
          <a:tab pos="1201709" algn="l"/>
          <a:tab pos="1425539" algn="l"/>
        </a:tabLst>
        <a:defRPr kumimoji="1" lang="en-US" altLang="ja-JP" sz="1600" kern="1200" dirty="0">
          <a:solidFill>
            <a:schemeClr val="bg1"/>
          </a:solidFill>
          <a:latin typeface="+mn-lt"/>
          <a:ea typeface="+mn-ea"/>
          <a:cs typeface="+mn-cs"/>
        </a:defRPr>
      </a:lvl5pPr>
      <a:lvl6pPr marL="1998613" indent="-223833" algn="l" defTabSz="914377" rtl="0" eaLnBrk="1" latinLnBrk="0" hangingPunct="1">
        <a:lnSpc>
          <a:spcPct val="112000"/>
        </a:lnSpc>
        <a:spcBef>
          <a:spcPts val="600"/>
        </a:spcBef>
        <a:spcAft>
          <a:spcPts val="400"/>
        </a:spcAft>
        <a:buFont typeface="Arial" panose="020B0604020202020204" pitchFamily="34" charset="0"/>
        <a:buChar char="•"/>
        <a:defRPr kumimoji="1" sz="1800" b="0" kern="1200" cap="none" spc="0" baseline="0">
          <a:solidFill>
            <a:schemeClr val="tx1"/>
          </a:solidFill>
          <a:latin typeface="+mn-lt"/>
          <a:ea typeface="+mn-ea"/>
          <a:cs typeface="+mn-cs"/>
        </a:defRPr>
      </a:lvl6pPr>
      <a:lvl7pPr marL="2285943" indent="-225420"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6C88B-D589-ED88-B4EE-8D952789927B}"/>
              </a:ext>
            </a:extLst>
          </p:cNvPr>
          <p:cNvSpPr>
            <a:spLocks noGrp="1"/>
          </p:cNvSpPr>
          <p:nvPr>
            <p:ph type="ctrTitle"/>
          </p:nvPr>
        </p:nvSpPr>
        <p:spPr>
          <a:xfrm>
            <a:off x="0" y="3119497"/>
            <a:ext cx="12192000" cy="796999"/>
          </a:xfrm>
        </p:spPr>
        <p:txBody>
          <a:bodyPr>
            <a:noAutofit/>
          </a:bodyPr>
          <a:lstStyle/>
          <a:p>
            <a:pPr algn="ctr"/>
            <a:r>
              <a:rPr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 旭化成</a:t>
            </a:r>
            <a:r>
              <a:rPr lang="en-US" altLang="ja-JP" sz="2800" dirty="0">
                <a:latin typeface="メイリオ" panose="020B0604030504040204" pitchFamily="50" charset="-128"/>
                <a:ea typeface="メイリオ" panose="020B0604030504040204" pitchFamily="50" charset="-128"/>
              </a:rPr>
              <a:t>DX Open Badge</a:t>
            </a:r>
            <a:r>
              <a:rPr lang="ja-JP" altLang="en-US" sz="2800" dirty="0">
                <a:latin typeface="メイリオ" panose="020B0604030504040204" pitchFamily="50" charset="-128"/>
                <a:ea typeface="メイリオ" panose="020B0604030504040204" pitchFamily="50" charset="-128"/>
              </a:rPr>
              <a:t> </a:t>
            </a:r>
            <a:r>
              <a:rPr lang="en-US" altLang="ja-JP" sz="2800" dirty="0">
                <a:latin typeface="メイリオ" panose="020B0604030504040204" pitchFamily="50" charset="-128"/>
                <a:ea typeface="メイリオ" panose="020B0604030504040204" pitchFamily="50" charset="-128"/>
              </a:rPr>
              <a:t>Level 3</a:t>
            </a:r>
            <a:r>
              <a:rPr lang="ja-JP" altLang="en-US" sz="2800" dirty="0">
                <a:latin typeface="メイリオ" panose="020B0604030504040204" pitchFamily="50" charset="-128"/>
                <a:ea typeface="メイリオ" panose="020B0604030504040204" pitchFamily="50" charset="-128"/>
              </a:rPr>
              <a:t> 業務プロセス改革コース</a:t>
            </a:r>
            <a:r>
              <a:rPr lang="en-US" altLang="ja-JP" sz="2800"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成果物テンプレートサンプル</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4347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a:lstStyle/>
          <a:p>
            <a:r>
              <a:rPr lang="ja-JP" altLang="en-US" sz="2800" b="1">
                <a:latin typeface="メイリオ" panose="020B0604030504040204" pitchFamily="50" charset="-128"/>
                <a:ea typeface="メイリオ" panose="020B0604030504040204" pitchFamily="50" charset="-128"/>
              </a:rPr>
              <a:t>ペイオフマトリクス</a:t>
            </a:r>
            <a:endParaRPr kumimoji="1" lang="ja-JP" altLang="en-US">
              <a:latin typeface="メイリオ" panose="020B0604030504040204" pitchFamily="50" charset="-128"/>
              <a:ea typeface="メイリオ" panose="020B0604030504040204" pitchFamily="50" charset="-128"/>
            </a:endParaRPr>
          </a:p>
        </p:txBody>
      </p:sp>
      <p:cxnSp>
        <p:nvCxnSpPr>
          <p:cNvPr id="7" name="直線矢印コネクタ 6">
            <a:extLst>
              <a:ext uri="{FF2B5EF4-FFF2-40B4-BE49-F238E27FC236}">
                <a16:creationId xmlns:a16="http://schemas.microsoft.com/office/drawing/2014/main" id="{FEA4FC62-1523-F55B-F4A7-CB3000163CC4}"/>
              </a:ext>
            </a:extLst>
          </p:cNvPr>
          <p:cNvCxnSpPr>
            <a:cxnSpLocks/>
          </p:cNvCxnSpPr>
          <p:nvPr/>
        </p:nvCxnSpPr>
        <p:spPr>
          <a:xfrm flipV="1">
            <a:off x="2023796" y="1613647"/>
            <a:ext cx="0" cy="4419725"/>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23D50925-5A33-B02D-5A31-5CEDB56653A6}"/>
              </a:ext>
            </a:extLst>
          </p:cNvPr>
          <p:cNvCxnSpPr>
            <a:cxnSpLocks/>
          </p:cNvCxnSpPr>
          <p:nvPr/>
        </p:nvCxnSpPr>
        <p:spPr>
          <a:xfrm>
            <a:off x="1615776" y="5709805"/>
            <a:ext cx="8664596" cy="0"/>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2E878B37-DC5D-C3E2-EA95-72BC71BCF547}"/>
              </a:ext>
            </a:extLst>
          </p:cNvPr>
          <p:cNvSpPr txBox="1"/>
          <p:nvPr/>
        </p:nvSpPr>
        <p:spPr>
          <a:xfrm>
            <a:off x="5699400" y="5770223"/>
            <a:ext cx="800219" cy="338554"/>
          </a:xfrm>
          <a:prstGeom prst="rect">
            <a:avLst/>
          </a:prstGeom>
          <a:solidFill>
            <a:schemeClr val="tx1"/>
          </a:solidFill>
          <a:ln>
            <a:noFill/>
          </a:ln>
        </p:spPr>
        <p:txBody>
          <a:bodyPr wrap="none" rtlCol="0">
            <a:spAutoFit/>
          </a:bodyPr>
          <a:lstStyle/>
          <a:p>
            <a:pPr algn="ctr"/>
            <a:r>
              <a:rPr lang="ja-JP" altLang="en-US" sz="1600" b="1">
                <a:solidFill>
                  <a:schemeClr val="bg1"/>
                </a:solidFill>
                <a:latin typeface="メイリオ" panose="020B0604030504040204" pitchFamily="50" charset="-128"/>
                <a:ea typeface="メイリオ" panose="020B0604030504040204" pitchFamily="50" charset="-128"/>
              </a:rPr>
              <a:t>コスト</a:t>
            </a:r>
            <a:endParaRPr kumimoji="1" lang="ja-JP" altLang="en-US" sz="1600" b="1">
              <a:solidFill>
                <a:schemeClr val="bg1"/>
              </a:solidFill>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75E878F-DC64-0936-5DFE-3253E1C90BCA}"/>
              </a:ext>
            </a:extLst>
          </p:cNvPr>
          <p:cNvSpPr txBox="1"/>
          <p:nvPr/>
        </p:nvSpPr>
        <p:spPr>
          <a:xfrm>
            <a:off x="1543092" y="3223242"/>
            <a:ext cx="430887" cy="502702"/>
          </a:xfrm>
          <a:prstGeom prst="rect">
            <a:avLst/>
          </a:prstGeom>
          <a:solidFill>
            <a:schemeClr val="tx1"/>
          </a:solidFill>
          <a:ln>
            <a:noFill/>
          </a:ln>
        </p:spPr>
        <p:txBody>
          <a:bodyPr vert="eaVert" wrap="none" rtlCol="0">
            <a:spAutoFit/>
          </a:bodyPr>
          <a:lstStyle/>
          <a:p>
            <a:r>
              <a:rPr lang="ja-JP" altLang="en-US" sz="1600" b="1">
                <a:solidFill>
                  <a:schemeClr val="bg1"/>
                </a:solidFill>
                <a:latin typeface="メイリオ" panose="020B0604030504040204" pitchFamily="50" charset="-128"/>
                <a:ea typeface="メイリオ" panose="020B0604030504040204" pitchFamily="50" charset="-128"/>
              </a:rPr>
              <a:t>効果</a:t>
            </a:r>
            <a:endParaRPr kumimoji="1" lang="ja-JP" altLang="en-US" sz="1600" b="1">
              <a:solidFill>
                <a:schemeClr val="bg1"/>
              </a:solidFill>
              <a:latin typeface="メイリオ" panose="020B0604030504040204" pitchFamily="50" charset="-128"/>
              <a:ea typeface="メイリオ" panose="020B0604030504040204" pitchFamily="50" charset="-128"/>
            </a:endParaRPr>
          </a:p>
        </p:txBody>
      </p:sp>
      <p:cxnSp>
        <p:nvCxnSpPr>
          <p:cNvPr id="15" name="直線コネクタ 14">
            <a:extLst>
              <a:ext uri="{FF2B5EF4-FFF2-40B4-BE49-F238E27FC236}">
                <a16:creationId xmlns:a16="http://schemas.microsoft.com/office/drawing/2014/main" id="{75C55051-768E-87BE-6FF2-035720FB646B}"/>
              </a:ext>
            </a:extLst>
          </p:cNvPr>
          <p:cNvCxnSpPr>
            <a:cxnSpLocks/>
          </p:cNvCxnSpPr>
          <p:nvPr/>
        </p:nvCxnSpPr>
        <p:spPr>
          <a:xfrm>
            <a:off x="2023796" y="3486914"/>
            <a:ext cx="8148999"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31C0DDC-4B5F-71FF-8F9F-BB1E98D5C9D5}"/>
              </a:ext>
            </a:extLst>
          </p:cNvPr>
          <p:cNvCxnSpPr>
            <a:cxnSpLocks/>
          </p:cNvCxnSpPr>
          <p:nvPr/>
        </p:nvCxnSpPr>
        <p:spPr>
          <a:xfrm flipV="1">
            <a:off x="6098295" y="1344705"/>
            <a:ext cx="0" cy="42844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直角三角形 16">
            <a:extLst>
              <a:ext uri="{FF2B5EF4-FFF2-40B4-BE49-F238E27FC236}">
                <a16:creationId xmlns:a16="http://schemas.microsoft.com/office/drawing/2014/main" id="{32FAEB6D-113F-6A8E-01FC-18404A48BF05}"/>
              </a:ext>
            </a:extLst>
          </p:cNvPr>
          <p:cNvSpPr/>
          <p:nvPr/>
        </p:nvSpPr>
        <p:spPr bwMode="auto">
          <a:xfrm flipH="1" flipV="1">
            <a:off x="6111783" y="1385046"/>
            <a:ext cx="4053359" cy="2078975"/>
          </a:xfrm>
          <a:prstGeom prst="rtTriangle">
            <a:avLst/>
          </a:prstGeom>
          <a:solidFill>
            <a:schemeClr val="tx1">
              <a:lumMod val="85000"/>
            </a:schemeClr>
          </a:solidFill>
          <a:ln>
            <a:solidFill>
              <a:schemeClr val="bg1"/>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solidFill>
                <a:schemeClr val="bg1"/>
              </a:solidFill>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A27DC51D-E5B2-E76F-3A7E-BCAB2504784A}"/>
              </a:ext>
            </a:extLst>
          </p:cNvPr>
          <p:cNvSpPr txBox="1"/>
          <p:nvPr/>
        </p:nvSpPr>
        <p:spPr>
          <a:xfrm rot="1625665" flipH="1">
            <a:off x="9467163" y="1334034"/>
            <a:ext cx="876119" cy="340519"/>
          </a:xfrm>
          <a:prstGeom prst="roundRect">
            <a:avLst>
              <a:gd name="adj" fmla="val 31748"/>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kumimoji="1" sz="1400">
                <a:latin typeface="メイリオ" panose="020B0604030504040204" pitchFamily="50" charset="-128"/>
                <a:ea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a:solidFill>
                  <a:schemeClr val="tx1"/>
                </a:solidFill>
              </a:rPr>
              <a:t>優先</a:t>
            </a:r>
          </a:p>
        </p:txBody>
      </p:sp>
      <p:sp>
        <p:nvSpPr>
          <p:cNvPr id="19" name="メモ 92">
            <a:extLst>
              <a:ext uri="{FF2B5EF4-FFF2-40B4-BE49-F238E27FC236}">
                <a16:creationId xmlns:a16="http://schemas.microsoft.com/office/drawing/2014/main" id="{7187CAF0-9C59-F1A5-B6F3-4A00E453CDB8}"/>
              </a:ext>
            </a:extLst>
          </p:cNvPr>
          <p:cNvSpPr/>
          <p:nvPr/>
        </p:nvSpPr>
        <p:spPr bwMode="auto">
          <a:xfrm>
            <a:off x="4636385" y="2175121"/>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0" name="メモ 92">
            <a:extLst>
              <a:ext uri="{FF2B5EF4-FFF2-40B4-BE49-F238E27FC236}">
                <a16:creationId xmlns:a16="http://schemas.microsoft.com/office/drawing/2014/main" id="{B383AA29-59BE-D93E-C62F-9D6691D6AAB6}"/>
              </a:ext>
            </a:extLst>
          </p:cNvPr>
          <p:cNvSpPr/>
          <p:nvPr/>
        </p:nvSpPr>
        <p:spPr bwMode="auto">
          <a:xfrm>
            <a:off x="8451083" y="2283416"/>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1" name="メモ 92">
            <a:extLst>
              <a:ext uri="{FF2B5EF4-FFF2-40B4-BE49-F238E27FC236}">
                <a16:creationId xmlns:a16="http://schemas.microsoft.com/office/drawing/2014/main" id="{E281EE83-A222-AA6C-1B06-03B814AC081D}"/>
              </a:ext>
            </a:extLst>
          </p:cNvPr>
          <p:cNvSpPr/>
          <p:nvPr/>
        </p:nvSpPr>
        <p:spPr bwMode="auto">
          <a:xfrm>
            <a:off x="7484410" y="4764194"/>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2" name="メモ 92">
            <a:extLst>
              <a:ext uri="{FF2B5EF4-FFF2-40B4-BE49-F238E27FC236}">
                <a16:creationId xmlns:a16="http://schemas.microsoft.com/office/drawing/2014/main" id="{7CEAC15F-9194-B324-C13B-761FA17D80C5}"/>
              </a:ext>
            </a:extLst>
          </p:cNvPr>
          <p:cNvSpPr/>
          <p:nvPr/>
        </p:nvSpPr>
        <p:spPr bwMode="auto">
          <a:xfrm>
            <a:off x="3742826" y="4387676"/>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3" name="メモ 92">
            <a:extLst>
              <a:ext uri="{FF2B5EF4-FFF2-40B4-BE49-F238E27FC236}">
                <a16:creationId xmlns:a16="http://schemas.microsoft.com/office/drawing/2014/main" id="{91DBF25A-4BD7-DA27-84B3-48318D81B512}"/>
              </a:ext>
            </a:extLst>
          </p:cNvPr>
          <p:cNvSpPr/>
          <p:nvPr/>
        </p:nvSpPr>
        <p:spPr bwMode="auto">
          <a:xfrm>
            <a:off x="2472947" y="2364582"/>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5" name="フローチャート: 結合子 24">
            <a:extLst>
              <a:ext uri="{FF2B5EF4-FFF2-40B4-BE49-F238E27FC236}">
                <a16:creationId xmlns:a16="http://schemas.microsoft.com/office/drawing/2014/main" id="{7B30B708-C009-B3A7-B609-E11A2531E2FD}"/>
              </a:ext>
            </a:extLst>
          </p:cNvPr>
          <p:cNvSpPr/>
          <p:nvPr/>
        </p:nvSpPr>
        <p:spPr>
          <a:xfrm>
            <a:off x="1208716" y="5529805"/>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大</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26" name="フローチャート: 結合子 25">
            <a:extLst>
              <a:ext uri="{FF2B5EF4-FFF2-40B4-BE49-F238E27FC236}">
                <a16:creationId xmlns:a16="http://schemas.microsoft.com/office/drawing/2014/main" id="{F5D999A5-321F-E15E-8BAF-C798350E8D37}"/>
              </a:ext>
            </a:extLst>
          </p:cNvPr>
          <p:cNvSpPr/>
          <p:nvPr/>
        </p:nvSpPr>
        <p:spPr>
          <a:xfrm>
            <a:off x="10358499" y="5521339"/>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小</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27" name="フローチャート: 結合子 26">
            <a:extLst>
              <a:ext uri="{FF2B5EF4-FFF2-40B4-BE49-F238E27FC236}">
                <a16:creationId xmlns:a16="http://schemas.microsoft.com/office/drawing/2014/main" id="{A7598D6E-BD4C-D941-12F9-85D4D7B61931}"/>
              </a:ext>
            </a:extLst>
          </p:cNvPr>
          <p:cNvSpPr/>
          <p:nvPr/>
        </p:nvSpPr>
        <p:spPr>
          <a:xfrm>
            <a:off x="1843796" y="6073227"/>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大</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28" name="フローチャート: 結合子 27">
            <a:extLst>
              <a:ext uri="{FF2B5EF4-FFF2-40B4-BE49-F238E27FC236}">
                <a16:creationId xmlns:a16="http://schemas.microsoft.com/office/drawing/2014/main" id="{C3E55160-F2CE-0DC4-5780-31FC87D91645}"/>
              </a:ext>
            </a:extLst>
          </p:cNvPr>
          <p:cNvSpPr/>
          <p:nvPr/>
        </p:nvSpPr>
        <p:spPr>
          <a:xfrm>
            <a:off x="1843796" y="1164094"/>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大</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31" name="矢印: 五方向 30">
            <a:extLst>
              <a:ext uri="{FF2B5EF4-FFF2-40B4-BE49-F238E27FC236}">
                <a16:creationId xmlns:a16="http://schemas.microsoft.com/office/drawing/2014/main" id="{79D1BCB8-183B-44A5-529A-74F339E49C01}"/>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32" name="矢印: 五方向 31">
            <a:extLst>
              <a:ext uri="{FF2B5EF4-FFF2-40B4-BE49-F238E27FC236}">
                <a16:creationId xmlns:a16="http://schemas.microsoft.com/office/drawing/2014/main" id="{D0EEAEF8-2736-D85C-EFC7-4EF182A30679}"/>
              </a:ext>
            </a:extLst>
          </p:cNvPr>
          <p:cNvSpPr/>
          <p:nvPr/>
        </p:nvSpPr>
        <p:spPr>
          <a:xfrm>
            <a:off x="18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１</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目標定義</a:t>
            </a:r>
          </a:p>
        </p:txBody>
      </p:sp>
      <p:sp>
        <p:nvSpPr>
          <p:cNvPr id="33" name="矢印: 五方向 32">
            <a:extLst>
              <a:ext uri="{FF2B5EF4-FFF2-40B4-BE49-F238E27FC236}">
                <a16:creationId xmlns:a16="http://schemas.microsoft.com/office/drawing/2014/main" id="{53891D3B-671D-749D-0106-34A303CAC603}"/>
              </a:ext>
            </a:extLst>
          </p:cNvPr>
          <p:cNvSpPr/>
          <p:nvPr/>
        </p:nvSpPr>
        <p:spPr>
          <a:xfrm>
            <a:off x="162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２</a:t>
            </a:r>
            <a:r>
              <a:rPr kumimoji="1" lang="en-US" altLang="zh-TW"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可視化・測定</a:t>
            </a:r>
          </a:p>
        </p:txBody>
      </p:sp>
      <p:sp>
        <p:nvSpPr>
          <p:cNvPr id="34" name="矢印: 五方向 33">
            <a:extLst>
              <a:ext uri="{FF2B5EF4-FFF2-40B4-BE49-F238E27FC236}">
                <a16:creationId xmlns:a16="http://schemas.microsoft.com/office/drawing/2014/main" id="{F939754A-40DA-B39E-3F51-11476C97A102}"/>
              </a:ext>
            </a:extLst>
          </p:cNvPr>
          <p:cNvSpPr/>
          <p:nvPr/>
        </p:nvSpPr>
        <p:spPr>
          <a:xfrm>
            <a:off x="306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３</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分析</a:t>
            </a:r>
          </a:p>
        </p:txBody>
      </p:sp>
      <p:sp>
        <p:nvSpPr>
          <p:cNvPr id="35" name="矢印: 五方向 34">
            <a:extLst>
              <a:ext uri="{FF2B5EF4-FFF2-40B4-BE49-F238E27FC236}">
                <a16:creationId xmlns:a16="http://schemas.microsoft.com/office/drawing/2014/main" id="{C8E63068-9CB8-680A-1FF1-F7712401149E}"/>
              </a:ext>
            </a:extLst>
          </p:cNvPr>
          <p:cNvSpPr/>
          <p:nvPr/>
        </p:nvSpPr>
        <p:spPr>
          <a:xfrm>
            <a:off x="450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４</a:t>
            </a:r>
            <a:r>
              <a:rPr kumimoji="1" lang="en-US" altLang="ja-JP" sz="1200" b="1" kern="0">
                <a:solidFill>
                  <a:schemeClr val="tx1"/>
                </a:solidFill>
                <a:latin typeface="メイリオ" panose="020B0604030504040204" pitchFamily="50" charset="-128"/>
                <a:ea typeface="メイリオ" panose="020B0604030504040204" pitchFamily="50" charset="-128"/>
              </a:rPr>
              <a:t>. </a:t>
            </a:r>
            <a:r>
              <a:rPr kumimoji="1" lang="ja-JP" altLang="en-US" sz="1200" b="1" kern="0">
                <a:solidFill>
                  <a:schemeClr val="tx1"/>
                </a:solidFill>
                <a:latin typeface="メイリオ" panose="020B0604030504040204" pitchFamily="50" charset="-128"/>
                <a:ea typeface="メイリオ" panose="020B0604030504040204" pitchFamily="50" charset="-128"/>
              </a:rPr>
              <a:t>改善</a:t>
            </a:r>
          </a:p>
        </p:txBody>
      </p:sp>
      <p:sp>
        <p:nvSpPr>
          <p:cNvPr id="2" name="Slide Number Placeholder 6">
            <a:extLst>
              <a:ext uri="{FF2B5EF4-FFF2-40B4-BE49-F238E27FC236}">
                <a16:creationId xmlns:a16="http://schemas.microsoft.com/office/drawing/2014/main" id="{2D0BCD05-F32C-CBC1-A104-03E0A3A921D3}"/>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10</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2109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a:lstStyle/>
          <a:p>
            <a:r>
              <a:rPr lang="ja-JP" altLang="en-US">
                <a:latin typeface="メイリオ" panose="020B0604030504040204" pitchFamily="50" charset="-128"/>
                <a:ea typeface="メイリオ" panose="020B0604030504040204" pitchFamily="50" charset="-128"/>
              </a:rPr>
              <a:t>採点表</a:t>
            </a:r>
            <a:endParaRPr kumimoji="1" lang="ja-JP" altLang="en-US">
              <a:latin typeface="メイリオ" panose="020B0604030504040204" pitchFamily="50" charset="-128"/>
              <a:ea typeface="メイリオ" panose="020B0604030504040204" pitchFamily="50" charset="-128"/>
            </a:endParaRPr>
          </a:p>
        </p:txBody>
      </p:sp>
      <p:sp>
        <p:nvSpPr>
          <p:cNvPr id="6" name="タイトル 1">
            <a:extLst>
              <a:ext uri="{FF2B5EF4-FFF2-40B4-BE49-F238E27FC236}">
                <a16:creationId xmlns:a16="http://schemas.microsoft.com/office/drawing/2014/main" id="{F2AD3976-840E-46FC-4262-23658AE087CA}"/>
              </a:ext>
            </a:extLst>
          </p:cNvPr>
          <p:cNvSpPr txBox="1">
            <a:spLocks/>
          </p:cNvSpPr>
          <p:nvPr/>
        </p:nvSpPr>
        <p:spPr bwMode="auto">
          <a:xfrm>
            <a:off x="568077" y="1095270"/>
            <a:ext cx="110558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kumimoji="1" sz="28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2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4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6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8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pPr marL="285750" indent="-285750">
              <a:buFont typeface="Wingdings" panose="05000000000000000000" pitchFamily="2" charset="2"/>
              <a:buChar char="ü"/>
            </a:pPr>
            <a:endParaRPr lang="en-US" altLang="ja-JP" sz="2400" b="0">
              <a:solidFill>
                <a:schemeClr val="bg1"/>
              </a:solidFill>
              <a:latin typeface="メイリオ" panose="020B0604030504040204" pitchFamily="50" charset="-128"/>
              <a:ea typeface="メイリオ" panose="020B0604030504040204" pitchFamily="50" charset="-128"/>
            </a:endParaRPr>
          </a:p>
        </p:txBody>
      </p:sp>
      <p:sp>
        <p:nvSpPr>
          <p:cNvPr id="2" name="矢印: 五方向 1">
            <a:extLst>
              <a:ext uri="{FF2B5EF4-FFF2-40B4-BE49-F238E27FC236}">
                <a16:creationId xmlns:a16="http://schemas.microsoft.com/office/drawing/2014/main" id="{F91111F8-BF82-D268-BFFE-A79AEC2E0B2E}"/>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49" name="矢印: 五方向 48">
            <a:extLst>
              <a:ext uri="{FF2B5EF4-FFF2-40B4-BE49-F238E27FC236}">
                <a16:creationId xmlns:a16="http://schemas.microsoft.com/office/drawing/2014/main" id="{58CDDEDC-F6DA-639B-BC78-C810E8CCC1E9}"/>
              </a:ext>
            </a:extLst>
          </p:cNvPr>
          <p:cNvSpPr/>
          <p:nvPr/>
        </p:nvSpPr>
        <p:spPr>
          <a:xfrm>
            <a:off x="18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１</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目標定義</a:t>
            </a:r>
          </a:p>
        </p:txBody>
      </p:sp>
      <p:sp>
        <p:nvSpPr>
          <p:cNvPr id="50" name="矢印: 五方向 49">
            <a:extLst>
              <a:ext uri="{FF2B5EF4-FFF2-40B4-BE49-F238E27FC236}">
                <a16:creationId xmlns:a16="http://schemas.microsoft.com/office/drawing/2014/main" id="{C160CAEB-9E00-B6D9-E931-F1BEEF00B8B1}"/>
              </a:ext>
            </a:extLst>
          </p:cNvPr>
          <p:cNvSpPr/>
          <p:nvPr/>
        </p:nvSpPr>
        <p:spPr>
          <a:xfrm>
            <a:off x="162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２</a:t>
            </a:r>
            <a:r>
              <a:rPr kumimoji="1" lang="en-US" altLang="zh-TW"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可視化・測定</a:t>
            </a:r>
          </a:p>
        </p:txBody>
      </p:sp>
      <p:sp>
        <p:nvSpPr>
          <p:cNvPr id="51" name="矢印: 五方向 50">
            <a:extLst>
              <a:ext uri="{FF2B5EF4-FFF2-40B4-BE49-F238E27FC236}">
                <a16:creationId xmlns:a16="http://schemas.microsoft.com/office/drawing/2014/main" id="{55DFFE29-6D23-4BDB-34ED-BF39B77E35AF}"/>
              </a:ext>
            </a:extLst>
          </p:cNvPr>
          <p:cNvSpPr/>
          <p:nvPr/>
        </p:nvSpPr>
        <p:spPr>
          <a:xfrm>
            <a:off x="306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３</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分析</a:t>
            </a:r>
          </a:p>
        </p:txBody>
      </p:sp>
      <p:sp>
        <p:nvSpPr>
          <p:cNvPr id="52" name="矢印: 五方向 51">
            <a:extLst>
              <a:ext uri="{FF2B5EF4-FFF2-40B4-BE49-F238E27FC236}">
                <a16:creationId xmlns:a16="http://schemas.microsoft.com/office/drawing/2014/main" id="{2E4A4086-EC94-C7E5-96E3-16E441A1731B}"/>
              </a:ext>
            </a:extLst>
          </p:cNvPr>
          <p:cNvSpPr/>
          <p:nvPr/>
        </p:nvSpPr>
        <p:spPr>
          <a:xfrm>
            <a:off x="450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４</a:t>
            </a:r>
            <a:r>
              <a:rPr kumimoji="1" lang="en-US" altLang="ja-JP" sz="1200" b="1" kern="0">
                <a:solidFill>
                  <a:schemeClr val="tx1"/>
                </a:solidFill>
                <a:latin typeface="メイリオ" panose="020B0604030504040204" pitchFamily="50" charset="-128"/>
                <a:ea typeface="メイリオ" panose="020B0604030504040204" pitchFamily="50" charset="-128"/>
              </a:rPr>
              <a:t>. </a:t>
            </a:r>
            <a:r>
              <a:rPr kumimoji="1" lang="ja-JP" altLang="en-US" sz="1200" b="1" kern="0">
                <a:solidFill>
                  <a:schemeClr val="tx1"/>
                </a:solidFill>
                <a:latin typeface="メイリオ" panose="020B0604030504040204" pitchFamily="50" charset="-128"/>
                <a:ea typeface="メイリオ" panose="020B0604030504040204" pitchFamily="50" charset="-128"/>
              </a:rPr>
              <a:t>改善</a:t>
            </a:r>
          </a:p>
        </p:txBody>
      </p:sp>
      <p:graphicFrame>
        <p:nvGraphicFramePr>
          <p:cNvPr id="10" name="表 9">
            <a:extLst>
              <a:ext uri="{FF2B5EF4-FFF2-40B4-BE49-F238E27FC236}">
                <a16:creationId xmlns:a16="http://schemas.microsoft.com/office/drawing/2014/main" id="{0B6685E9-15A2-E492-9D01-005AAA0C68E5}"/>
              </a:ext>
            </a:extLst>
          </p:cNvPr>
          <p:cNvGraphicFramePr>
            <a:graphicFrameLocks noGrp="1"/>
          </p:cNvGraphicFramePr>
          <p:nvPr>
            <p:extLst>
              <p:ext uri="{D42A27DB-BD31-4B8C-83A1-F6EECF244321}">
                <p14:modId xmlns:p14="http://schemas.microsoft.com/office/powerpoint/2010/main" val="3725772590"/>
              </p:ext>
            </p:extLst>
          </p:nvPr>
        </p:nvGraphicFramePr>
        <p:xfrm>
          <a:off x="941243" y="1200885"/>
          <a:ext cx="10309515" cy="5338463"/>
        </p:xfrm>
        <a:graphic>
          <a:graphicData uri="http://schemas.openxmlformats.org/drawingml/2006/table">
            <a:tbl>
              <a:tblPr firstRow="1" bandRow="1"/>
              <a:tblGrid>
                <a:gridCol w="2716000">
                  <a:extLst>
                    <a:ext uri="{9D8B030D-6E8A-4147-A177-3AD203B41FA5}">
                      <a16:colId xmlns:a16="http://schemas.microsoft.com/office/drawing/2014/main" val="956251133"/>
                    </a:ext>
                  </a:extLst>
                </a:gridCol>
                <a:gridCol w="999409">
                  <a:extLst>
                    <a:ext uri="{9D8B030D-6E8A-4147-A177-3AD203B41FA5}">
                      <a16:colId xmlns:a16="http://schemas.microsoft.com/office/drawing/2014/main" val="3171398345"/>
                    </a:ext>
                  </a:extLst>
                </a:gridCol>
                <a:gridCol w="1308204">
                  <a:extLst>
                    <a:ext uri="{9D8B030D-6E8A-4147-A177-3AD203B41FA5}">
                      <a16:colId xmlns:a16="http://schemas.microsoft.com/office/drawing/2014/main" val="333777117"/>
                    </a:ext>
                  </a:extLst>
                </a:gridCol>
                <a:gridCol w="1224303">
                  <a:extLst>
                    <a:ext uri="{9D8B030D-6E8A-4147-A177-3AD203B41FA5}">
                      <a16:colId xmlns:a16="http://schemas.microsoft.com/office/drawing/2014/main" val="2267884525"/>
                    </a:ext>
                  </a:extLst>
                </a:gridCol>
                <a:gridCol w="1224303">
                  <a:extLst>
                    <a:ext uri="{9D8B030D-6E8A-4147-A177-3AD203B41FA5}">
                      <a16:colId xmlns:a16="http://schemas.microsoft.com/office/drawing/2014/main" val="2909735775"/>
                    </a:ext>
                  </a:extLst>
                </a:gridCol>
                <a:gridCol w="1136374">
                  <a:extLst>
                    <a:ext uri="{9D8B030D-6E8A-4147-A177-3AD203B41FA5}">
                      <a16:colId xmlns:a16="http://schemas.microsoft.com/office/drawing/2014/main" val="287846469"/>
                    </a:ext>
                  </a:extLst>
                </a:gridCol>
                <a:gridCol w="850461">
                  <a:extLst>
                    <a:ext uri="{9D8B030D-6E8A-4147-A177-3AD203B41FA5}">
                      <a16:colId xmlns:a16="http://schemas.microsoft.com/office/drawing/2014/main" val="2951662288"/>
                    </a:ext>
                  </a:extLst>
                </a:gridCol>
                <a:gridCol w="850461">
                  <a:extLst>
                    <a:ext uri="{9D8B030D-6E8A-4147-A177-3AD203B41FA5}">
                      <a16:colId xmlns:a16="http://schemas.microsoft.com/office/drawing/2014/main" val="3596692248"/>
                    </a:ext>
                  </a:extLst>
                </a:gridCol>
              </a:tblGrid>
              <a:tr h="328650">
                <a:tc gridSpan="8">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800">
                          <a:solidFill>
                            <a:schemeClr val="bg1"/>
                          </a:solidFill>
                          <a:latin typeface="メイリオ" panose="020B0604030504040204" pitchFamily="50" charset="-128"/>
                          <a:ea typeface="メイリオ" panose="020B0604030504040204" pitchFamily="50" charset="-128"/>
                        </a:rPr>
                        <a:t>阻害要因〇〇を改善する施策案</a:t>
                      </a:r>
                    </a:p>
                  </a:txBody>
                  <a:tcPr marB="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prstClr val="black"/>
                      </a:solidFill>
                      <a:prstDash val="solid"/>
                    </a:lnT>
                    <a:lnB w="12700" cap="flat" cmpd="sng" algn="ctr">
                      <a:solidFill>
                        <a:sysClr val="windowText" lastClr="000000"/>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ysClr val="window" lastClr="FFFFFF"/>
                    </a:solidFill>
                  </a:tcPr>
                </a:tc>
                <a:tc hMerge="1">
                  <a:txBody>
                    <a:bodyPr/>
                    <a:lstStyle/>
                    <a:p>
                      <a:pPr algn="ctr"/>
                      <a:endParaRPr kumimoji="1" lang="ja-JP" altLang="en-US" sz="1400">
                        <a:latin typeface="メイリオ" panose="020B0604030504040204" pitchFamily="50" charset="-128"/>
                        <a:ea typeface="メイリオ" panose="020B0604030504040204" pitchFamily="50" charset="-128"/>
                      </a:endParaRPr>
                    </a:p>
                  </a:txBody>
                  <a:tcPr anchor="ctr">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85000"/>
                      </a:schemeClr>
                    </a:solidFill>
                  </a:tcPr>
                </a:tc>
                <a:tc hMerge="1">
                  <a:txBody>
                    <a:bodyPr/>
                    <a:lstStyle/>
                    <a:p>
                      <a:pPr algn="ctr"/>
                      <a:endParaRPr kumimoji="1" lang="ja-JP" altLang="en-US" sz="1000">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000">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000">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000">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chemeClr val="bg1">
                        <a:lumMod val="85000"/>
                      </a:schemeClr>
                    </a:solidFill>
                  </a:tcPr>
                </a:tc>
                <a:tc hMerge="1">
                  <a:txBody>
                    <a:bodyPr/>
                    <a:lstStyle/>
                    <a:p>
                      <a:pPr algn="ctr"/>
                      <a:endParaRPr kumimoji="1" lang="ja-JP" altLang="en-US" sz="1800">
                        <a:latin typeface="メイリオ" panose="020B0604030504040204" pitchFamily="50" charset="-128"/>
                        <a:ea typeface="メイリオ" panose="020B0604030504040204" pitchFamily="50" charset="-128"/>
                      </a:endParaRPr>
                    </a:p>
                  </a:txBody>
                  <a:tcPr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B w="12700" cmpd="sng">
                      <a:solidFill>
                        <a:sysClr val="windowText" lastClr="000000"/>
                      </a:solidFill>
                    </a:lnB>
                    <a:lnTlToBr w="12700" cmpd="sng">
                      <a:noFill/>
                      <a:prstDash val="solid"/>
                    </a:lnTlToBr>
                    <a:lnBlToTr w="12700" cmpd="sng">
                      <a:noFill/>
                      <a:prstDash val="solid"/>
                    </a:lnBlToTr>
                    <a:noFill/>
                  </a:tcPr>
                </a:tc>
                <a:tc hMerge="1">
                  <a:txBody>
                    <a:bodyPr/>
                    <a:lstStyle/>
                    <a:p>
                      <a:pPr algn="ctr"/>
                      <a:endParaRPr kumimoji="1" lang="ja-JP" altLang="en-US" sz="1800">
                        <a:latin typeface="メイリオ" panose="020B0604030504040204" pitchFamily="50" charset="-128"/>
                        <a:ea typeface="メイリオ" panose="020B0604030504040204" pitchFamily="50" charset="-128"/>
                      </a:endParaRPr>
                    </a:p>
                  </a:txBody>
                  <a:tcPr anchor="b">
                    <a:lnL w="12700" cap="flat" cmpd="sng" algn="ctr">
                      <a:solidFill>
                        <a:sysClr val="windowText" lastClr="000000"/>
                      </a:solidFill>
                      <a:prstDash val="solid"/>
                      <a:round/>
                      <a:headEnd type="none" w="med" len="med"/>
                      <a:tailEnd type="none" w="med" len="med"/>
                    </a:lnL>
                    <a:lnR w="12700" cmpd="sng">
                      <a:solidFill>
                        <a:sysClr val="windowText" lastClr="000000"/>
                      </a:solidFill>
                    </a:lnR>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64242"/>
                  </a:ext>
                </a:extLst>
              </a:tr>
              <a:tr h="532281">
                <a:tc rowSpan="2">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r>
                        <a:rPr kumimoji="1" lang="ja-JP" altLang="en-US" sz="1800">
                          <a:solidFill>
                            <a:schemeClr val="bg1"/>
                          </a:solidFill>
                          <a:latin typeface="メイリオ" panose="020B0604030504040204" pitchFamily="50" charset="-128"/>
                          <a:ea typeface="メイリオ" panose="020B0604030504040204" pitchFamily="50" charset="-128"/>
                        </a:rPr>
                        <a:t>施策</a:t>
                      </a:r>
                      <a:endParaRPr kumimoji="1" lang="en-US" altLang="ja-JP" sz="1800">
                        <a:solidFill>
                          <a:schemeClr val="bg1"/>
                        </a:solidFill>
                        <a:latin typeface="メイリオ" panose="020B0604030504040204" pitchFamily="50" charset="-128"/>
                        <a:ea typeface="メイリオ" panose="020B0604030504040204" pitchFamily="50" charset="-128"/>
                      </a:endParaRPr>
                    </a:p>
                    <a:p>
                      <a:pPr algn="ctr"/>
                      <a:r>
                        <a:rPr kumimoji="1" lang="ja-JP" altLang="en-US" sz="1800">
                          <a:solidFill>
                            <a:schemeClr val="bg1"/>
                          </a:solidFill>
                          <a:latin typeface="メイリオ" panose="020B0604030504040204" pitchFamily="50" charset="-128"/>
                          <a:ea typeface="メイリオ" panose="020B0604030504040204" pitchFamily="50" charset="-128"/>
                        </a:rPr>
                        <a:t>候補</a:t>
                      </a:r>
                    </a:p>
                  </a:txBody>
                  <a:tcPr anchor="ctr">
                    <a:lnL w="12700" cap="flat" cmpd="sng" algn="ctr">
                      <a:solidFill>
                        <a:sysClr val="windowText" lastClr="000000"/>
                      </a:solidFill>
                      <a:prstDash val="solid"/>
                      <a:round/>
                      <a:headEnd type="none" w="med" len="med"/>
                      <a:tailEnd type="none" w="med" len="med"/>
                    </a:lnL>
                    <a:lnR w="12700" cmpd="sng">
                      <a:solidFill>
                        <a:prstClr val="black"/>
                      </a:solidFill>
                      <a:prstDash val="soli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r>
                        <a:rPr kumimoji="1" lang="ja-JP" altLang="en-US" sz="1400">
                          <a:solidFill>
                            <a:schemeClr val="bg1"/>
                          </a:solidFill>
                          <a:latin typeface="メイリオ" panose="020B0604030504040204" pitchFamily="50" charset="-128"/>
                          <a:ea typeface="メイリオ" panose="020B0604030504040204" pitchFamily="50" charset="-128"/>
                        </a:rPr>
                        <a:t>採点</a:t>
                      </a:r>
                      <a:endParaRPr kumimoji="1" lang="en-US" altLang="ja-JP" sz="1400">
                        <a:solidFill>
                          <a:schemeClr val="bg1"/>
                        </a:solidFill>
                        <a:latin typeface="メイリオ" panose="020B0604030504040204" pitchFamily="50" charset="-128"/>
                        <a:ea typeface="メイリオ" panose="020B0604030504040204" pitchFamily="50" charset="-128"/>
                      </a:endParaRPr>
                    </a:p>
                    <a:p>
                      <a:pPr algn="ctr"/>
                      <a:r>
                        <a:rPr kumimoji="1" lang="ja-JP" altLang="en-US" sz="1400">
                          <a:solidFill>
                            <a:schemeClr val="bg1"/>
                          </a:solidFill>
                          <a:latin typeface="メイリオ" panose="020B0604030504040204" pitchFamily="50" charset="-128"/>
                          <a:ea typeface="メイリオ" panose="020B0604030504040204" pitchFamily="50" charset="-128"/>
                        </a:rPr>
                        <a:t>基準</a:t>
                      </a:r>
                    </a:p>
                  </a:txBody>
                  <a:tcPr anchor="ctr">
                    <a:lnL w="12700" cmpd="sng">
                      <a:solidFill>
                        <a:prstClr val="black"/>
                      </a:solidFill>
                      <a:prstDash val="soli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ysClr val="window" lastClr="FFFFFF">
                        <a:lumMod val="85000"/>
                      </a:sysClr>
                    </a:solid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85000"/>
                      </a:sysClr>
                    </a:solidFill>
                  </a:tcPr>
                </a:tc>
                <a:tc rowSpan="2">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pPr algn="ctr"/>
                      <a:r>
                        <a:rPr kumimoji="1" lang="ja-JP" altLang="en-US" sz="1800">
                          <a:solidFill>
                            <a:schemeClr val="bg1"/>
                          </a:solidFill>
                          <a:latin typeface="メイリオ" panose="020B0604030504040204" pitchFamily="50" charset="-128"/>
                          <a:ea typeface="メイリオ" panose="020B0604030504040204" pitchFamily="50" charset="-128"/>
                        </a:rPr>
                        <a:t>合計</a:t>
                      </a:r>
                    </a:p>
                  </a:txBody>
                  <a:tcPr anchor="b">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rowSpan="2">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r>
                        <a:rPr kumimoji="1" lang="ja-JP" altLang="en-US" sz="1800">
                          <a:solidFill>
                            <a:schemeClr val="bg1"/>
                          </a:solidFill>
                          <a:latin typeface="メイリオ" panose="020B0604030504040204" pitchFamily="50" charset="-128"/>
                          <a:ea typeface="メイリオ" panose="020B0604030504040204" pitchFamily="50" charset="-128"/>
                        </a:rPr>
                        <a:t>採否</a:t>
                      </a:r>
                    </a:p>
                  </a:txBody>
                  <a:tcPr anchor="b">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8087604"/>
                  </a:ext>
                </a:extLst>
              </a:tr>
              <a:tr h="540518">
                <a:tc vMerge="1">
                  <a:txBody>
                    <a:bodyPr/>
                    <a:lstStyle/>
                    <a:p>
                      <a:endParaRPr kumimoji="1" lang="ja-JP" altLang="en-US"/>
                    </a:p>
                  </a:txBody>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en-US" altLang="ja-JP" sz="1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ap="flat" cmpd="sng" algn="ctr">
                      <a:solidFill>
                        <a:sysClr val="windowText" lastClr="000000"/>
                      </a:solidFill>
                      <a:prstDash val="solid"/>
                      <a:round/>
                      <a:headEnd type="none" w="med" len="med"/>
                      <a:tailEnd type="none" w="med" len="me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pPr algn="ctr"/>
                      <a:endParaRPr kumimoji="1" lang="ja-JP" altLang="en-US" sz="10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vMerge="1">
                  <a:txBody>
                    <a:bodyPr/>
                    <a:lstStyle/>
                    <a:p>
                      <a:endParaRPr kumimoji="1" lang="ja-JP" altLang="en-US"/>
                    </a:p>
                  </a:txBody>
                  <a:tcPr>
                    <a:lnL w="12700" cap="flat" cmpd="sng" algn="ctr">
                      <a:solidFill>
                        <a:sysClr val="windowText" lastClr="000000"/>
                      </a:solidFill>
                      <a:prstDash val="solid"/>
                      <a:round/>
                      <a:headEnd type="none" w="med" len="med"/>
                      <a:tailEnd type="none" w="med" len="med"/>
                    </a:lnL>
                  </a:tcPr>
                </a:tc>
                <a:tc vMerge="1">
                  <a:txBody>
                    <a:bodyPr/>
                    <a:lstStyle/>
                    <a:p>
                      <a:endParaRPr kumimoji="1" lang="ja-JP" altLang="en-US"/>
                    </a:p>
                  </a:txBody>
                  <a:tcPr/>
                </a:tc>
                <a:extLst>
                  <a:ext uri="{0D108BD9-81ED-4DB2-BD59-A6C34878D82A}">
                    <a16:rowId xmlns:a16="http://schemas.microsoft.com/office/drawing/2014/main" val="4269764917"/>
                  </a:ext>
                </a:extLst>
              </a:tr>
              <a:tr h="656169">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mpd="sng">
                      <a:solidFill>
                        <a:sysClr val="windowText" lastClr="000000"/>
                      </a:solidFill>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9293824"/>
                  </a:ext>
                </a:extLst>
              </a:tr>
              <a:tr h="656169">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mpd="sng">
                      <a:solidFill>
                        <a:prstClr val="black"/>
                      </a:solidFill>
                      <a:prstDash val="soli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5563436"/>
                  </a:ext>
                </a:extLst>
              </a:tr>
              <a:tr h="656169">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mpd="sng">
                      <a:solidFill>
                        <a:prstClr val="black"/>
                      </a:solidFill>
                      <a:prstDash val="soli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メイリオ"/>
                          <a:ea typeface="メイリオ"/>
                        </a:defRPr>
                      </a:lvl1pPr>
                      <a:lvl2pPr marL="457200" algn="l" defTabSz="914400" rtl="0" eaLnBrk="1" latinLnBrk="0" hangingPunct="1">
                        <a:defRPr kumimoji="1" sz="1800" kern="1200">
                          <a:solidFill>
                            <a:schemeClr val="tx1"/>
                          </a:solidFill>
                          <a:latin typeface="メイリオ"/>
                          <a:ea typeface="メイリオ"/>
                        </a:defRPr>
                      </a:lvl2pPr>
                      <a:lvl3pPr marL="914400" algn="l" defTabSz="914400" rtl="0" eaLnBrk="1" latinLnBrk="0" hangingPunct="1">
                        <a:defRPr kumimoji="1" sz="1800" kern="1200">
                          <a:solidFill>
                            <a:schemeClr val="tx1"/>
                          </a:solidFill>
                          <a:latin typeface="メイリオ"/>
                          <a:ea typeface="メイリオ"/>
                        </a:defRPr>
                      </a:lvl3pPr>
                      <a:lvl4pPr marL="1371600" algn="l" defTabSz="914400" rtl="0" eaLnBrk="1" latinLnBrk="0" hangingPunct="1">
                        <a:defRPr kumimoji="1" sz="1800" kern="1200">
                          <a:solidFill>
                            <a:schemeClr val="tx1"/>
                          </a:solidFill>
                          <a:latin typeface="メイリオ"/>
                          <a:ea typeface="メイリオ"/>
                        </a:defRPr>
                      </a:lvl4pPr>
                      <a:lvl5pPr marL="1828800" algn="l" defTabSz="914400" rtl="0" eaLnBrk="1" latinLnBrk="0" hangingPunct="1">
                        <a:defRPr kumimoji="1" sz="1800" kern="1200">
                          <a:solidFill>
                            <a:schemeClr val="tx1"/>
                          </a:solidFill>
                          <a:latin typeface="メイリオ"/>
                          <a:ea typeface="メイリオ"/>
                        </a:defRPr>
                      </a:lvl5pPr>
                      <a:lvl6pPr marL="2286000" algn="l" defTabSz="914400" rtl="0" eaLnBrk="1" latinLnBrk="0" hangingPunct="1">
                        <a:defRPr kumimoji="1" sz="1800" kern="1200">
                          <a:solidFill>
                            <a:schemeClr val="tx1"/>
                          </a:solidFill>
                          <a:latin typeface="メイリオ"/>
                          <a:ea typeface="メイリオ"/>
                        </a:defRPr>
                      </a:lvl6pPr>
                      <a:lvl7pPr marL="2743200" algn="l" defTabSz="914400" rtl="0" eaLnBrk="1" latinLnBrk="0" hangingPunct="1">
                        <a:defRPr kumimoji="1" sz="1800" kern="1200">
                          <a:solidFill>
                            <a:schemeClr val="tx1"/>
                          </a:solidFill>
                          <a:latin typeface="メイリオ"/>
                          <a:ea typeface="メイリオ"/>
                        </a:defRPr>
                      </a:lvl7pPr>
                      <a:lvl8pPr marL="3200400" algn="l" defTabSz="914400" rtl="0" eaLnBrk="1" latinLnBrk="0" hangingPunct="1">
                        <a:defRPr kumimoji="1" sz="1800" kern="1200">
                          <a:solidFill>
                            <a:schemeClr val="tx1"/>
                          </a:solidFill>
                          <a:latin typeface="メイリオ"/>
                          <a:ea typeface="メイリオ"/>
                        </a:defRPr>
                      </a:lvl8pPr>
                      <a:lvl9pPr marL="3657600" algn="l" defTabSz="914400" rtl="0" eaLnBrk="1" latinLnBrk="0" hangingPunct="1">
                        <a:defRPr kumimoji="1" sz="1800" kern="1200">
                          <a:solidFill>
                            <a:schemeClr val="tx1"/>
                          </a:solidFill>
                          <a:latin typeface="メイリオ"/>
                          <a:ea typeface="メイリオ"/>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2327770"/>
                  </a:ext>
                </a:extLst>
              </a:tr>
              <a:tr h="656169">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mpd="sng">
                      <a:solidFill>
                        <a:prstClr val="black"/>
                      </a:solidFill>
                      <a:prstDash val="soli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2988224"/>
                  </a:ext>
                </a:extLst>
              </a:tr>
              <a:tr h="656169">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129090"/>
                  </a:ext>
                </a:extLst>
              </a:tr>
              <a:tr h="656169">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endParaRPr kumimoji="1" lang="ja-JP" altLang="en-US" sz="1800">
                        <a:solidFill>
                          <a:schemeClr val="bg1"/>
                        </a:solidFill>
                        <a:latin typeface="メイリオ" panose="020B0604030504040204" pitchFamily="50" charset="-128"/>
                        <a:ea typeface="メイリオ" panose="020B0604030504040204" pitchFamily="50" charset="-128"/>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377" rtl="0" eaLnBrk="1" latinLnBrk="0" hangingPunct="1">
                        <a:defRPr kumimoji="1" sz="1800" kern="1200">
                          <a:solidFill>
                            <a:schemeClr val="tx1"/>
                          </a:solidFill>
                          <a:latin typeface="游ゴシック" panose="020F0502020204030204"/>
                        </a:defRPr>
                      </a:lvl1pPr>
                      <a:lvl2pPr marL="457189" algn="l" defTabSz="914377" rtl="0" eaLnBrk="1" latinLnBrk="0" hangingPunct="1">
                        <a:defRPr kumimoji="1" sz="1800" kern="1200">
                          <a:solidFill>
                            <a:schemeClr val="tx1"/>
                          </a:solidFill>
                          <a:latin typeface="游ゴシック" panose="020F0502020204030204"/>
                        </a:defRPr>
                      </a:lvl2pPr>
                      <a:lvl3pPr marL="914377" algn="l" defTabSz="914377" rtl="0" eaLnBrk="1" latinLnBrk="0" hangingPunct="1">
                        <a:defRPr kumimoji="1" sz="1800" kern="1200">
                          <a:solidFill>
                            <a:schemeClr val="tx1"/>
                          </a:solidFill>
                          <a:latin typeface="游ゴシック" panose="020F0502020204030204"/>
                        </a:defRPr>
                      </a:lvl3pPr>
                      <a:lvl4pPr marL="1371566" algn="l" defTabSz="914377" rtl="0" eaLnBrk="1" latinLnBrk="0" hangingPunct="1">
                        <a:defRPr kumimoji="1" sz="1800" kern="1200">
                          <a:solidFill>
                            <a:schemeClr val="tx1"/>
                          </a:solidFill>
                          <a:latin typeface="游ゴシック" panose="020F0502020204030204"/>
                        </a:defRPr>
                      </a:lvl4pPr>
                      <a:lvl5pPr marL="1828754" algn="l" defTabSz="914377" rtl="0" eaLnBrk="1" latinLnBrk="0" hangingPunct="1">
                        <a:defRPr kumimoji="1" sz="1800" kern="1200">
                          <a:solidFill>
                            <a:schemeClr val="tx1"/>
                          </a:solidFill>
                          <a:latin typeface="游ゴシック" panose="020F0502020204030204"/>
                        </a:defRPr>
                      </a:lvl5pPr>
                      <a:lvl6pPr marL="2285943" algn="l" defTabSz="914377" rtl="0" eaLnBrk="1" latinLnBrk="0" hangingPunct="1">
                        <a:defRPr kumimoji="1" sz="1800" kern="1200">
                          <a:solidFill>
                            <a:schemeClr val="tx1"/>
                          </a:solidFill>
                          <a:latin typeface="游ゴシック" panose="020F0502020204030204"/>
                        </a:defRPr>
                      </a:lvl6pPr>
                      <a:lvl7pPr marL="2743131" algn="l" defTabSz="914377" rtl="0" eaLnBrk="1" latinLnBrk="0" hangingPunct="1">
                        <a:defRPr kumimoji="1" sz="1800" kern="1200">
                          <a:solidFill>
                            <a:schemeClr val="tx1"/>
                          </a:solidFill>
                          <a:latin typeface="游ゴシック" panose="020F0502020204030204"/>
                        </a:defRPr>
                      </a:lvl7pPr>
                      <a:lvl8pPr marL="3200320" algn="l" defTabSz="914377" rtl="0" eaLnBrk="1" latinLnBrk="0" hangingPunct="1">
                        <a:defRPr kumimoji="1" sz="1800" kern="1200">
                          <a:solidFill>
                            <a:schemeClr val="tx1"/>
                          </a:solidFill>
                          <a:latin typeface="游ゴシック" panose="020F0502020204030204"/>
                        </a:defRPr>
                      </a:lvl8pPr>
                      <a:lvl9pPr marL="3657509" algn="l" defTabSz="914377" rtl="0" eaLnBrk="1" latinLnBrk="0" hangingPunct="1">
                        <a:defRPr kumimoji="1" sz="1800" kern="1200">
                          <a:solidFill>
                            <a:schemeClr val="tx1"/>
                          </a:solidFill>
                          <a:latin typeface="游ゴシック" panose="020F0502020204030204"/>
                        </a:defRPr>
                      </a:lvl9pPr>
                    </a:lstStyle>
                    <a:p>
                      <a:pPr algn="ctr"/>
                      <a:endParaRPr kumimoji="1" lang="ja-JP" altLang="en-US" sz="2800">
                        <a:solidFill>
                          <a:schemeClr val="bg1"/>
                        </a:solidFill>
                        <a:latin typeface="メイリオ" panose="020B0604030504040204" pitchFamily="50" charset="-128"/>
                        <a:ea typeface="メイリオ" panose="020B0604030504040204" pitchFamily="50" charset="-128"/>
                      </a:endParaRPr>
                    </a:p>
                  </a:txBody>
                  <a:tcPr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852409148"/>
                  </a:ext>
                </a:extLst>
              </a:tr>
            </a:tbl>
          </a:graphicData>
        </a:graphic>
      </p:graphicFrame>
      <p:sp>
        <p:nvSpPr>
          <p:cNvPr id="4" name="Slide Number Placeholder 6">
            <a:extLst>
              <a:ext uri="{FF2B5EF4-FFF2-40B4-BE49-F238E27FC236}">
                <a16:creationId xmlns:a16="http://schemas.microsoft.com/office/drawing/2014/main" id="{7E0492AC-97E5-2B7D-511C-6627954FA884}"/>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11</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05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a:lstStyle/>
          <a:p>
            <a:r>
              <a:rPr kumimoji="1" lang="ja-JP" altLang="en-US">
                <a:latin typeface="メイリオ" panose="020B0604030504040204" pitchFamily="50" charset="-128"/>
                <a:ea typeface="メイリオ" panose="020B0604030504040204" pitchFamily="50" charset="-128"/>
              </a:rPr>
              <a:t>はじめに</a:t>
            </a:r>
          </a:p>
        </p:txBody>
      </p:sp>
      <p:sp>
        <p:nvSpPr>
          <p:cNvPr id="5" name="コンテンツ プレースホルダー 4">
            <a:extLst>
              <a:ext uri="{FF2B5EF4-FFF2-40B4-BE49-F238E27FC236}">
                <a16:creationId xmlns:a16="http://schemas.microsoft.com/office/drawing/2014/main" id="{28EA9F76-0697-67D6-BE69-322396ABEAEC}"/>
              </a:ext>
            </a:extLst>
          </p:cNvPr>
          <p:cNvSpPr>
            <a:spLocks noGrp="1"/>
          </p:cNvSpPr>
          <p:nvPr>
            <p:ph idx="1"/>
          </p:nvPr>
        </p:nvSpPr>
        <p:spPr>
          <a:xfrm>
            <a:off x="493528" y="1797485"/>
            <a:ext cx="11204945" cy="3822729"/>
          </a:xfrm>
        </p:spPr>
        <p:txBody>
          <a:bodyPr/>
          <a:lstStyle/>
          <a:p>
            <a:r>
              <a:rPr kumimoji="1" lang="ja-JP" altLang="en-US" sz="2000">
                <a:solidFill>
                  <a:schemeClr val="bg1"/>
                </a:solidFill>
                <a:latin typeface="メイリオ" panose="020B0604030504040204" pitchFamily="50" charset="-128"/>
                <a:ea typeface="メイリオ" panose="020B0604030504040204" pitchFamily="50" charset="-128"/>
              </a:rPr>
              <a:t>本資料は「</a:t>
            </a:r>
            <a:r>
              <a:rPr kumimoji="1" lang="en-US" altLang="ja-JP" sz="2000">
                <a:solidFill>
                  <a:schemeClr val="bg1"/>
                </a:solidFill>
                <a:latin typeface="メイリオ" panose="020B0604030504040204" pitchFamily="50" charset="-128"/>
                <a:ea typeface="メイリオ" panose="020B0604030504040204" pitchFamily="50" charset="-128"/>
              </a:rPr>
              <a:t>DX Open Badge Lv3 </a:t>
            </a:r>
            <a:r>
              <a:rPr kumimoji="1" lang="ja-JP" altLang="en-US" sz="2000">
                <a:solidFill>
                  <a:schemeClr val="bg1"/>
                </a:solidFill>
                <a:latin typeface="メイリオ" panose="020B0604030504040204" pitchFamily="50" charset="-128"/>
                <a:ea typeface="メイリオ" panose="020B0604030504040204" pitchFamily="50" charset="-128"/>
              </a:rPr>
              <a:t>業務プロセス改革コース」</a:t>
            </a:r>
            <a:r>
              <a:rPr lang="ja-JP" altLang="en-US" sz="2000">
                <a:effectLst/>
                <a:latin typeface="メイリオ" panose="020B0604030504040204" pitchFamily="50" charset="-128"/>
                <a:ea typeface="メイリオ" panose="020B0604030504040204" pitchFamily="50" charset="-128"/>
              </a:rPr>
              <a:t>における学習内容の実践を促進</a:t>
            </a:r>
            <a:r>
              <a:rPr kumimoji="1" lang="ja-JP" altLang="en-US" sz="2000">
                <a:solidFill>
                  <a:schemeClr val="bg1"/>
                </a:solidFill>
                <a:latin typeface="メイリオ" panose="020B0604030504040204" pitchFamily="50" charset="-128"/>
                <a:ea typeface="メイリオ" panose="020B0604030504040204" pitchFamily="50" charset="-128"/>
              </a:rPr>
              <a:t>するため、教材内で使われているツールのテンプレートをサンプルとして提供することが目的です。</a:t>
            </a:r>
            <a:endParaRPr kumimoji="1" lang="en-US" altLang="ja-JP" sz="2000">
              <a:solidFill>
                <a:schemeClr val="bg1"/>
              </a:solidFill>
              <a:latin typeface="メイリオ" panose="020B0604030504040204" pitchFamily="50" charset="-128"/>
              <a:ea typeface="メイリオ" panose="020B0604030504040204" pitchFamily="50" charset="-128"/>
            </a:endParaRPr>
          </a:p>
          <a:p>
            <a:r>
              <a:rPr kumimoji="1" lang="ja-JP" altLang="en-US" sz="2000">
                <a:solidFill>
                  <a:schemeClr val="bg1"/>
                </a:solidFill>
                <a:latin typeface="メイリオ" panose="020B0604030504040204" pitchFamily="50" charset="-128"/>
                <a:ea typeface="メイリオ" panose="020B0604030504040204" pitchFamily="50" charset="-128"/>
              </a:rPr>
              <a:t>サンプルを参考に、必要に応じて各部場で使われているツール</a:t>
            </a:r>
            <a:r>
              <a:rPr lang="ja-JP" altLang="en-US" sz="2000">
                <a:latin typeface="メイリオ" panose="020B0604030504040204" pitchFamily="50" charset="-128"/>
                <a:ea typeface="メイリオ" panose="020B0604030504040204" pitchFamily="50" charset="-128"/>
              </a:rPr>
              <a:t>（</a:t>
            </a:r>
            <a:r>
              <a:rPr lang="en-US" altLang="ja-JP" sz="2000">
                <a:latin typeface="メイリオ" panose="020B0604030504040204" pitchFamily="50" charset="-128"/>
                <a:ea typeface="メイリオ" panose="020B0604030504040204" pitchFamily="50" charset="-128"/>
              </a:rPr>
              <a:t>PowerPoint</a:t>
            </a:r>
            <a:r>
              <a:rPr lang="ja-JP" altLang="en-US" sz="2000">
                <a:latin typeface="メイリオ" panose="020B0604030504040204" pitchFamily="50" charset="-128"/>
                <a:ea typeface="メイリオ" panose="020B0604030504040204" pitchFamily="50" charset="-128"/>
              </a:rPr>
              <a:t>、</a:t>
            </a:r>
            <a:r>
              <a:rPr lang="en-US" altLang="ja-JP" sz="2000">
                <a:latin typeface="メイリオ" panose="020B0604030504040204" pitchFamily="50" charset="-128"/>
                <a:ea typeface="メイリオ" panose="020B0604030504040204" pitchFamily="50" charset="-128"/>
              </a:rPr>
              <a:t>Excel</a:t>
            </a:r>
            <a:r>
              <a:rPr lang="ja-JP" altLang="en-US" sz="2000">
                <a:latin typeface="メイリオ" panose="020B0604030504040204" pitchFamily="50" charset="-128"/>
                <a:ea typeface="メイリオ" panose="020B0604030504040204" pitchFamily="50" charset="-128"/>
              </a:rPr>
              <a:t>、</a:t>
            </a:r>
            <a:r>
              <a:rPr lang="en-US" altLang="ja-JP" sz="2000">
                <a:latin typeface="メイリオ" panose="020B0604030504040204" pitchFamily="50" charset="-128"/>
                <a:ea typeface="メイリオ" panose="020B0604030504040204" pitchFamily="50" charset="-128"/>
              </a:rPr>
              <a:t>Word</a:t>
            </a:r>
            <a:r>
              <a:rPr lang="ja-JP" altLang="en-US" sz="2000">
                <a:latin typeface="メイリオ" panose="020B0604030504040204" pitchFamily="50" charset="-128"/>
                <a:ea typeface="メイリオ" panose="020B0604030504040204" pitchFamily="50" charset="-128"/>
              </a:rPr>
              <a:t>等）に転記してご活用ください。</a:t>
            </a:r>
            <a:endParaRPr kumimoji="1" lang="en-US" altLang="ja-JP" sz="2000">
              <a:solidFill>
                <a:schemeClr val="bg1"/>
              </a:solidFill>
              <a:latin typeface="メイリオ" panose="020B0604030504040204" pitchFamily="50" charset="-128"/>
              <a:ea typeface="メイリオ" panose="020B0604030504040204" pitchFamily="50" charset="-128"/>
            </a:endParaRPr>
          </a:p>
          <a:p>
            <a:r>
              <a:rPr kumimoji="1" lang="ja-JP" altLang="en-US" sz="2000">
                <a:solidFill>
                  <a:schemeClr val="bg1"/>
                </a:solidFill>
                <a:latin typeface="メイリオ" panose="020B0604030504040204" pitchFamily="50" charset="-128"/>
                <a:ea typeface="メイリオ" panose="020B0604030504040204" pitchFamily="50" charset="-128"/>
              </a:rPr>
              <a:t>これらの資料は、教材に合わせて予告なく更新されます。</a:t>
            </a:r>
            <a:endParaRPr kumimoji="1" lang="en-US" altLang="ja-JP" sz="2000">
              <a:solidFill>
                <a:schemeClr val="bg1"/>
              </a:solidFill>
              <a:latin typeface="メイリオ" panose="020B0604030504040204" pitchFamily="50" charset="-128"/>
              <a:ea typeface="メイリオ" panose="020B0604030504040204" pitchFamily="50" charset="-128"/>
            </a:endParaRPr>
          </a:p>
          <a:p>
            <a:r>
              <a:rPr kumimoji="1" lang="ja-JP" altLang="en-US" sz="2000">
                <a:solidFill>
                  <a:schemeClr val="bg1"/>
                </a:solidFill>
                <a:latin typeface="メイリオ" panose="020B0604030504040204" pitchFamily="50" charset="-128"/>
                <a:ea typeface="メイリオ" panose="020B0604030504040204" pitchFamily="50" charset="-128"/>
              </a:rPr>
              <a:t>そのため、ご利用者様が入手された時点での資料が最新版ではない可能性があります。</a:t>
            </a:r>
            <a:endParaRPr kumimoji="1" lang="en-US" altLang="ja-JP" sz="2000">
              <a:solidFill>
                <a:schemeClr val="bg1"/>
              </a:solidFill>
              <a:latin typeface="メイリオ" panose="020B0604030504040204" pitchFamily="50" charset="-128"/>
              <a:ea typeface="メイリオ" panose="020B0604030504040204" pitchFamily="50" charset="-128"/>
            </a:endParaRPr>
          </a:p>
          <a:p>
            <a:r>
              <a:rPr kumimoji="1" lang="ja-JP" altLang="en-US" sz="2000">
                <a:solidFill>
                  <a:schemeClr val="bg1"/>
                </a:solidFill>
                <a:latin typeface="メイリオ" panose="020B0604030504040204" pitchFamily="50" charset="-128"/>
                <a:ea typeface="メイリオ" panose="020B0604030504040204" pitchFamily="50" charset="-128"/>
              </a:rPr>
              <a:t>本資料の内容の正確性には万全を期しておりますが、その完全性を保証するものではありません。</a:t>
            </a:r>
            <a:endParaRPr kumimoji="1" lang="en-US" altLang="ja-JP" sz="2000">
              <a:solidFill>
                <a:schemeClr val="bg1"/>
              </a:solidFill>
              <a:latin typeface="メイリオ" panose="020B0604030504040204" pitchFamily="50" charset="-128"/>
              <a:ea typeface="メイリオ" panose="020B0604030504040204" pitchFamily="50" charset="-128"/>
            </a:endParaRPr>
          </a:p>
          <a:p>
            <a:r>
              <a:rPr kumimoji="1" lang="ja-JP" altLang="en-US" sz="2000">
                <a:solidFill>
                  <a:schemeClr val="bg1"/>
                </a:solidFill>
                <a:latin typeface="メイリオ" panose="020B0604030504040204" pitchFamily="50" charset="-128"/>
                <a:ea typeface="メイリオ" panose="020B0604030504040204" pitchFamily="50" charset="-128"/>
              </a:rPr>
              <a:t>本資料（サンプル）に関してのお問い合わせを受けることができかねますので、予めご了承ください。</a:t>
            </a:r>
          </a:p>
        </p:txBody>
      </p:sp>
      <p:sp>
        <p:nvSpPr>
          <p:cNvPr id="2" name="Slide Number Placeholder 6">
            <a:extLst>
              <a:ext uri="{FF2B5EF4-FFF2-40B4-BE49-F238E27FC236}">
                <a16:creationId xmlns:a16="http://schemas.microsoft.com/office/drawing/2014/main" id="{FD27DDE6-762D-B9A1-9388-FCD9EA32909C}"/>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2</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1955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タイトル 2">
            <a:extLst>
              <a:ext uri="{FF2B5EF4-FFF2-40B4-BE49-F238E27FC236}">
                <a16:creationId xmlns:a16="http://schemas.microsoft.com/office/drawing/2014/main" id="{7C3924C4-A09F-C308-F931-6F12E9F4BA46}"/>
              </a:ext>
            </a:extLst>
          </p:cNvPr>
          <p:cNvSpPr>
            <a:spLocks noGrp="1"/>
          </p:cNvSpPr>
          <p:nvPr>
            <p:ph type="title"/>
          </p:nvPr>
        </p:nvSpPr>
        <p:spPr>
          <a:xfrm>
            <a:off x="563218" y="535199"/>
            <a:ext cx="9577247" cy="468653"/>
          </a:xfrm>
        </p:spPr>
        <p:txBody>
          <a:bodyPr/>
          <a:lstStyle/>
          <a:p>
            <a:r>
              <a:rPr kumimoji="1" lang="ja-JP" altLang="en-US">
                <a:latin typeface="メイリオ" panose="020B0604030504040204" pitchFamily="50" charset="-128"/>
                <a:ea typeface="メイリオ" panose="020B0604030504040204" pitchFamily="50" charset="-128"/>
              </a:rPr>
              <a:t>ロードマップ</a:t>
            </a:r>
          </a:p>
        </p:txBody>
      </p:sp>
      <p:graphicFrame>
        <p:nvGraphicFramePr>
          <p:cNvPr id="21" name="表 20">
            <a:extLst>
              <a:ext uri="{FF2B5EF4-FFF2-40B4-BE49-F238E27FC236}">
                <a16:creationId xmlns:a16="http://schemas.microsoft.com/office/drawing/2014/main" id="{5E0999C5-952F-552F-3A2D-C059E0859785}"/>
              </a:ext>
            </a:extLst>
          </p:cNvPr>
          <p:cNvGraphicFramePr>
            <a:graphicFrameLocks noGrp="1"/>
          </p:cNvGraphicFramePr>
          <p:nvPr>
            <p:extLst>
              <p:ext uri="{D42A27DB-BD31-4B8C-83A1-F6EECF244321}">
                <p14:modId xmlns:p14="http://schemas.microsoft.com/office/powerpoint/2010/main" val="3050237270"/>
              </p:ext>
            </p:extLst>
          </p:nvPr>
        </p:nvGraphicFramePr>
        <p:xfrm>
          <a:off x="480812" y="1540933"/>
          <a:ext cx="11230377" cy="3536917"/>
        </p:xfrm>
        <a:graphic>
          <a:graphicData uri="http://schemas.openxmlformats.org/drawingml/2006/table">
            <a:tbl>
              <a:tblPr firstRow="1" bandRow="1">
                <a:tableStyleId>{073A0DAA-6AF3-43AB-8588-CEC1D06C72B9}</a:tableStyleId>
              </a:tblPr>
              <a:tblGrid>
                <a:gridCol w="1323733">
                  <a:extLst>
                    <a:ext uri="{9D8B030D-6E8A-4147-A177-3AD203B41FA5}">
                      <a16:colId xmlns:a16="http://schemas.microsoft.com/office/drawing/2014/main" val="1521945639"/>
                    </a:ext>
                  </a:extLst>
                </a:gridCol>
                <a:gridCol w="2476661">
                  <a:extLst>
                    <a:ext uri="{9D8B030D-6E8A-4147-A177-3AD203B41FA5}">
                      <a16:colId xmlns:a16="http://schemas.microsoft.com/office/drawing/2014/main" val="1612256202"/>
                    </a:ext>
                  </a:extLst>
                </a:gridCol>
                <a:gridCol w="2476661">
                  <a:extLst>
                    <a:ext uri="{9D8B030D-6E8A-4147-A177-3AD203B41FA5}">
                      <a16:colId xmlns:a16="http://schemas.microsoft.com/office/drawing/2014/main" val="3364639256"/>
                    </a:ext>
                  </a:extLst>
                </a:gridCol>
                <a:gridCol w="2476661">
                  <a:extLst>
                    <a:ext uri="{9D8B030D-6E8A-4147-A177-3AD203B41FA5}">
                      <a16:colId xmlns:a16="http://schemas.microsoft.com/office/drawing/2014/main" val="820911913"/>
                    </a:ext>
                  </a:extLst>
                </a:gridCol>
                <a:gridCol w="2476661">
                  <a:extLst>
                    <a:ext uri="{9D8B030D-6E8A-4147-A177-3AD203B41FA5}">
                      <a16:colId xmlns:a16="http://schemas.microsoft.com/office/drawing/2014/main" val="4061242966"/>
                    </a:ext>
                  </a:extLst>
                </a:gridCol>
              </a:tblGrid>
              <a:tr h="602209">
                <a:tc>
                  <a:txBody>
                    <a:bodyPr/>
                    <a:lstStyle/>
                    <a:p>
                      <a:pPr algn="ctr"/>
                      <a:r>
                        <a:rPr kumimoji="1" lang="ja-JP" altLang="en-US" sz="1400" b="0">
                          <a:latin typeface="メイリオ" panose="020B0604030504040204" pitchFamily="50" charset="-128"/>
                          <a:ea typeface="メイリオ" panose="020B0604030504040204" pitchFamily="50" charset="-128"/>
                        </a:rPr>
                        <a:t>項目</a:t>
                      </a: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r>
                        <a:rPr lang="ja-JP" altLang="en-US" sz="1400" b="0">
                          <a:solidFill>
                            <a:sysClr val="windowText" lastClr="000000"/>
                          </a:solidFill>
                          <a:latin typeface="メイリオ" panose="020B0604030504040204" pitchFamily="50" charset="-128"/>
                          <a:ea typeface="メイリオ" panose="020B0604030504040204" pitchFamily="50" charset="-128"/>
                        </a:rPr>
                        <a:t>現状</a:t>
                      </a:r>
                      <a:endParaRPr kumimoji="1" lang="ja-JP" altLang="en-US" sz="1400" b="0">
                        <a:solidFill>
                          <a:sysClr val="windowText" lastClr="000000"/>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r>
                        <a:rPr lang="ja-JP" altLang="en-US" sz="1400" b="0">
                          <a:solidFill>
                            <a:sysClr val="windowText" lastClr="000000"/>
                          </a:solidFill>
                          <a:latin typeface="メイリオ" panose="020B0604030504040204" pitchFamily="50" charset="-128"/>
                          <a:ea typeface="メイリオ" panose="020B0604030504040204" pitchFamily="50" charset="-128"/>
                        </a:rPr>
                        <a:t>フェーズ</a:t>
                      </a:r>
                      <a:r>
                        <a:rPr lang="en-US" altLang="ja-JP" sz="1400" b="0">
                          <a:solidFill>
                            <a:sysClr val="windowText" lastClr="000000"/>
                          </a:solidFill>
                          <a:latin typeface="メイリオ" panose="020B0604030504040204" pitchFamily="50" charset="-128"/>
                          <a:ea typeface="メイリオ" panose="020B0604030504040204" pitchFamily="50" charset="-128"/>
                        </a:rPr>
                        <a:t>1</a:t>
                      </a:r>
                      <a:endParaRPr lang="ja-JP" altLang="en-US" sz="1400" b="0">
                        <a:solidFill>
                          <a:sysClr val="windowText" lastClr="000000"/>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r>
                        <a:rPr lang="ja-JP" altLang="en-US" sz="1400" b="0">
                          <a:solidFill>
                            <a:sysClr val="windowText" lastClr="000000"/>
                          </a:solidFill>
                          <a:latin typeface="メイリオ" panose="020B0604030504040204" pitchFamily="50" charset="-128"/>
                          <a:ea typeface="メイリオ" panose="020B0604030504040204" pitchFamily="50" charset="-128"/>
                        </a:rPr>
                        <a:t>フェーズ</a:t>
                      </a:r>
                      <a:r>
                        <a:rPr lang="en-US" altLang="ja-JP" sz="1400" b="0">
                          <a:solidFill>
                            <a:sysClr val="windowText" lastClr="000000"/>
                          </a:solidFill>
                          <a:latin typeface="メイリオ" panose="020B0604030504040204" pitchFamily="50" charset="-128"/>
                          <a:ea typeface="メイリオ" panose="020B0604030504040204" pitchFamily="50" charset="-128"/>
                        </a:rPr>
                        <a:t>2</a:t>
                      </a:r>
                      <a:endParaRPr lang="ja-JP" altLang="en-US" sz="1400" b="0">
                        <a:solidFill>
                          <a:sysClr val="windowText" lastClr="000000"/>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95000"/>
                      </a:schemeClr>
                    </a:solidFill>
                  </a:tcPr>
                </a:tc>
                <a:tc>
                  <a:txBody>
                    <a:bodyPr/>
                    <a:lstStyle/>
                    <a:p>
                      <a:pPr algn="ctr"/>
                      <a:r>
                        <a:rPr lang="ja-JP" altLang="en-US" sz="1400" b="0">
                          <a:solidFill>
                            <a:sysClr val="windowText" lastClr="000000"/>
                          </a:solidFill>
                          <a:latin typeface="メイリオ" panose="020B0604030504040204" pitchFamily="50" charset="-128"/>
                          <a:ea typeface="メイリオ" panose="020B0604030504040204" pitchFamily="50" charset="-128"/>
                        </a:rPr>
                        <a:t>あるべき姿</a:t>
                      </a:r>
                      <a:endParaRPr lang="en-US" altLang="ja-JP" sz="1400" b="0">
                        <a:solidFill>
                          <a:sysClr val="windowText" lastClr="000000"/>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95000"/>
                      </a:schemeClr>
                    </a:solidFill>
                  </a:tcPr>
                </a:tc>
                <a:extLst>
                  <a:ext uri="{0D108BD9-81ED-4DB2-BD59-A6C34878D82A}">
                    <a16:rowId xmlns:a16="http://schemas.microsoft.com/office/drawing/2014/main" val="3332015189"/>
                  </a:ext>
                </a:extLst>
              </a:tr>
              <a:tr h="413792">
                <a:tc>
                  <a:txBody>
                    <a:bodyPr/>
                    <a:lstStyle/>
                    <a:p>
                      <a:pPr lvl="0" algn="ctr">
                        <a:buNone/>
                      </a:pPr>
                      <a:r>
                        <a:rPr kumimoji="1" lang="ja-JP" altLang="en-US" sz="1400" b="0">
                          <a:solidFill>
                            <a:schemeClr val="bg1"/>
                          </a:solidFill>
                          <a:latin typeface="メイリオ" panose="020B0604030504040204" pitchFamily="50" charset="-128"/>
                          <a:ea typeface="メイリオ" panose="020B0604030504040204" pitchFamily="50" charset="-128"/>
                        </a:rPr>
                        <a:t>期限</a:t>
                      </a: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95000"/>
                      </a:schemeClr>
                    </a:solidFill>
                  </a:tcPr>
                </a:tc>
                <a:tc>
                  <a:txBody>
                    <a:bodyPr/>
                    <a:lstStyle/>
                    <a:p>
                      <a:pPr lvl="0" algn="ctr">
                        <a:buNone/>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lvl="0">
                        <a:buNone/>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lvl="0">
                        <a:buNone/>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lvl="0">
                        <a:buNone/>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450437151"/>
                  </a:ext>
                </a:extLst>
              </a:tr>
              <a:tr h="2520916">
                <a:tc>
                  <a:txBody>
                    <a:bodyPr/>
                    <a:lstStyle/>
                    <a:p>
                      <a:pPr lvl="0" algn="ctr">
                        <a:buNone/>
                      </a:pPr>
                      <a:r>
                        <a:rPr kumimoji="1" lang="ja-JP" altLang="en-US" sz="1400" b="0">
                          <a:solidFill>
                            <a:schemeClr val="bg1"/>
                          </a:solidFill>
                          <a:latin typeface="メイリオ" panose="020B0604030504040204" pitchFamily="50" charset="-128"/>
                          <a:ea typeface="メイリオ" panose="020B0604030504040204" pitchFamily="50" charset="-128"/>
                        </a:rPr>
                        <a:t>目標</a:t>
                      </a:r>
                      <a:endParaRPr kumimoji="1" lang="en-US" altLang="ja-JP" sz="1400" b="0">
                        <a:solidFill>
                          <a:schemeClr val="bg1"/>
                        </a:solidFill>
                        <a:latin typeface="メイリオ" panose="020B0604030504040204" pitchFamily="50" charset="-128"/>
                        <a:ea typeface="メイリオ" panose="020B0604030504040204" pitchFamily="50" charset="-128"/>
                      </a:endParaRPr>
                    </a:p>
                    <a:p>
                      <a:pPr lvl="0" algn="ctr">
                        <a:buNone/>
                      </a:pPr>
                      <a:r>
                        <a:rPr kumimoji="1" lang="ja-JP" altLang="en-US" sz="1400" b="0">
                          <a:solidFill>
                            <a:schemeClr val="bg1"/>
                          </a:solidFill>
                          <a:latin typeface="メイリオ" panose="020B0604030504040204" pitchFamily="50" charset="-128"/>
                          <a:ea typeface="メイリオ" panose="020B0604030504040204" pitchFamily="50" charset="-128"/>
                        </a:rPr>
                        <a:t>（達成基準）</a:t>
                      </a:r>
                      <a:endParaRPr kumimoji="1" lang="en-US" altLang="ja-JP" sz="1400" b="0">
                        <a:solidFill>
                          <a:schemeClr val="bg1"/>
                        </a:solidFill>
                        <a:latin typeface="メイリオ" panose="020B0604030504040204" pitchFamily="50" charset="-128"/>
                        <a:ea typeface="メイリオ" panose="020B0604030504040204" pitchFamily="50" charset="-128"/>
                      </a:endParaRPr>
                    </a:p>
                    <a:p>
                      <a:pPr lvl="0" algn="ctr">
                        <a:buNone/>
                      </a:pPr>
                      <a:r>
                        <a:rPr kumimoji="1" lang="ja-JP" altLang="en-US" sz="1400" b="0">
                          <a:solidFill>
                            <a:schemeClr val="bg1"/>
                          </a:solidFill>
                          <a:latin typeface="メイリオ" panose="020B0604030504040204" pitchFamily="50" charset="-128"/>
                          <a:ea typeface="メイリオ" panose="020B0604030504040204" pitchFamily="50" charset="-128"/>
                        </a:rPr>
                        <a:t>（実現内容）</a:t>
                      </a:r>
                      <a:endParaRPr kumimoji="1" lang="en-US" altLang="ja-JP" sz="1400" b="0">
                        <a:solidFill>
                          <a:schemeClr val="bg1"/>
                        </a:solidFill>
                        <a:latin typeface="メイリオ" panose="020B0604030504040204" pitchFamily="50" charset="-128"/>
                        <a:ea typeface="メイリオ" panose="020B0604030504040204" pitchFamily="50" charset="-128"/>
                      </a:endParaRPr>
                    </a:p>
                  </a:txBody>
                  <a:tcPr marL="45720" marR="4572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95000"/>
                      </a:schemeClr>
                    </a:solidFill>
                  </a:tcPr>
                </a:tc>
                <a:tc>
                  <a:txBody>
                    <a:bodyPr/>
                    <a:lstStyle/>
                    <a:p>
                      <a:pPr lvl="0">
                        <a:buNone/>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lvl="0">
                        <a:buNone/>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lvl="0">
                        <a:buNone/>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altLang="ja-JP" sz="1400" b="0">
                        <a:solidFill>
                          <a:schemeClr val="bg1"/>
                        </a:solidFill>
                        <a:latin typeface="メイリオ" panose="020B0604030504040204" pitchFamily="50" charset="-128"/>
                        <a:ea typeface="メイリオ" panose="020B0604030504040204" pitchFamily="50" charset="-128"/>
                      </a:endParaRPr>
                    </a:p>
                  </a:txBody>
                  <a:tcPr marL="45720" marR="4572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3940491717"/>
                  </a:ext>
                </a:extLst>
              </a:tr>
            </a:tbl>
          </a:graphicData>
        </a:graphic>
      </p:graphicFrame>
      <p:sp>
        <p:nvSpPr>
          <p:cNvPr id="3" name="矢印: 五方向 2">
            <a:extLst>
              <a:ext uri="{FF2B5EF4-FFF2-40B4-BE49-F238E27FC236}">
                <a16:creationId xmlns:a16="http://schemas.microsoft.com/office/drawing/2014/main" id="{F48FEF57-07DD-98CC-6C25-E2D8DB560D9A}"/>
              </a:ext>
            </a:extLst>
          </p:cNvPr>
          <p:cNvSpPr/>
          <p:nvPr/>
        </p:nvSpPr>
        <p:spPr>
          <a:xfrm>
            <a:off x="18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１</a:t>
            </a:r>
            <a:r>
              <a:rPr kumimoji="1" lang="en-US" altLang="ja-JP" sz="1200" b="1" kern="0">
                <a:solidFill>
                  <a:schemeClr val="tx1"/>
                </a:solidFill>
                <a:latin typeface="メイリオ" panose="020B0604030504040204" pitchFamily="50" charset="-128"/>
                <a:ea typeface="メイリオ" panose="020B0604030504040204" pitchFamily="50" charset="-128"/>
              </a:rPr>
              <a:t>.</a:t>
            </a:r>
            <a:r>
              <a:rPr kumimoji="1" lang="ja-JP" altLang="en-US" sz="1200" b="1" kern="0">
                <a:solidFill>
                  <a:schemeClr val="tx1"/>
                </a:solidFill>
                <a:latin typeface="メイリオ" panose="020B0604030504040204" pitchFamily="50" charset="-128"/>
                <a:ea typeface="メイリオ" panose="020B0604030504040204" pitchFamily="50" charset="-128"/>
              </a:rPr>
              <a:t> 目標定義</a:t>
            </a:r>
          </a:p>
        </p:txBody>
      </p:sp>
      <p:sp>
        <p:nvSpPr>
          <p:cNvPr id="4" name="矢印: 五方向 3">
            <a:extLst>
              <a:ext uri="{FF2B5EF4-FFF2-40B4-BE49-F238E27FC236}">
                <a16:creationId xmlns:a16="http://schemas.microsoft.com/office/drawing/2014/main" id="{921F76F7-8F98-2D64-D07D-ED4701168079}"/>
              </a:ext>
            </a:extLst>
          </p:cNvPr>
          <p:cNvSpPr/>
          <p:nvPr/>
        </p:nvSpPr>
        <p:spPr>
          <a:xfrm>
            <a:off x="162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kern="0">
                <a:solidFill>
                  <a:schemeClr val="tx1">
                    <a:lumMod val="85000"/>
                  </a:schemeClr>
                </a:solidFill>
                <a:latin typeface="メイリオ" panose="020B0604030504040204" pitchFamily="50" charset="-128"/>
                <a:ea typeface="メイリオ" panose="020B0604030504040204" pitchFamily="50" charset="-128"/>
              </a:rPr>
              <a:t>２</a:t>
            </a:r>
            <a:r>
              <a:rPr kumimoji="1" lang="en-US" altLang="ja-JP" sz="1200" kern="0">
                <a:solidFill>
                  <a:schemeClr val="tx1">
                    <a:lumMod val="85000"/>
                  </a:schemeClr>
                </a:solidFill>
                <a:latin typeface="メイリオ" panose="020B0604030504040204" pitchFamily="50" charset="-128"/>
                <a:ea typeface="メイリオ" panose="020B0604030504040204" pitchFamily="50" charset="-128"/>
              </a:rPr>
              <a:t>.</a:t>
            </a:r>
            <a:r>
              <a:rPr kumimoji="1" lang="ja-JP" altLang="en-US" sz="1200" kern="0">
                <a:solidFill>
                  <a:schemeClr val="tx1">
                    <a:lumMod val="85000"/>
                  </a:schemeClr>
                </a:solidFill>
                <a:latin typeface="メイリオ" panose="020B0604030504040204" pitchFamily="50" charset="-128"/>
                <a:ea typeface="メイリオ" panose="020B0604030504040204" pitchFamily="50" charset="-128"/>
              </a:rPr>
              <a:t> 可視化・測定</a:t>
            </a:r>
          </a:p>
        </p:txBody>
      </p:sp>
      <p:sp>
        <p:nvSpPr>
          <p:cNvPr id="5" name="矢印: 五方向 4">
            <a:extLst>
              <a:ext uri="{FF2B5EF4-FFF2-40B4-BE49-F238E27FC236}">
                <a16:creationId xmlns:a16="http://schemas.microsoft.com/office/drawing/2014/main" id="{DE485FCE-36CB-E876-2B98-81FEE3D3B8E8}"/>
              </a:ext>
            </a:extLst>
          </p:cNvPr>
          <p:cNvSpPr/>
          <p:nvPr/>
        </p:nvSpPr>
        <p:spPr>
          <a:xfrm>
            <a:off x="306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３</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分析</a:t>
            </a:r>
          </a:p>
        </p:txBody>
      </p:sp>
      <p:sp>
        <p:nvSpPr>
          <p:cNvPr id="6" name="矢印: 五方向 5">
            <a:extLst>
              <a:ext uri="{FF2B5EF4-FFF2-40B4-BE49-F238E27FC236}">
                <a16:creationId xmlns:a16="http://schemas.microsoft.com/office/drawing/2014/main" id="{4E9006F0-6B72-B739-D386-67ECE1EA24DF}"/>
              </a:ext>
            </a:extLst>
          </p:cNvPr>
          <p:cNvSpPr/>
          <p:nvPr/>
        </p:nvSpPr>
        <p:spPr>
          <a:xfrm>
            <a:off x="450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４</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改善</a:t>
            </a:r>
          </a:p>
        </p:txBody>
      </p:sp>
      <p:sp>
        <p:nvSpPr>
          <p:cNvPr id="7" name="矢印: 五方向 6">
            <a:extLst>
              <a:ext uri="{FF2B5EF4-FFF2-40B4-BE49-F238E27FC236}">
                <a16:creationId xmlns:a16="http://schemas.microsoft.com/office/drawing/2014/main" id="{50F08FBE-2EC7-20EE-1968-D8A129370C28}"/>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2" name="Slide Number Placeholder 6">
            <a:extLst>
              <a:ext uri="{FF2B5EF4-FFF2-40B4-BE49-F238E27FC236}">
                <a16:creationId xmlns:a16="http://schemas.microsoft.com/office/drawing/2014/main" id="{5F1341D3-CB70-BCAB-11F0-4DDBFA5E7932}"/>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3</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848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a:lstStyle/>
          <a:p>
            <a:r>
              <a:rPr kumimoji="1" lang="ja-JP" altLang="en-US">
                <a:latin typeface="メイリオ" panose="020B0604030504040204" pitchFamily="50" charset="-128"/>
                <a:ea typeface="メイリオ" panose="020B0604030504040204" pitchFamily="50" charset="-128"/>
              </a:rPr>
              <a:t>プロジェクト憲章</a:t>
            </a:r>
          </a:p>
        </p:txBody>
      </p:sp>
      <p:sp>
        <p:nvSpPr>
          <p:cNvPr id="7" name="テキスト ボックス 6">
            <a:extLst>
              <a:ext uri="{FF2B5EF4-FFF2-40B4-BE49-F238E27FC236}">
                <a16:creationId xmlns:a16="http://schemas.microsoft.com/office/drawing/2014/main" id="{FB4BE2A6-E93E-681A-06BC-F586C5F53409}"/>
              </a:ext>
            </a:extLst>
          </p:cNvPr>
          <p:cNvSpPr txBox="1"/>
          <p:nvPr/>
        </p:nvSpPr>
        <p:spPr>
          <a:xfrm>
            <a:off x="902913" y="1029697"/>
            <a:ext cx="6853158" cy="400110"/>
          </a:xfrm>
          <a:prstGeom prst="rect">
            <a:avLst/>
          </a:prstGeom>
          <a:noFill/>
        </p:spPr>
        <p:txBody>
          <a:bodyPr wrap="none" rtlCol="0">
            <a:spAutoFit/>
          </a:bodyPr>
          <a:lstStyle/>
          <a:p>
            <a:r>
              <a:rPr lang="ja-JP" altLang="en-US" sz="2000" b="1">
                <a:latin typeface="メイリオ" panose="020B0604030504040204" pitchFamily="50" charset="-128"/>
                <a:ea typeface="メイリオ" panose="020B0604030504040204" pitchFamily="50" charset="-128"/>
              </a:rPr>
              <a:t>何度も立ち返るプロジェクトの拠り所を、一枚にまとめる</a:t>
            </a:r>
          </a:p>
        </p:txBody>
      </p:sp>
      <p:sp>
        <p:nvSpPr>
          <p:cNvPr id="14" name="テキスト ボックス 13">
            <a:extLst>
              <a:ext uri="{FF2B5EF4-FFF2-40B4-BE49-F238E27FC236}">
                <a16:creationId xmlns:a16="http://schemas.microsoft.com/office/drawing/2014/main" id="{A6B473AE-2446-0730-3E91-8B4973264566}"/>
              </a:ext>
            </a:extLst>
          </p:cNvPr>
          <p:cNvSpPr txBox="1"/>
          <p:nvPr/>
        </p:nvSpPr>
        <p:spPr>
          <a:xfrm>
            <a:off x="1068644" y="1452082"/>
            <a:ext cx="609452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ja-JP" altLang="en-US" sz="1200">
                <a:solidFill>
                  <a:schemeClr val="bg1"/>
                </a:solidFill>
                <a:latin typeface="メイリオ" panose="020B0604030504040204" pitchFamily="50" charset="-128"/>
                <a:ea typeface="メイリオ" panose="020B0604030504040204" pitchFamily="50" charset="-128"/>
              </a:rPr>
              <a:t>プロジェクト憲章</a:t>
            </a:r>
            <a:endParaRPr kumimoji="0" lang="ja-JP" altLang="en-US" sz="1200" b="0" i="0" u="none" strike="noStrike" kern="120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endParaRPr>
          </a:p>
        </p:txBody>
      </p:sp>
      <p:sp>
        <p:nvSpPr>
          <p:cNvPr id="6" name="四角形: メモ 5">
            <a:extLst>
              <a:ext uri="{FF2B5EF4-FFF2-40B4-BE49-F238E27FC236}">
                <a16:creationId xmlns:a16="http://schemas.microsoft.com/office/drawing/2014/main" id="{08D4E9E8-44C0-4EB2-6132-3D9FDCE18BEF}"/>
              </a:ext>
            </a:extLst>
          </p:cNvPr>
          <p:cNvSpPr/>
          <p:nvPr/>
        </p:nvSpPr>
        <p:spPr>
          <a:xfrm>
            <a:off x="824580" y="1176865"/>
            <a:ext cx="10549484" cy="5300921"/>
          </a:xfrm>
          <a:prstGeom prst="foldedCorner">
            <a:avLst>
              <a:gd name="adj" fmla="val 0"/>
            </a:avLst>
          </a:prstGeom>
          <a:solidFill>
            <a:sysClr val="window" lastClr="FFFFFF"/>
          </a:solidFill>
          <a:ln w="28575"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chemeClr val="bg1"/>
              </a:solidFill>
              <a:effectLst/>
              <a:uLnTx/>
              <a:uFillTx/>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3BC2F785-9D8F-23DF-7F4A-E36E8AFB8796}"/>
              </a:ext>
            </a:extLst>
          </p:cNvPr>
          <p:cNvSpPr txBox="1"/>
          <p:nvPr/>
        </p:nvSpPr>
        <p:spPr>
          <a:xfrm>
            <a:off x="1070352" y="5719669"/>
            <a:ext cx="1338828" cy="369332"/>
          </a:xfrm>
          <a:prstGeom prst="rect">
            <a:avLst/>
          </a:prstGeom>
          <a:noFill/>
        </p:spPr>
        <p:txBody>
          <a:bodyPr wrap="none" rtlCol="0">
            <a:spAutoFit/>
          </a:bodyPr>
          <a:lstStyle/>
          <a:p>
            <a:pPr eaLnBrk="1" fontAlgn="auto" hangingPunct="1">
              <a:spcBef>
                <a:spcPts val="0"/>
              </a:spcBef>
              <a:spcAft>
                <a:spcPts val="0"/>
              </a:spcAft>
            </a:pPr>
            <a:r>
              <a:rPr kumimoji="1" lang="ja-JP" altLang="en-US">
                <a:solidFill>
                  <a:schemeClr val="bg1"/>
                </a:solidFill>
                <a:latin typeface="メイリオ" panose="020B0604030504040204" pitchFamily="50" charset="-128"/>
                <a:ea typeface="メイリオ" panose="020B0604030504040204" pitchFamily="50" charset="-128"/>
              </a:rPr>
              <a:t>改革リーダ</a:t>
            </a:r>
          </a:p>
        </p:txBody>
      </p:sp>
      <p:sp>
        <p:nvSpPr>
          <p:cNvPr id="10" name="テキスト ボックス 9">
            <a:extLst>
              <a:ext uri="{FF2B5EF4-FFF2-40B4-BE49-F238E27FC236}">
                <a16:creationId xmlns:a16="http://schemas.microsoft.com/office/drawing/2014/main" id="{A2FBB690-0ED9-DCD5-DB40-ED2C9CF70128}"/>
              </a:ext>
            </a:extLst>
          </p:cNvPr>
          <p:cNvSpPr txBox="1"/>
          <p:nvPr/>
        </p:nvSpPr>
        <p:spPr>
          <a:xfrm>
            <a:off x="4767752" y="5719669"/>
            <a:ext cx="877163" cy="369332"/>
          </a:xfrm>
          <a:prstGeom prst="rect">
            <a:avLst/>
          </a:prstGeom>
          <a:noFill/>
        </p:spPr>
        <p:txBody>
          <a:bodyPr wrap="none" rtlCol="0">
            <a:spAutoFit/>
          </a:bodyPr>
          <a:lstStyle/>
          <a:p>
            <a:pPr eaLnBrk="1" fontAlgn="auto" hangingPunct="1">
              <a:spcBef>
                <a:spcPts val="0"/>
              </a:spcBef>
              <a:spcAft>
                <a:spcPts val="0"/>
              </a:spcAft>
            </a:pPr>
            <a:r>
              <a:rPr kumimoji="1" lang="ja-JP" altLang="en-US">
                <a:solidFill>
                  <a:schemeClr val="bg1"/>
                </a:solidFill>
                <a:latin typeface="メイリオ" panose="020B0604030504040204" pitchFamily="50" charset="-128"/>
                <a:ea typeface="メイリオ" panose="020B0604030504040204" pitchFamily="50" charset="-128"/>
              </a:rPr>
              <a:t>責任者</a:t>
            </a:r>
          </a:p>
        </p:txBody>
      </p:sp>
      <p:sp>
        <p:nvSpPr>
          <p:cNvPr id="11" name="テキスト ボックス 10">
            <a:extLst>
              <a:ext uri="{FF2B5EF4-FFF2-40B4-BE49-F238E27FC236}">
                <a16:creationId xmlns:a16="http://schemas.microsoft.com/office/drawing/2014/main" id="{1733EFE8-E886-445A-3DC2-54AE26128869}"/>
              </a:ext>
            </a:extLst>
          </p:cNvPr>
          <p:cNvSpPr txBox="1"/>
          <p:nvPr/>
        </p:nvSpPr>
        <p:spPr>
          <a:xfrm>
            <a:off x="8003487" y="5719669"/>
            <a:ext cx="877163" cy="369332"/>
          </a:xfrm>
          <a:prstGeom prst="rect">
            <a:avLst/>
          </a:prstGeom>
          <a:noFill/>
        </p:spPr>
        <p:txBody>
          <a:bodyPr wrap="none" rtlCol="0">
            <a:spAutoFit/>
          </a:bodyPr>
          <a:lstStyle/>
          <a:p>
            <a:pPr eaLnBrk="1" fontAlgn="auto" hangingPunct="1">
              <a:spcBef>
                <a:spcPts val="0"/>
              </a:spcBef>
              <a:spcAft>
                <a:spcPts val="0"/>
              </a:spcAft>
            </a:pPr>
            <a:r>
              <a:rPr kumimoji="1" lang="ja-JP" altLang="en-US">
                <a:solidFill>
                  <a:schemeClr val="bg1"/>
                </a:solidFill>
                <a:latin typeface="メイリオ" panose="020B0604030504040204" pitchFamily="50" charset="-128"/>
                <a:ea typeface="メイリオ" panose="020B0604030504040204" pitchFamily="50" charset="-128"/>
              </a:rPr>
              <a:t>承認日</a:t>
            </a:r>
          </a:p>
        </p:txBody>
      </p:sp>
      <p:cxnSp>
        <p:nvCxnSpPr>
          <p:cNvPr id="13" name="直線コネクタ 12">
            <a:extLst>
              <a:ext uri="{FF2B5EF4-FFF2-40B4-BE49-F238E27FC236}">
                <a16:creationId xmlns:a16="http://schemas.microsoft.com/office/drawing/2014/main" id="{EF70B19D-0C74-CFA5-28B3-0E5242E2C6B4}"/>
              </a:ext>
            </a:extLst>
          </p:cNvPr>
          <p:cNvCxnSpPr>
            <a:cxnSpLocks/>
          </p:cNvCxnSpPr>
          <p:nvPr/>
        </p:nvCxnSpPr>
        <p:spPr>
          <a:xfrm>
            <a:off x="2580466" y="5989292"/>
            <a:ext cx="2016000" cy="0"/>
          </a:xfrm>
          <a:prstGeom prst="line">
            <a:avLst/>
          </a:prstGeom>
          <a:noFill/>
          <a:ln w="6350" cap="flat" cmpd="sng" algn="ctr">
            <a:solidFill>
              <a:sysClr val="windowText" lastClr="000000"/>
            </a:solidFill>
            <a:prstDash val="solid"/>
            <a:miter lim="800000"/>
          </a:ln>
          <a:effectLst/>
        </p:spPr>
      </p:cxnSp>
      <p:cxnSp>
        <p:nvCxnSpPr>
          <p:cNvPr id="16" name="直線コネクタ 15">
            <a:extLst>
              <a:ext uri="{FF2B5EF4-FFF2-40B4-BE49-F238E27FC236}">
                <a16:creationId xmlns:a16="http://schemas.microsoft.com/office/drawing/2014/main" id="{0E9123D0-0CE4-5DD7-6177-EE31B506BE04}"/>
              </a:ext>
            </a:extLst>
          </p:cNvPr>
          <p:cNvCxnSpPr>
            <a:cxnSpLocks/>
          </p:cNvCxnSpPr>
          <p:nvPr/>
        </p:nvCxnSpPr>
        <p:spPr>
          <a:xfrm>
            <a:off x="5816201" y="5989292"/>
            <a:ext cx="2016000" cy="0"/>
          </a:xfrm>
          <a:prstGeom prst="line">
            <a:avLst/>
          </a:prstGeom>
          <a:noFill/>
          <a:ln w="6350" cap="flat" cmpd="sng" algn="ctr">
            <a:solidFill>
              <a:sysClr val="windowText" lastClr="000000"/>
            </a:solidFill>
            <a:prstDash val="solid"/>
            <a:miter lim="800000"/>
          </a:ln>
          <a:effectLst/>
        </p:spPr>
      </p:cxnSp>
      <p:cxnSp>
        <p:nvCxnSpPr>
          <p:cNvPr id="17" name="直線コネクタ 16">
            <a:extLst>
              <a:ext uri="{FF2B5EF4-FFF2-40B4-BE49-F238E27FC236}">
                <a16:creationId xmlns:a16="http://schemas.microsoft.com/office/drawing/2014/main" id="{F3D24426-CD51-3054-450D-B631246E5F6D}"/>
              </a:ext>
            </a:extLst>
          </p:cNvPr>
          <p:cNvCxnSpPr>
            <a:cxnSpLocks/>
          </p:cNvCxnSpPr>
          <p:nvPr/>
        </p:nvCxnSpPr>
        <p:spPr>
          <a:xfrm>
            <a:off x="9051938" y="5989292"/>
            <a:ext cx="2016000" cy="0"/>
          </a:xfrm>
          <a:prstGeom prst="line">
            <a:avLst/>
          </a:prstGeom>
          <a:noFill/>
          <a:ln w="6350" cap="flat" cmpd="sng" algn="ctr">
            <a:solidFill>
              <a:sysClr val="windowText" lastClr="000000"/>
            </a:solidFill>
            <a:prstDash val="solid"/>
            <a:miter lim="800000"/>
          </a:ln>
          <a:effectLst/>
        </p:spPr>
      </p:cxnSp>
      <p:graphicFrame>
        <p:nvGraphicFramePr>
          <p:cNvPr id="18" name="表 6">
            <a:extLst>
              <a:ext uri="{FF2B5EF4-FFF2-40B4-BE49-F238E27FC236}">
                <a16:creationId xmlns:a16="http://schemas.microsoft.com/office/drawing/2014/main" id="{0EE02398-A0C8-E86F-87F1-CADD4080E9EE}"/>
              </a:ext>
            </a:extLst>
          </p:cNvPr>
          <p:cNvGraphicFramePr>
            <a:graphicFrameLocks noGrp="1"/>
          </p:cNvGraphicFramePr>
          <p:nvPr>
            <p:extLst>
              <p:ext uri="{D42A27DB-BD31-4B8C-83A1-F6EECF244321}">
                <p14:modId xmlns:p14="http://schemas.microsoft.com/office/powerpoint/2010/main" val="2033840655"/>
              </p:ext>
            </p:extLst>
          </p:nvPr>
        </p:nvGraphicFramePr>
        <p:xfrm>
          <a:off x="1092868" y="1375922"/>
          <a:ext cx="10022387" cy="289560"/>
        </p:xfrm>
        <a:graphic>
          <a:graphicData uri="http://schemas.openxmlformats.org/drawingml/2006/table">
            <a:tbl>
              <a:tblPr firstRow="1" bandRow="1"/>
              <a:tblGrid>
                <a:gridCol w="2641885">
                  <a:extLst>
                    <a:ext uri="{9D8B030D-6E8A-4147-A177-3AD203B41FA5}">
                      <a16:colId xmlns:a16="http://schemas.microsoft.com/office/drawing/2014/main" val="2370759442"/>
                    </a:ext>
                  </a:extLst>
                </a:gridCol>
                <a:gridCol w="7380502">
                  <a:extLst>
                    <a:ext uri="{9D8B030D-6E8A-4147-A177-3AD203B41FA5}">
                      <a16:colId xmlns:a16="http://schemas.microsoft.com/office/drawing/2014/main" val="2504598968"/>
                    </a:ext>
                  </a:extLst>
                </a:gridCol>
              </a:tblGrid>
              <a:tr h="161981">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ctr"/>
                      <a:r>
                        <a:rPr kumimoji="1" lang="ja-JP" altLang="en-US" sz="1600" b="1">
                          <a:solidFill>
                            <a:schemeClr val="bg1"/>
                          </a:solidFill>
                          <a:latin typeface="メイリオ" panose="020B0604030504040204" pitchFamily="50" charset="-128"/>
                          <a:ea typeface="メイリオ" panose="020B0604030504040204" pitchFamily="50" charset="-128"/>
                        </a:rPr>
                        <a:t>プロジェクト名</a:t>
                      </a:r>
                      <a:endParaRPr kumimoji="1" lang="en-US" altLang="ja-JP" sz="1600" b="1">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endParaRPr kumimoji="1" lang="ja-JP" altLang="en-US" sz="1400">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284809784"/>
                  </a:ext>
                </a:extLst>
              </a:tr>
            </a:tbl>
          </a:graphicData>
        </a:graphic>
      </p:graphicFrame>
      <p:graphicFrame>
        <p:nvGraphicFramePr>
          <p:cNvPr id="20" name="表 6">
            <a:extLst>
              <a:ext uri="{FF2B5EF4-FFF2-40B4-BE49-F238E27FC236}">
                <a16:creationId xmlns:a16="http://schemas.microsoft.com/office/drawing/2014/main" id="{C2D30225-8EE1-9E70-1424-483216BDE31E}"/>
              </a:ext>
            </a:extLst>
          </p:cNvPr>
          <p:cNvGraphicFramePr>
            <a:graphicFrameLocks noGrp="1"/>
          </p:cNvGraphicFramePr>
          <p:nvPr>
            <p:extLst>
              <p:ext uri="{D42A27DB-BD31-4B8C-83A1-F6EECF244321}">
                <p14:modId xmlns:p14="http://schemas.microsoft.com/office/powerpoint/2010/main" val="2430206160"/>
              </p:ext>
            </p:extLst>
          </p:nvPr>
        </p:nvGraphicFramePr>
        <p:xfrm>
          <a:off x="6189636" y="1831973"/>
          <a:ext cx="4925619" cy="1131602"/>
        </p:xfrm>
        <a:graphic>
          <a:graphicData uri="http://schemas.openxmlformats.org/drawingml/2006/table">
            <a:tbl>
              <a:tblPr firstRow="1" bandRow="1"/>
              <a:tblGrid>
                <a:gridCol w="4925619">
                  <a:extLst>
                    <a:ext uri="{9D8B030D-6E8A-4147-A177-3AD203B41FA5}">
                      <a16:colId xmlns:a16="http://schemas.microsoft.com/office/drawing/2014/main" val="2370759442"/>
                    </a:ext>
                  </a:extLst>
                </a:gridCol>
              </a:tblGrid>
              <a:tr h="344387">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l"/>
                      <a:r>
                        <a:rPr kumimoji="1" lang="ja-JP" altLang="en-US" sz="1600" b="1">
                          <a:solidFill>
                            <a:schemeClr val="bg1"/>
                          </a:solidFill>
                          <a:latin typeface="メイリオ" panose="020B0604030504040204" pitchFamily="50" charset="-128"/>
                          <a:ea typeface="メイリオ" panose="020B0604030504040204" pitchFamily="50" charset="-128"/>
                        </a:rPr>
                        <a:t>スコープ</a:t>
                      </a: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284809784"/>
                  </a:ext>
                </a:extLst>
              </a:tr>
              <a:tr h="787215">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200">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8787814"/>
                  </a:ext>
                </a:extLst>
              </a:tr>
            </a:tbl>
          </a:graphicData>
        </a:graphic>
      </p:graphicFrame>
      <p:sp>
        <p:nvSpPr>
          <p:cNvPr id="2" name="矢印: 五方向 1">
            <a:extLst>
              <a:ext uri="{FF2B5EF4-FFF2-40B4-BE49-F238E27FC236}">
                <a16:creationId xmlns:a16="http://schemas.microsoft.com/office/drawing/2014/main" id="{120BFA10-70B3-3C0A-CB70-768466DD2ADC}"/>
              </a:ext>
            </a:extLst>
          </p:cNvPr>
          <p:cNvSpPr/>
          <p:nvPr/>
        </p:nvSpPr>
        <p:spPr>
          <a:xfrm>
            <a:off x="18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１</a:t>
            </a:r>
            <a:r>
              <a:rPr kumimoji="1" lang="en-US" altLang="ja-JP" sz="1200" b="1" kern="0">
                <a:solidFill>
                  <a:schemeClr val="tx1"/>
                </a:solidFill>
                <a:latin typeface="メイリオ" panose="020B0604030504040204" pitchFamily="50" charset="-128"/>
                <a:ea typeface="メイリオ" panose="020B0604030504040204" pitchFamily="50" charset="-128"/>
              </a:rPr>
              <a:t>.</a:t>
            </a:r>
            <a:r>
              <a:rPr kumimoji="1" lang="ja-JP" altLang="en-US" sz="1200" b="1" kern="0">
                <a:solidFill>
                  <a:schemeClr val="tx1"/>
                </a:solidFill>
                <a:latin typeface="メイリオ" panose="020B0604030504040204" pitchFamily="50" charset="-128"/>
                <a:ea typeface="メイリオ" panose="020B0604030504040204" pitchFamily="50" charset="-128"/>
              </a:rPr>
              <a:t> 目標定義</a:t>
            </a:r>
          </a:p>
        </p:txBody>
      </p:sp>
      <p:sp>
        <p:nvSpPr>
          <p:cNvPr id="33" name="矢印: 五方向 32">
            <a:extLst>
              <a:ext uri="{FF2B5EF4-FFF2-40B4-BE49-F238E27FC236}">
                <a16:creationId xmlns:a16="http://schemas.microsoft.com/office/drawing/2014/main" id="{AB7AAF95-61F1-E631-6D71-8672F74BE062}"/>
              </a:ext>
            </a:extLst>
          </p:cNvPr>
          <p:cNvSpPr/>
          <p:nvPr/>
        </p:nvSpPr>
        <p:spPr>
          <a:xfrm>
            <a:off x="162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kern="0">
                <a:solidFill>
                  <a:schemeClr val="tx1">
                    <a:lumMod val="85000"/>
                  </a:schemeClr>
                </a:solidFill>
                <a:latin typeface="メイリオ" panose="020B0604030504040204" pitchFamily="50" charset="-128"/>
                <a:ea typeface="メイリオ" panose="020B0604030504040204" pitchFamily="50" charset="-128"/>
              </a:rPr>
              <a:t>２</a:t>
            </a:r>
            <a:r>
              <a:rPr kumimoji="1" lang="en-US" altLang="ja-JP" sz="1200" kern="0">
                <a:solidFill>
                  <a:schemeClr val="tx1">
                    <a:lumMod val="85000"/>
                  </a:schemeClr>
                </a:solidFill>
                <a:latin typeface="メイリオ" panose="020B0604030504040204" pitchFamily="50" charset="-128"/>
                <a:ea typeface="メイリオ" panose="020B0604030504040204" pitchFamily="50" charset="-128"/>
              </a:rPr>
              <a:t>.</a:t>
            </a:r>
            <a:r>
              <a:rPr kumimoji="1" lang="ja-JP" altLang="en-US" sz="1200" kern="0">
                <a:solidFill>
                  <a:schemeClr val="tx1">
                    <a:lumMod val="85000"/>
                  </a:schemeClr>
                </a:solidFill>
                <a:latin typeface="メイリオ" panose="020B0604030504040204" pitchFamily="50" charset="-128"/>
                <a:ea typeface="メイリオ" panose="020B0604030504040204" pitchFamily="50" charset="-128"/>
              </a:rPr>
              <a:t> 可視化・測定</a:t>
            </a:r>
          </a:p>
        </p:txBody>
      </p:sp>
      <p:sp>
        <p:nvSpPr>
          <p:cNvPr id="34" name="矢印: 五方向 33">
            <a:extLst>
              <a:ext uri="{FF2B5EF4-FFF2-40B4-BE49-F238E27FC236}">
                <a16:creationId xmlns:a16="http://schemas.microsoft.com/office/drawing/2014/main" id="{02D41AE7-EEBD-5CCD-2E09-8C15AF256350}"/>
              </a:ext>
            </a:extLst>
          </p:cNvPr>
          <p:cNvSpPr/>
          <p:nvPr/>
        </p:nvSpPr>
        <p:spPr>
          <a:xfrm>
            <a:off x="306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３</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分析</a:t>
            </a:r>
          </a:p>
        </p:txBody>
      </p:sp>
      <p:sp>
        <p:nvSpPr>
          <p:cNvPr id="35" name="矢印: 五方向 34">
            <a:extLst>
              <a:ext uri="{FF2B5EF4-FFF2-40B4-BE49-F238E27FC236}">
                <a16:creationId xmlns:a16="http://schemas.microsoft.com/office/drawing/2014/main" id="{49C817D6-688F-566E-3883-0E945AB8DCF1}"/>
              </a:ext>
            </a:extLst>
          </p:cNvPr>
          <p:cNvSpPr/>
          <p:nvPr/>
        </p:nvSpPr>
        <p:spPr>
          <a:xfrm>
            <a:off x="450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４</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改善</a:t>
            </a:r>
          </a:p>
        </p:txBody>
      </p:sp>
      <p:sp>
        <p:nvSpPr>
          <p:cNvPr id="36" name="矢印: 五方向 35">
            <a:extLst>
              <a:ext uri="{FF2B5EF4-FFF2-40B4-BE49-F238E27FC236}">
                <a16:creationId xmlns:a16="http://schemas.microsoft.com/office/drawing/2014/main" id="{88347A2D-C9A5-3DCA-979A-7103DDBB103F}"/>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graphicFrame>
        <p:nvGraphicFramePr>
          <p:cNvPr id="25" name="表 6">
            <a:extLst>
              <a:ext uri="{FF2B5EF4-FFF2-40B4-BE49-F238E27FC236}">
                <a16:creationId xmlns:a16="http://schemas.microsoft.com/office/drawing/2014/main" id="{E6F17B6A-5137-32F6-E6E9-6E589AF6B2D0}"/>
              </a:ext>
            </a:extLst>
          </p:cNvPr>
          <p:cNvGraphicFramePr>
            <a:graphicFrameLocks noGrp="1"/>
          </p:cNvGraphicFramePr>
          <p:nvPr>
            <p:extLst>
              <p:ext uri="{D42A27DB-BD31-4B8C-83A1-F6EECF244321}">
                <p14:modId xmlns:p14="http://schemas.microsoft.com/office/powerpoint/2010/main" val="2969312274"/>
              </p:ext>
            </p:extLst>
          </p:nvPr>
        </p:nvGraphicFramePr>
        <p:xfrm>
          <a:off x="6189636" y="3099070"/>
          <a:ext cx="4925619" cy="1131602"/>
        </p:xfrm>
        <a:graphic>
          <a:graphicData uri="http://schemas.openxmlformats.org/drawingml/2006/table">
            <a:tbl>
              <a:tblPr firstRow="1" bandRow="1"/>
              <a:tblGrid>
                <a:gridCol w="4925619">
                  <a:extLst>
                    <a:ext uri="{9D8B030D-6E8A-4147-A177-3AD203B41FA5}">
                      <a16:colId xmlns:a16="http://schemas.microsoft.com/office/drawing/2014/main" val="2370759442"/>
                    </a:ext>
                  </a:extLst>
                </a:gridCol>
              </a:tblGrid>
              <a:tr h="344387">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l"/>
                      <a:r>
                        <a:rPr kumimoji="1" lang="ja-JP" altLang="en-US" sz="1600" b="1">
                          <a:solidFill>
                            <a:schemeClr val="bg1"/>
                          </a:solidFill>
                          <a:latin typeface="メイリオ" panose="020B0604030504040204" pitchFamily="50" charset="-128"/>
                          <a:ea typeface="メイリオ" panose="020B0604030504040204" pitchFamily="50" charset="-128"/>
                        </a:rPr>
                        <a:t>マイルストン</a:t>
                      </a: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284809784"/>
                  </a:ext>
                </a:extLst>
              </a:tr>
              <a:tr h="787215">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200">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8787814"/>
                  </a:ext>
                </a:extLst>
              </a:tr>
            </a:tbl>
          </a:graphicData>
        </a:graphic>
      </p:graphicFrame>
      <p:graphicFrame>
        <p:nvGraphicFramePr>
          <p:cNvPr id="30" name="表 6">
            <a:extLst>
              <a:ext uri="{FF2B5EF4-FFF2-40B4-BE49-F238E27FC236}">
                <a16:creationId xmlns:a16="http://schemas.microsoft.com/office/drawing/2014/main" id="{2D46195D-C72F-CD94-B556-D62F726757F2}"/>
              </a:ext>
            </a:extLst>
          </p:cNvPr>
          <p:cNvGraphicFramePr>
            <a:graphicFrameLocks noGrp="1"/>
          </p:cNvGraphicFramePr>
          <p:nvPr>
            <p:extLst>
              <p:ext uri="{D42A27DB-BD31-4B8C-83A1-F6EECF244321}">
                <p14:modId xmlns:p14="http://schemas.microsoft.com/office/powerpoint/2010/main" val="221699277"/>
              </p:ext>
            </p:extLst>
          </p:nvPr>
        </p:nvGraphicFramePr>
        <p:xfrm>
          <a:off x="6189636" y="4366167"/>
          <a:ext cx="4925619" cy="1131602"/>
        </p:xfrm>
        <a:graphic>
          <a:graphicData uri="http://schemas.openxmlformats.org/drawingml/2006/table">
            <a:tbl>
              <a:tblPr firstRow="1" bandRow="1"/>
              <a:tblGrid>
                <a:gridCol w="4925619">
                  <a:extLst>
                    <a:ext uri="{9D8B030D-6E8A-4147-A177-3AD203B41FA5}">
                      <a16:colId xmlns:a16="http://schemas.microsoft.com/office/drawing/2014/main" val="2370759442"/>
                    </a:ext>
                  </a:extLst>
                </a:gridCol>
              </a:tblGrid>
              <a:tr h="344387">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l"/>
                      <a:r>
                        <a:rPr kumimoji="1" lang="ja-JP" altLang="en-US" sz="1600" b="1">
                          <a:solidFill>
                            <a:schemeClr val="bg1"/>
                          </a:solidFill>
                          <a:latin typeface="メイリオ" panose="020B0604030504040204" pitchFamily="50" charset="-128"/>
                          <a:ea typeface="メイリオ" panose="020B0604030504040204" pitchFamily="50" charset="-128"/>
                        </a:rPr>
                        <a:t>体制</a:t>
                      </a: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284809784"/>
                  </a:ext>
                </a:extLst>
              </a:tr>
              <a:tr h="787215">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200">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8787814"/>
                  </a:ext>
                </a:extLst>
              </a:tr>
            </a:tbl>
          </a:graphicData>
        </a:graphic>
      </p:graphicFrame>
      <p:graphicFrame>
        <p:nvGraphicFramePr>
          <p:cNvPr id="31" name="表 6">
            <a:extLst>
              <a:ext uri="{FF2B5EF4-FFF2-40B4-BE49-F238E27FC236}">
                <a16:creationId xmlns:a16="http://schemas.microsoft.com/office/drawing/2014/main" id="{3CBB629A-1FC1-3495-BFC1-22A57604ACAE}"/>
              </a:ext>
            </a:extLst>
          </p:cNvPr>
          <p:cNvGraphicFramePr>
            <a:graphicFrameLocks noGrp="1"/>
          </p:cNvGraphicFramePr>
          <p:nvPr>
            <p:extLst>
              <p:ext uri="{D42A27DB-BD31-4B8C-83A1-F6EECF244321}">
                <p14:modId xmlns:p14="http://schemas.microsoft.com/office/powerpoint/2010/main" val="3409435068"/>
              </p:ext>
            </p:extLst>
          </p:nvPr>
        </p:nvGraphicFramePr>
        <p:xfrm>
          <a:off x="1099476" y="1836327"/>
          <a:ext cx="4925619" cy="1131602"/>
        </p:xfrm>
        <a:graphic>
          <a:graphicData uri="http://schemas.openxmlformats.org/drawingml/2006/table">
            <a:tbl>
              <a:tblPr firstRow="1" bandRow="1"/>
              <a:tblGrid>
                <a:gridCol w="4925619">
                  <a:extLst>
                    <a:ext uri="{9D8B030D-6E8A-4147-A177-3AD203B41FA5}">
                      <a16:colId xmlns:a16="http://schemas.microsoft.com/office/drawing/2014/main" val="2370759442"/>
                    </a:ext>
                  </a:extLst>
                </a:gridCol>
              </a:tblGrid>
              <a:tr h="344387">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l"/>
                      <a:r>
                        <a:rPr kumimoji="1" lang="ja-JP" altLang="en-US" sz="1600" b="1">
                          <a:solidFill>
                            <a:schemeClr val="bg1"/>
                          </a:solidFill>
                          <a:latin typeface="メイリオ" panose="020B0604030504040204" pitchFamily="50" charset="-128"/>
                          <a:ea typeface="メイリオ" panose="020B0604030504040204" pitchFamily="50" charset="-128"/>
                        </a:rPr>
                        <a:t>解決すべき課題</a:t>
                      </a: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284809784"/>
                  </a:ext>
                </a:extLst>
              </a:tr>
              <a:tr h="787215">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200">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8787814"/>
                  </a:ext>
                </a:extLst>
              </a:tr>
            </a:tbl>
          </a:graphicData>
        </a:graphic>
      </p:graphicFrame>
      <p:graphicFrame>
        <p:nvGraphicFramePr>
          <p:cNvPr id="32" name="表 6">
            <a:extLst>
              <a:ext uri="{FF2B5EF4-FFF2-40B4-BE49-F238E27FC236}">
                <a16:creationId xmlns:a16="http://schemas.microsoft.com/office/drawing/2014/main" id="{16AF4638-6725-E8BD-95FE-87B2EEAD3543}"/>
              </a:ext>
            </a:extLst>
          </p:cNvPr>
          <p:cNvGraphicFramePr>
            <a:graphicFrameLocks noGrp="1"/>
          </p:cNvGraphicFramePr>
          <p:nvPr>
            <p:extLst>
              <p:ext uri="{D42A27DB-BD31-4B8C-83A1-F6EECF244321}">
                <p14:modId xmlns:p14="http://schemas.microsoft.com/office/powerpoint/2010/main" val="3942523910"/>
              </p:ext>
            </p:extLst>
          </p:nvPr>
        </p:nvGraphicFramePr>
        <p:xfrm>
          <a:off x="1099476" y="3103424"/>
          <a:ext cx="4925619" cy="1131602"/>
        </p:xfrm>
        <a:graphic>
          <a:graphicData uri="http://schemas.openxmlformats.org/drawingml/2006/table">
            <a:tbl>
              <a:tblPr firstRow="1" bandRow="1"/>
              <a:tblGrid>
                <a:gridCol w="4925619">
                  <a:extLst>
                    <a:ext uri="{9D8B030D-6E8A-4147-A177-3AD203B41FA5}">
                      <a16:colId xmlns:a16="http://schemas.microsoft.com/office/drawing/2014/main" val="2370759442"/>
                    </a:ext>
                  </a:extLst>
                </a:gridCol>
              </a:tblGrid>
              <a:tr h="344387">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l"/>
                      <a:r>
                        <a:rPr kumimoji="1" lang="ja-JP" altLang="en-US" sz="1600" b="1">
                          <a:solidFill>
                            <a:schemeClr val="bg1"/>
                          </a:solidFill>
                          <a:latin typeface="メイリオ" panose="020B0604030504040204" pitchFamily="50" charset="-128"/>
                          <a:ea typeface="メイリオ" panose="020B0604030504040204" pitchFamily="50" charset="-128"/>
                        </a:rPr>
                        <a:t>目標・達成基準</a:t>
                      </a: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284809784"/>
                  </a:ext>
                </a:extLst>
              </a:tr>
              <a:tr h="787215">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200">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8787814"/>
                  </a:ext>
                </a:extLst>
              </a:tr>
            </a:tbl>
          </a:graphicData>
        </a:graphic>
      </p:graphicFrame>
      <p:graphicFrame>
        <p:nvGraphicFramePr>
          <p:cNvPr id="38" name="表 6">
            <a:extLst>
              <a:ext uri="{FF2B5EF4-FFF2-40B4-BE49-F238E27FC236}">
                <a16:creationId xmlns:a16="http://schemas.microsoft.com/office/drawing/2014/main" id="{EAE9DA12-E7E5-BDAC-873F-BF3D91680F92}"/>
              </a:ext>
            </a:extLst>
          </p:cNvPr>
          <p:cNvGraphicFramePr>
            <a:graphicFrameLocks noGrp="1"/>
          </p:cNvGraphicFramePr>
          <p:nvPr>
            <p:extLst>
              <p:ext uri="{D42A27DB-BD31-4B8C-83A1-F6EECF244321}">
                <p14:modId xmlns:p14="http://schemas.microsoft.com/office/powerpoint/2010/main" val="3506964035"/>
              </p:ext>
            </p:extLst>
          </p:nvPr>
        </p:nvGraphicFramePr>
        <p:xfrm>
          <a:off x="1099476" y="4370521"/>
          <a:ext cx="4925619" cy="1131602"/>
        </p:xfrm>
        <a:graphic>
          <a:graphicData uri="http://schemas.openxmlformats.org/drawingml/2006/table">
            <a:tbl>
              <a:tblPr firstRow="1" bandRow="1"/>
              <a:tblGrid>
                <a:gridCol w="4925619">
                  <a:extLst>
                    <a:ext uri="{9D8B030D-6E8A-4147-A177-3AD203B41FA5}">
                      <a16:colId xmlns:a16="http://schemas.microsoft.com/office/drawing/2014/main" val="2370759442"/>
                    </a:ext>
                  </a:extLst>
                </a:gridCol>
              </a:tblGrid>
              <a:tr h="344387">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l"/>
                      <a:r>
                        <a:rPr kumimoji="1" lang="ja-JP" altLang="en-US" sz="1600" b="1">
                          <a:solidFill>
                            <a:schemeClr val="bg1"/>
                          </a:solidFill>
                          <a:latin typeface="メイリオ" panose="020B0604030504040204" pitchFamily="50" charset="-128"/>
                          <a:ea typeface="メイリオ" panose="020B0604030504040204" pitchFamily="50" charset="-128"/>
                        </a:rPr>
                        <a:t>背景・必要性</a:t>
                      </a: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1284809784"/>
                  </a:ext>
                </a:extLst>
              </a:tr>
              <a:tr h="787215">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ja-JP" sz="1200">
                        <a:solidFill>
                          <a:schemeClr val="bg1"/>
                        </a:solidFill>
                        <a:latin typeface="メイリオ" panose="020B0604030504040204" pitchFamily="50" charset="-128"/>
                        <a:ea typeface="メイリオ" panose="020B0604030504040204" pitchFamily="50" charset="-128"/>
                      </a:endParaRPr>
                    </a:p>
                  </a:txBody>
                  <a:tcPr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28787814"/>
                  </a:ext>
                </a:extLst>
              </a:tr>
            </a:tbl>
          </a:graphicData>
        </a:graphic>
      </p:graphicFrame>
      <p:sp>
        <p:nvSpPr>
          <p:cNvPr id="4" name="Slide Number Placeholder 6">
            <a:extLst>
              <a:ext uri="{FF2B5EF4-FFF2-40B4-BE49-F238E27FC236}">
                <a16:creationId xmlns:a16="http://schemas.microsoft.com/office/drawing/2014/main" id="{619CC385-5CC6-4363-F115-571EAE67FBFE}"/>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4</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4671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a:lstStyle/>
          <a:p>
            <a:r>
              <a:rPr kumimoji="1" lang="ja-JP" altLang="en-US">
                <a:latin typeface="メイリオ" panose="020B0604030504040204" pitchFamily="50" charset="-128"/>
                <a:ea typeface="メイリオ" panose="020B0604030504040204" pitchFamily="50" charset="-128"/>
              </a:rPr>
              <a:t>業務一覧表</a:t>
            </a:r>
          </a:p>
        </p:txBody>
      </p:sp>
      <p:graphicFrame>
        <p:nvGraphicFramePr>
          <p:cNvPr id="11" name="表 10">
            <a:extLst>
              <a:ext uri="{FF2B5EF4-FFF2-40B4-BE49-F238E27FC236}">
                <a16:creationId xmlns:a16="http://schemas.microsoft.com/office/drawing/2014/main" id="{55BAEB79-1D19-73CE-C54B-5B3449106EB0}"/>
              </a:ext>
            </a:extLst>
          </p:cNvPr>
          <p:cNvGraphicFramePr>
            <a:graphicFrameLocks noGrp="1"/>
          </p:cNvGraphicFramePr>
          <p:nvPr>
            <p:extLst>
              <p:ext uri="{D42A27DB-BD31-4B8C-83A1-F6EECF244321}">
                <p14:modId xmlns:p14="http://schemas.microsoft.com/office/powerpoint/2010/main" val="4271094626"/>
              </p:ext>
            </p:extLst>
          </p:nvPr>
        </p:nvGraphicFramePr>
        <p:xfrm>
          <a:off x="515692" y="1286933"/>
          <a:ext cx="11160617" cy="5123102"/>
        </p:xfrm>
        <a:graphic>
          <a:graphicData uri="http://schemas.openxmlformats.org/drawingml/2006/table">
            <a:tbl>
              <a:tblPr/>
              <a:tblGrid>
                <a:gridCol w="807756">
                  <a:extLst>
                    <a:ext uri="{9D8B030D-6E8A-4147-A177-3AD203B41FA5}">
                      <a16:colId xmlns:a16="http://schemas.microsoft.com/office/drawing/2014/main" val="95868243"/>
                    </a:ext>
                  </a:extLst>
                </a:gridCol>
                <a:gridCol w="1158632">
                  <a:extLst>
                    <a:ext uri="{9D8B030D-6E8A-4147-A177-3AD203B41FA5}">
                      <a16:colId xmlns:a16="http://schemas.microsoft.com/office/drawing/2014/main" val="1533152325"/>
                    </a:ext>
                  </a:extLst>
                </a:gridCol>
                <a:gridCol w="1451415">
                  <a:extLst>
                    <a:ext uri="{9D8B030D-6E8A-4147-A177-3AD203B41FA5}">
                      <a16:colId xmlns:a16="http://schemas.microsoft.com/office/drawing/2014/main" val="3657829599"/>
                    </a:ext>
                  </a:extLst>
                </a:gridCol>
                <a:gridCol w="978512">
                  <a:extLst>
                    <a:ext uri="{9D8B030D-6E8A-4147-A177-3AD203B41FA5}">
                      <a16:colId xmlns:a16="http://schemas.microsoft.com/office/drawing/2014/main" val="2016732240"/>
                    </a:ext>
                  </a:extLst>
                </a:gridCol>
                <a:gridCol w="3290123">
                  <a:extLst>
                    <a:ext uri="{9D8B030D-6E8A-4147-A177-3AD203B41FA5}">
                      <a16:colId xmlns:a16="http://schemas.microsoft.com/office/drawing/2014/main" val="2209311980"/>
                    </a:ext>
                  </a:extLst>
                </a:gridCol>
                <a:gridCol w="967960">
                  <a:extLst>
                    <a:ext uri="{9D8B030D-6E8A-4147-A177-3AD203B41FA5}">
                      <a16:colId xmlns:a16="http://schemas.microsoft.com/office/drawing/2014/main" val="2523555773"/>
                    </a:ext>
                  </a:extLst>
                </a:gridCol>
                <a:gridCol w="948770">
                  <a:extLst>
                    <a:ext uri="{9D8B030D-6E8A-4147-A177-3AD203B41FA5}">
                      <a16:colId xmlns:a16="http://schemas.microsoft.com/office/drawing/2014/main" val="2592418707"/>
                    </a:ext>
                  </a:extLst>
                </a:gridCol>
                <a:gridCol w="948770">
                  <a:extLst>
                    <a:ext uri="{9D8B030D-6E8A-4147-A177-3AD203B41FA5}">
                      <a16:colId xmlns:a16="http://schemas.microsoft.com/office/drawing/2014/main" val="3498710082"/>
                    </a:ext>
                  </a:extLst>
                </a:gridCol>
                <a:gridCol w="608679">
                  <a:extLst>
                    <a:ext uri="{9D8B030D-6E8A-4147-A177-3AD203B41FA5}">
                      <a16:colId xmlns:a16="http://schemas.microsoft.com/office/drawing/2014/main" val="3606239408"/>
                    </a:ext>
                  </a:extLst>
                </a:gridCol>
              </a:tblGrid>
              <a:tr h="639211">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中項目</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小項目</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業務</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担当組織</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役割名</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作業内容</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発生</a:t>
                      </a:r>
                      <a:endParaRPr lang="en-US" altLang="ja-JP" sz="1000" b="0" i="0" u="none" strike="noStrike">
                        <a:solidFill>
                          <a:srgbClr val="000000"/>
                        </a:solidFill>
                        <a:effectLst/>
                        <a:latin typeface="メイリオ" panose="020B0604030504040204" pitchFamily="50" charset="-128"/>
                        <a:ea typeface="メイリオ" panose="020B0604030504040204" pitchFamily="50" charset="-128"/>
                      </a:endParaRPr>
                    </a:p>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タイミング</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入力</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出力</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tc>
                  <a:txBody>
                    <a:bodyPr/>
                    <a:lstStyle/>
                    <a:p>
                      <a:pPr algn="ctr"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備考</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634076241"/>
                  </a:ext>
                </a:extLst>
              </a:tr>
              <a:tr h="643918">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196695022"/>
                  </a:ext>
                </a:extLst>
              </a:tr>
              <a:tr h="643918">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284580414"/>
                  </a:ext>
                </a:extLst>
              </a:tr>
              <a:tr h="639211">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934745478"/>
                  </a:ext>
                </a:extLst>
              </a:tr>
              <a:tr h="639211">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915336815"/>
                  </a:ext>
                </a:extLst>
              </a:tr>
              <a:tr h="639211">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001477286"/>
                  </a:ext>
                </a:extLst>
              </a:tr>
              <a:tr h="639211">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4234539146"/>
                  </a:ext>
                </a:extLst>
              </a:tr>
              <a:tr h="639211">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ctr"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endParaRPr lang="ja-JP" altLang="en-US" sz="1000" b="0" i="0" u="none" strike="noStrike">
                        <a:solidFill>
                          <a:srgbClr val="000000"/>
                        </a:solidFill>
                        <a:effectLst/>
                        <a:latin typeface="メイリオ" panose="020B0604030504040204" pitchFamily="50" charset="-128"/>
                        <a:ea typeface="メイリオ" panose="020B0604030504040204" pitchFamily="50" charset="-128"/>
                      </a:endParaRP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tc>
                  <a:txBody>
                    <a:bodyPr/>
                    <a:lstStyle/>
                    <a:p>
                      <a:pPr algn="l" fontAlgn="ctr"/>
                      <a:r>
                        <a:rPr lang="ja-JP" altLang="en-US" sz="1000" b="0" i="0" u="none" strike="noStrike">
                          <a:solidFill>
                            <a:srgbClr val="000000"/>
                          </a:solidFill>
                          <a:effectLst/>
                          <a:latin typeface="メイリオ" panose="020B0604030504040204" pitchFamily="50" charset="-128"/>
                          <a:ea typeface="メイリオ" panose="020B0604030504040204" pitchFamily="50" charset="-128"/>
                        </a:rPr>
                        <a:t>　</a:t>
                      </a:r>
                    </a:p>
                  </a:txBody>
                  <a:tcPr marL="45720" marR="4572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719890808"/>
                  </a:ext>
                </a:extLst>
              </a:tr>
            </a:tbl>
          </a:graphicData>
        </a:graphic>
      </p:graphicFrame>
      <p:sp>
        <p:nvSpPr>
          <p:cNvPr id="39" name="矢印: 五方向 38">
            <a:extLst>
              <a:ext uri="{FF2B5EF4-FFF2-40B4-BE49-F238E27FC236}">
                <a16:creationId xmlns:a16="http://schemas.microsoft.com/office/drawing/2014/main" id="{14E683DA-C838-232F-0D5B-E7E673FAD87F}"/>
              </a:ext>
            </a:extLst>
          </p:cNvPr>
          <p:cNvSpPr/>
          <p:nvPr/>
        </p:nvSpPr>
        <p:spPr>
          <a:xfrm>
            <a:off x="306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３</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分析</a:t>
            </a:r>
          </a:p>
        </p:txBody>
      </p:sp>
      <p:sp>
        <p:nvSpPr>
          <p:cNvPr id="40" name="矢印: 五方向 39">
            <a:extLst>
              <a:ext uri="{FF2B5EF4-FFF2-40B4-BE49-F238E27FC236}">
                <a16:creationId xmlns:a16="http://schemas.microsoft.com/office/drawing/2014/main" id="{4D7C10A6-F04B-8551-EFB6-0C758476F7A5}"/>
              </a:ext>
            </a:extLst>
          </p:cNvPr>
          <p:cNvSpPr/>
          <p:nvPr/>
        </p:nvSpPr>
        <p:spPr>
          <a:xfrm>
            <a:off x="450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４</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改善</a:t>
            </a:r>
          </a:p>
        </p:txBody>
      </p:sp>
      <p:sp>
        <p:nvSpPr>
          <p:cNvPr id="41" name="矢印: 五方向 40">
            <a:extLst>
              <a:ext uri="{FF2B5EF4-FFF2-40B4-BE49-F238E27FC236}">
                <a16:creationId xmlns:a16="http://schemas.microsoft.com/office/drawing/2014/main" id="{537DCB71-FC8A-A9C2-6659-6B9AD3922DDD}"/>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43" name="矢印: 五方向 42">
            <a:extLst>
              <a:ext uri="{FF2B5EF4-FFF2-40B4-BE49-F238E27FC236}">
                <a16:creationId xmlns:a16="http://schemas.microsoft.com/office/drawing/2014/main" id="{8B2DDBF2-93D7-4476-6F58-F470566BDB6C}"/>
              </a:ext>
            </a:extLst>
          </p:cNvPr>
          <p:cNvSpPr/>
          <p:nvPr/>
        </p:nvSpPr>
        <p:spPr>
          <a:xfrm>
            <a:off x="18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１</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目標定義</a:t>
            </a:r>
          </a:p>
        </p:txBody>
      </p:sp>
      <p:sp>
        <p:nvSpPr>
          <p:cNvPr id="44" name="矢印: 五方向 43">
            <a:extLst>
              <a:ext uri="{FF2B5EF4-FFF2-40B4-BE49-F238E27FC236}">
                <a16:creationId xmlns:a16="http://schemas.microsoft.com/office/drawing/2014/main" id="{6F4581DF-4CF9-84E1-1A0A-EF86BF9A12AB}"/>
              </a:ext>
            </a:extLst>
          </p:cNvPr>
          <p:cNvSpPr/>
          <p:nvPr/>
        </p:nvSpPr>
        <p:spPr>
          <a:xfrm>
            <a:off x="162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２</a:t>
            </a:r>
            <a:r>
              <a:rPr kumimoji="1" lang="en-US" altLang="ja-JP" sz="1200" b="1" kern="0">
                <a:solidFill>
                  <a:schemeClr val="tx1"/>
                </a:solidFill>
                <a:latin typeface="メイリオ" panose="020B0604030504040204" pitchFamily="50" charset="-128"/>
                <a:ea typeface="メイリオ" panose="020B0604030504040204" pitchFamily="50" charset="-128"/>
              </a:rPr>
              <a:t>.</a:t>
            </a:r>
            <a:r>
              <a:rPr kumimoji="1" lang="ja-JP" altLang="en-US" sz="1200" b="1" kern="0">
                <a:solidFill>
                  <a:schemeClr val="tx1"/>
                </a:solidFill>
                <a:latin typeface="メイリオ" panose="020B0604030504040204" pitchFamily="50" charset="-128"/>
                <a:ea typeface="メイリオ" panose="020B0604030504040204" pitchFamily="50" charset="-128"/>
              </a:rPr>
              <a:t> 可視化・測定</a:t>
            </a:r>
          </a:p>
        </p:txBody>
      </p:sp>
      <p:sp>
        <p:nvSpPr>
          <p:cNvPr id="2" name="Slide Number Placeholder 6">
            <a:extLst>
              <a:ext uri="{FF2B5EF4-FFF2-40B4-BE49-F238E27FC236}">
                <a16:creationId xmlns:a16="http://schemas.microsoft.com/office/drawing/2014/main" id="{3F85885F-0403-EC91-9089-F54F63EAEBCD}"/>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5</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589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a:lstStyle/>
          <a:p>
            <a:r>
              <a:rPr kumimoji="1" lang="ja-JP" altLang="en-US">
                <a:latin typeface="メイリオ" panose="020B0604030504040204" pitchFamily="50" charset="-128"/>
                <a:ea typeface="メイリオ" panose="020B0604030504040204" pitchFamily="50" charset="-128"/>
              </a:rPr>
              <a:t>フローチャート</a:t>
            </a:r>
          </a:p>
        </p:txBody>
      </p:sp>
      <p:graphicFrame>
        <p:nvGraphicFramePr>
          <p:cNvPr id="55" name="表 54">
            <a:extLst>
              <a:ext uri="{FF2B5EF4-FFF2-40B4-BE49-F238E27FC236}">
                <a16:creationId xmlns:a16="http://schemas.microsoft.com/office/drawing/2014/main" id="{F1D64D40-F0EB-52BE-8064-67DAF7454193}"/>
              </a:ext>
            </a:extLst>
          </p:cNvPr>
          <p:cNvGraphicFramePr>
            <a:graphicFrameLocks noGrp="1"/>
          </p:cNvGraphicFramePr>
          <p:nvPr>
            <p:extLst>
              <p:ext uri="{D42A27DB-BD31-4B8C-83A1-F6EECF244321}">
                <p14:modId xmlns:p14="http://schemas.microsoft.com/office/powerpoint/2010/main" val="436775020"/>
              </p:ext>
            </p:extLst>
          </p:nvPr>
        </p:nvGraphicFramePr>
        <p:xfrm>
          <a:off x="2902736" y="1109635"/>
          <a:ext cx="6390134" cy="5397230"/>
        </p:xfrm>
        <a:graphic>
          <a:graphicData uri="http://schemas.openxmlformats.org/drawingml/2006/table">
            <a:tbl>
              <a:tblPr firstRow="1" bandRow="1"/>
              <a:tblGrid>
                <a:gridCol w="1322641">
                  <a:extLst>
                    <a:ext uri="{9D8B030D-6E8A-4147-A177-3AD203B41FA5}">
                      <a16:colId xmlns:a16="http://schemas.microsoft.com/office/drawing/2014/main" val="591402569"/>
                    </a:ext>
                  </a:extLst>
                </a:gridCol>
                <a:gridCol w="1843447">
                  <a:extLst>
                    <a:ext uri="{9D8B030D-6E8A-4147-A177-3AD203B41FA5}">
                      <a16:colId xmlns:a16="http://schemas.microsoft.com/office/drawing/2014/main" val="20001"/>
                    </a:ext>
                  </a:extLst>
                </a:gridCol>
                <a:gridCol w="1612023">
                  <a:extLst>
                    <a:ext uri="{9D8B030D-6E8A-4147-A177-3AD203B41FA5}">
                      <a16:colId xmlns:a16="http://schemas.microsoft.com/office/drawing/2014/main" val="20002"/>
                    </a:ext>
                  </a:extLst>
                </a:gridCol>
                <a:gridCol w="1612023">
                  <a:extLst>
                    <a:ext uri="{9D8B030D-6E8A-4147-A177-3AD203B41FA5}">
                      <a16:colId xmlns:a16="http://schemas.microsoft.com/office/drawing/2014/main" val="885306231"/>
                    </a:ext>
                  </a:extLst>
                </a:gridCol>
              </a:tblGrid>
              <a:tr h="353337">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ctr"/>
                      <a:r>
                        <a:rPr kumimoji="1" lang="ja-JP" altLang="en-US" sz="1400">
                          <a:solidFill>
                            <a:schemeClr val="bg1"/>
                          </a:solidFill>
                          <a:latin typeface="メイリオ" panose="020B0604030504040204" pitchFamily="50" charset="-128"/>
                          <a:ea typeface="メイリオ" panose="020B0604030504040204" pitchFamily="50" charset="-128"/>
                        </a:rPr>
                        <a:t>関係先</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ctr"/>
                      <a:r>
                        <a:rPr kumimoji="1" lang="ja-JP" altLang="en-US" sz="1400">
                          <a:solidFill>
                            <a:schemeClr val="bg1"/>
                          </a:solidFill>
                          <a:latin typeface="メイリオ" panose="020B0604030504040204" pitchFamily="50" charset="-128"/>
                          <a:ea typeface="メイリオ" panose="020B0604030504040204" pitchFamily="50" charset="-128"/>
                        </a:rPr>
                        <a:t>担当者</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ctr"/>
                      <a:r>
                        <a:rPr kumimoji="1" lang="ja-JP" altLang="en-US" sz="1400">
                          <a:solidFill>
                            <a:schemeClr val="bg1"/>
                          </a:solidFill>
                          <a:latin typeface="メイリオ" panose="020B0604030504040204" pitchFamily="50" charset="-128"/>
                          <a:ea typeface="メイリオ" panose="020B0604030504040204" pitchFamily="50" charset="-128"/>
                        </a:rPr>
                        <a:t>上長</a:t>
                      </a: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pPr algn="ctr"/>
                      <a:r>
                        <a:rPr kumimoji="1" lang="ja-JP" altLang="en-US" sz="1400">
                          <a:solidFill>
                            <a:schemeClr val="bg1"/>
                          </a:solidFill>
                          <a:latin typeface="メイリオ" panose="020B0604030504040204" pitchFamily="50" charset="-128"/>
                          <a:ea typeface="メイリオ" panose="020B0604030504040204" pitchFamily="50" charset="-128"/>
                        </a:rPr>
                        <a:t>システム</a:t>
                      </a:r>
                    </a:p>
                  </a:txBody>
                  <a:tcPr marL="0" marR="0" marT="0" marB="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096479954"/>
                  </a:ext>
                </a:extLst>
              </a:tr>
              <a:tr h="5043893">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endParaRPr kumimoji="1" lang="ja-JP" altLang="en-US" sz="2000">
                        <a:latin typeface="メイリオ" panose="020B0604030504040204" pitchFamily="50" charset="-128"/>
                        <a:ea typeface="メイリオ" panose="020B0604030504040204" pitchFamily="50" charset="-128"/>
                      </a:endParaRP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endParaRPr kumimoji="1" lang="ja-JP" altLang="en-US" sz="2000">
                        <a:latin typeface="メイリオ" panose="020B0604030504040204" pitchFamily="50" charset="-128"/>
                        <a:ea typeface="メイリオ" panose="020B0604030504040204" pitchFamily="50" charset="-128"/>
                      </a:endParaRP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endParaRPr kumimoji="1" lang="ja-JP" altLang="en-US" sz="2000">
                        <a:latin typeface="メイリオ" panose="020B0604030504040204" pitchFamily="50" charset="-128"/>
                        <a:ea typeface="メイリオ" panose="020B0604030504040204" pitchFamily="50" charset="-128"/>
                      </a:endParaRPr>
                    </a:p>
                  </a:txBody>
                  <a:tcPr marL="0" marR="0" marT="0" marB="0" anchor="ctr">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377" rtl="0" eaLnBrk="1" latinLnBrk="0" hangingPunct="1">
                        <a:defRPr kumimoji="1" sz="1800" kern="1200">
                          <a:solidFill>
                            <a:schemeClr val="tx1"/>
                          </a:solidFill>
                          <a:latin typeface="メイリオ"/>
                          <a:ea typeface="メイリオ"/>
                        </a:defRPr>
                      </a:lvl1pPr>
                      <a:lvl2pPr marL="457189" algn="l" defTabSz="914377" rtl="0" eaLnBrk="1" latinLnBrk="0" hangingPunct="1">
                        <a:defRPr kumimoji="1" sz="1800" kern="1200">
                          <a:solidFill>
                            <a:schemeClr val="tx1"/>
                          </a:solidFill>
                          <a:latin typeface="メイリオ"/>
                          <a:ea typeface="メイリオ"/>
                        </a:defRPr>
                      </a:lvl2pPr>
                      <a:lvl3pPr marL="914377" algn="l" defTabSz="914377" rtl="0" eaLnBrk="1" latinLnBrk="0" hangingPunct="1">
                        <a:defRPr kumimoji="1" sz="1800" kern="1200">
                          <a:solidFill>
                            <a:schemeClr val="tx1"/>
                          </a:solidFill>
                          <a:latin typeface="メイリオ"/>
                          <a:ea typeface="メイリオ"/>
                        </a:defRPr>
                      </a:lvl3pPr>
                      <a:lvl4pPr marL="1371566" algn="l" defTabSz="914377" rtl="0" eaLnBrk="1" latinLnBrk="0" hangingPunct="1">
                        <a:defRPr kumimoji="1" sz="1800" kern="1200">
                          <a:solidFill>
                            <a:schemeClr val="tx1"/>
                          </a:solidFill>
                          <a:latin typeface="メイリオ"/>
                          <a:ea typeface="メイリオ"/>
                        </a:defRPr>
                      </a:lvl4pPr>
                      <a:lvl5pPr marL="1828754" algn="l" defTabSz="914377" rtl="0" eaLnBrk="1" latinLnBrk="0" hangingPunct="1">
                        <a:defRPr kumimoji="1" sz="1800" kern="1200">
                          <a:solidFill>
                            <a:schemeClr val="tx1"/>
                          </a:solidFill>
                          <a:latin typeface="メイリオ"/>
                          <a:ea typeface="メイリオ"/>
                        </a:defRPr>
                      </a:lvl5pPr>
                      <a:lvl6pPr marL="2285943" algn="l" defTabSz="914377" rtl="0" eaLnBrk="1" latinLnBrk="0" hangingPunct="1">
                        <a:defRPr kumimoji="1" sz="1800" kern="1200">
                          <a:solidFill>
                            <a:schemeClr val="tx1"/>
                          </a:solidFill>
                          <a:latin typeface="メイリオ"/>
                          <a:ea typeface="メイリオ"/>
                        </a:defRPr>
                      </a:lvl6pPr>
                      <a:lvl7pPr marL="2743131" algn="l" defTabSz="914377" rtl="0" eaLnBrk="1" latinLnBrk="0" hangingPunct="1">
                        <a:defRPr kumimoji="1" sz="1800" kern="1200">
                          <a:solidFill>
                            <a:schemeClr val="tx1"/>
                          </a:solidFill>
                          <a:latin typeface="メイリオ"/>
                          <a:ea typeface="メイリオ"/>
                        </a:defRPr>
                      </a:lvl7pPr>
                      <a:lvl8pPr marL="3200320" algn="l" defTabSz="914377" rtl="0" eaLnBrk="1" latinLnBrk="0" hangingPunct="1">
                        <a:defRPr kumimoji="1" sz="1800" kern="1200">
                          <a:solidFill>
                            <a:schemeClr val="tx1"/>
                          </a:solidFill>
                          <a:latin typeface="メイリオ"/>
                          <a:ea typeface="メイリオ"/>
                        </a:defRPr>
                      </a:lvl8pPr>
                      <a:lvl9pPr marL="3657509" algn="l" defTabSz="914377" rtl="0" eaLnBrk="1" latinLnBrk="0" hangingPunct="1">
                        <a:defRPr kumimoji="1" sz="1800" kern="1200">
                          <a:solidFill>
                            <a:schemeClr val="tx1"/>
                          </a:solidFill>
                          <a:latin typeface="メイリオ"/>
                          <a:ea typeface="メイリオ"/>
                        </a:defRPr>
                      </a:lvl9pPr>
                    </a:lstStyle>
                    <a:p>
                      <a:endParaRPr kumimoji="1" lang="ja-JP" altLang="en-US" sz="2000">
                        <a:latin typeface="メイリオ" panose="020B0604030504040204" pitchFamily="50" charset="-128"/>
                        <a:ea typeface="メイリオ" panose="020B0604030504040204" pitchFamily="50" charset="-128"/>
                      </a:endParaRPr>
                    </a:p>
                  </a:txBody>
                  <a:tcPr marL="0" marR="0" marT="0" marB="0" anchor="ctr">
                    <a:lnL w="12700" cap="flat" cmpd="sng" algn="ctr">
                      <a:solidFill>
                        <a:sysClr val="windowText" lastClr="000000"/>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mpd="sng">
                      <a:solidFill>
                        <a:sysClr val="windowText" lastClr="000000"/>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474408706"/>
                  </a:ext>
                </a:extLst>
              </a:tr>
            </a:tbl>
          </a:graphicData>
        </a:graphic>
      </p:graphicFrame>
      <p:sp>
        <p:nvSpPr>
          <p:cNvPr id="56" name="角丸四角形 50">
            <a:extLst>
              <a:ext uri="{FF2B5EF4-FFF2-40B4-BE49-F238E27FC236}">
                <a16:creationId xmlns:a16="http://schemas.microsoft.com/office/drawing/2014/main" id="{93D6BA32-6C67-E2FB-4EDD-7F6372C6C713}"/>
              </a:ext>
            </a:extLst>
          </p:cNvPr>
          <p:cNvSpPr/>
          <p:nvPr/>
        </p:nvSpPr>
        <p:spPr bwMode="auto">
          <a:xfrm>
            <a:off x="4536846" y="1577356"/>
            <a:ext cx="1264846" cy="343239"/>
          </a:xfrm>
          <a:prstGeom prst="roundRect">
            <a:avLst>
              <a:gd name="adj" fmla="val 50000"/>
            </a:avLst>
          </a:prstGeom>
          <a:solidFill>
            <a:sysClr val="window" lastClr="FFFFFF"/>
          </a:solidFill>
          <a:ln>
            <a:solidFill>
              <a:sysClr val="windowText" lastClr="000000"/>
            </a:solidFill>
          </a:ln>
          <a:effectLst/>
        </p:spPr>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7" name="直線矢印コネクタ 56">
            <a:extLst>
              <a:ext uri="{FF2B5EF4-FFF2-40B4-BE49-F238E27FC236}">
                <a16:creationId xmlns:a16="http://schemas.microsoft.com/office/drawing/2014/main" id="{FCD135B5-766D-904C-EB96-89330D7CA9EF}"/>
              </a:ext>
            </a:extLst>
          </p:cNvPr>
          <p:cNvCxnSpPr>
            <a:cxnSpLocks/>
            <a:stCxn id="56" idx="2"/>
            <a:endCxn id="58" idx="0"/>
          </p:cNvCxnSpPr>
          <p:nvPr/>
        </p:nvCxnSpPr>
        <p:spPr bwMode="auto">
          <a:xfrm>
            <a:off x="5169269" y="1920595"/>
            <a:ext cx="0" cy="267037"/>
          </a:xfrm>
          <a:prstGeom prst="straightConnector1">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正方形/長方形 57">
            <a:extLst>
              <a:ext uri="{FF2B5EF4-FFF2-40B4-BE49-F238E27FC236}">
                <a16:creationId xmlns:a16="http://schemas.microsoft.com/office/drawing/2014/main" id="{7A8E7627-C337-9FE9-6549-0C42B79B5AE3}"/>
              </a:ext>
            </a:extLst>
          </p:cNvPr>
          <p:cNvSpPr/>
          <p:nvPr/>
        </p:nvSpPr>
        <p:spPr bwMode="auto">
          <a:xfrm>
            <a:off x="4536846" y="2187632"/>
            <a:ext cx="1264846" cy="388493"/>
          </a:xfrm>
          <a:prstGeom prst="rect">
            <a:avLst/>
          </a:prstGeom>
          <a:solidFill>
            <a:sysClr val="window" lastClr="FFFFFF"/>
          </a:solidFill>
          <a:ln>
            <a:solidFill>
              <a:sysClr val="windowText" lastClr="000000"/>
            </a:solidFill>
          </a:ln>
          <a:effectLst/>
        </p:spPr>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endParaRPr>
          </a:p>
        </p:txBody>
      </p:sp>
      <p:cxnSp>
        <p:nvCxnSpPr>
          <p:cNvPr id="59" name="カギ線コネクタ 58">
            <a:extLst>
              <a:ext uri="{FF2B5EF4-FFF2-40B4-BE49-F238E27FC236}">
                <a16:creationId xmlns:a16="http://schemas.microsoft.com/office/drawing/2014/main" id="{334BF304-17B2-7C77-32A5-C0743041C2A2}"/>
              </a:ext>
            </a:extLst>
          </p:cNvPr>
          <p:cNvCxnSpPr>
            <a:cxnSpLocks/>
            <a:stCxn id="61" idx="3"/>
            <a:endCxn id="58" idx="1"/>
          </p:cNvCxnSpPr>
          <p:nvPr/>
        </p:nvCxnSpPr>
        <p:spPr>
          <a:xfrm flipV="1">
            <a:off x="4008600" y="2381879"/>
            <a:ext cx="528246" cy="335529"/>
          </a:xfrm>
          <a:prstGeom prst="bentConnector3">
            <a:avLst>
              <a:gd name="adj1" fmla="val 50000"/>
            </a:avLst>
          </a:prstGeom>
          <a:solidFill>
            <a:sysClr val="window" lastClr="FFFFFF"/>
          </a:solidFill>
          <a:ln w="12700" cap="flat" cmpd="sng" algn="ctr">
            <a:solidFill>
              <a:sysClr val="windowText" lastClr="000000"/>
            </a:solidFill>
            <a:prstDash val="dash"/>
            <a:round/>
            <a:headEnd type="none" w="lg" len="lg"/>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カギ線コネクタ 59">
            <a:extLst>
              <a:ext uri="{FF2B5EF4-FFF2-40B4-BE49-F238E27FC236}">
                <a16:creationId xmlns:a16="http://schemas.microsoft.com/office/drawing/2014/main" id="{E7209961-88A3-F77A-FB6F-5A57DEE8AB4C}"/>
              </a:ext>
            </a:extLst>
          </p:cNvPr>
          <p:cNvCxnSpPr>
            <a:cxnSpLocks/>
            <a:stCxn id="64" idx="2"/>
            <a:endCxn id="65" idx="0"/>
          </p:cNvCxnSpPr>
          <p:nvPr/>
        </p:nvCxnSpPr>
        <p:spPr>
          <a:xfrm rot="16200000" flipH="1">
            <a:off x="5887198" y="3169256"/>
            <a:ext cx="267037" cy="1702894"/>
          </a:xfrm>
          <a:prstGeom prst="bentConnector3">
            <a:avLst>
              <a:gd name="adj1" fmla="val 50000"/>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フローチャート: 書類 60">
            <a:extLst>
              <a:ext uri="{FF2B5EF4-FFF2-40B4-BE49-F238E27FC236}">
                <a16:creationId xmlns:a16="http://schemas.microsoft.com/office/drawing/2014/main" id="{FD958394-7CE1-0178-85E6-911EF9763CAE}"/>
              </a:ext>
            </a:extLst>
          </p:cNvPr>
          <p:cNvSpPr/>
          <p:nvPr/>
        </p:nvSpPr>
        <p:spPr bwMode="auto">
          <a:xfrm>
            <a:off x="3085549" y="2433345"/>
            <a:ext cx="923051" cy="568126"/>
          </a:xfrm>
          <a:prstGeom prst="flowChartDocument">
            <a:avLst/>
          </a:prstGeom>
          <a:solidFill>
            <a:sysClr val="window" lastClr="FFFFFF"/>
          </a:solidFill>
          <a:ln>
            <a:solidFill>
              <a:sysClr val="windowText" lastClr="000000"/>
            </a:solidFill>
          </a:ln>
          <a:effec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2" name="正方形/長方形 61">
            <a:extLst>
              <a:ext uri="{FF2B5EF4-FFF2-40B4-BE49-F238E27FC236}">
                <a16:creationId xmlns:a16="http://schemas.microsoft.com/office/drawing/2014/main" id="{51E1B7C6-7182-BD65-FB70-7EDF4AA67C37}"/>
              </a:ext>
            </a:extLst>
          </p:cNvPr>
          <p:cNvSpPr/>
          <p:nvPr/>
        </p:nvSpPr>
        <p:spPr bwMode="auto">
          <a:xfrm>
            <a:off x="4536846" y="2843162"/>
            <a:ext cx="1264846" cy="388493"/>
          </a:xfrm>
          <a:prstGeom prst="rect">
            <a:avLst/>
          </a:prstGeom>
          <a:solidFill>
            <a:sysClr val="window" lastClr="FFFFFF"/>
          </a:solidFill>
          <a:ln>
            <a:solidFill>
              <a:sysClr val="windowText" lastClr="000000"/>
            </a:solidFill>
          </a:ln>
          <a:effectLst/>
        </p:spPr>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endParaRPr>
          </a:p>
        </p:txBody>
      </p:sp>
      <p:cxnSp>
        <p:nvCxnSpPr>
          <p:cNvPr id="63" name="直線矢印コネクタ 62">
            <a:extLst>
              <a:ext uri="{FF2B5EF4-FFF2-40B4-BE49-F238E27FC236}">
                <a16:creationId xmlns:a16="http://schemas.microsoft.com/office/drawing/2014/main" id="{5488EFAD-C371-F57C-7267-63FB35D1EDB2}"/>
              </a:ext>
            </a:extLst>
          </p:cNvPr>
          <p:cNvCxnSpPr>
            <a:cxnSpLocks/>
            <a:stCxn id="58" idx="2"/>
            <a:endCxn id="62" idx="0"/>
          </p:cNvCxnSpPr>
          <p:nvPr/>
        </p:nvCxnSpPr>
        <p:spPr bwMode="auto">
          <a:xfrm>
            <a:off x="5169269" y="2576125"/>
            <a:ext cx="0" cy="267037"/>
          </a:xfrm>
          <a:prstGeom prst="straightConnector1">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4" name="正方形/長方形 63">
            <a:extLst>
              <a:ext uri="{FF2B5EF4-FFF2-40B4-BE49-F238E27FC236}">
                <a16:creationId xmlns:a16="http://schemas.microsoft.com/office/drawing/2014/main" id="{7BFD058D-C8E5-E575-B91B-A07A20A6B08C}"/>
              </a:ext>
            </a:extLst>
          </p:cNvPr>
          <p:cNvSpPr/>
          <p:nvPr/>
        </p:nvSpPr>
        <p:spPr bwMode="auto">
          <a:xfrm>
            <a:off x="4536846" y="3498692"/>
            <a:ext cx="1264846" cy="388493"/>
          </a:xfrm>
          <a:prstGeom prst="rect">
            <a:avLst/>
          </a:prstGeom>
          <a:solidFill>
            <a:sysClr val="window" lastClr="FFFFFF"/>
          </a:solidFill>
          <a:ln>
            <a:solidFill>
              <a:sysClr val="windowText" lastClr="000000"/>
            </a:solidFill>
          </a:ln>
          <a:effectLst/>
        </p:spPr>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65" name="正方形/長方形 64">
            <a:extLst>
              <a:ext uri="{FF2B5EF4-FFF2-40B4-BE49-F238E27FC236}">
                <a16:creationId xmlns:a16="http://schemas.microsoft.com/office/drawing/2014/main" id="{B045D3FF-DFEC-0541-5058-3D9B04E4886C}"/>
              </a:ext>
            </a:extLst>
          </p:cNvPr>
          <p:cNvSpPr/>
          <p:nvPr/>
        </p:nvSpPr>
        <p:spPr bwMode="auto">
          <a:xfrm>
            <a:off x="6239740" y="4154222"/>
            <a:ext cx="1264846" cy="388493"/>
          </a:xfrm>
          <a:prstGeom prst="rect">
            <a:avLst/>
          </a:prstGeom>
          <a:solidFill>
            <a:sysClr val="window" lastClr="FFFFFF"/>
          </a:solidFill>
          <a:ln>
            <a:solidFill>
              <a:sysClr val="windowText" lastClr="000000"/>
            </a:solidFill>
          </a:ln>
          <a:effectLst/>
        </p:spPr>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66" name="正方形/長方形 65">
            <a:extLst>
              <a:ext uri="{FF2B5EF4-FFF2-40B4-BE49-F238E27FC236}">
                <a16:creationId xmlns:a16="http://schemas.microsoft.com/office/drawing/2014/main" id="{F76CD64C-A32C-97CC-6F69-68EFBFB91313}"/>
              </a:ext>
            </a:extLst>
          </p:cNvPr>
          <p:cNvSpPr/>
          <p:nvPr/>
        </p:nvSpPr>
        <p:spPr bwMode="auto">
          <a:xfrm>
            <a:off x="4534939" y="5445335"/>
            <a:ext cx="1264846" cy="388493"/>
          </a:xfrm>
          <a:prstGeom prst="rect">
            <a:avLst/>
          </a:prstGeom>
          <a:solidFill>
            <a:sysClr val="window" lastClr="FFFFFF"/>
          </a:solidFill>
          <a:ln>
            <a:solidFill>
              <a:sysClr val="windowText" lastClr="000000"/>
            </a:solidFill>
          </a:ln>
          <a:effectLst/>
        </p:spPr>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endParaRPr>
          </a:p>
        </p:txBody>
      </p:sp>
      <p:sp>
        <p:nvSpPr>
          <p:cNvPr id="67" name="フローチャート: 判断 66">
            <a:extLst>
              <a:ext uri="{FF2B5EF4-FFF2-40B4-BE49-F238E27FC236}">
                <a16:creationId xmlns:a16="http://schemas.microsoft.com/office/drawing/2014/main" id="{CB3F2AAF-6E71-A8B2-CDF1-8880BED9FEA2}"/>
              </a:ext>
            </a:extLst>
          </p:cNvPr>
          <p:cNvSpPr/>
          <p:nvPr/>
        </p:nvSpPr>
        <p:spPr bwMode="auto">
          <a:xfrm>
            <a:off x="6405819" y="4809752"/>
            <a:ext cx="932688" cy="368546"/>
          </a:xfrm>
          <a:prstGeom prst="flowChartDecision">
            <a:avLst/>
          </a:prstGeom>
          <a:solidFill>
            <a:sysClr val="window" lastClr="FFFFFF"/>
          </a:solidFill>
          <a:ln>
            <a:solidFill>
              <a:sysClr val="windowText" lastClr="000000"/>
            </a:solidFill>
          </a:ln>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フローチャート: 書類 69">
            <a:extLst>
              <a:ext uri="{FF2B5EF4-FFF2-40B4-BE49-F238E27FC236}">
                <a16:creationId xmlns:a16="http://schemas.microsoft.com/office/drawing/2014/main" id="{044CC208-1560-57C2-8762-97435FCDE0BD}"/>
              </a:ext>
            </a:extLst>
          </p:cNvPr>
          <p:cNvSpPr/>
          <p:nvPr/>
        </p:nvSpPr>
        <p:spPr bwMode="auto">
          <a:xfrm>
            <a:off x="3060072" y="5621096"/>
            <a:ext cx="923051" cy="568126"/>
          </a:xfrm>
          <a:prstGeom prst="flowChartDocument">
            <a:avLst/>
          </a:prstGeom>
          <a:solidFill>
            <a:sysClr val="window" lastClr="FFFFFF"/>
          </a:solidFill>
          <a:ln>
            <a:solidFill>
              <a:sysClr val="windowText" lastClr="000000"/>
            </a:solidFill>
          </a:ln>
          <a:effec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1" name="カギ線コネクタ 58">
            <a:extLst>
              <a:ext uri="{FF2B5EF4-FFF2-40B4-BE49-F238E27FC236}">
                <a16:creationId xmlns:a16="http://schemas.microsoft.com/office/drawing/2014/main" id="{F5FB96E6-FA9D-7C0F-1BB3-6F7DBA34CB5C}"/>
              </a:ext>
            </a:extLst>
          </p:cNvPr>
          <p:cNvCxnSpPr>
            <a:cxnSpLocks/>
            <a:stCxn id="66" idx="1"/>
            <a:endCxn id="70" idx="3"/>
          </p:cNvCxnSpPr>
          <p:nvPr/>
        </p:nvCxnSpPr>
        <p:spPr>
          <a:xfrm rot="10800000" flipV="1">
            <a:off x="3983123" y="5639581"/>
            <a:ext cx="551816" cy="265577"/>
          </a:xfrm>
          <a:prstGeom prst="bentConnector3">
            <a:avLst>
              <a:gd name="adj1" fmla="val 50000"/>
            </a:avLst>
          </a:prstGeom>
          <a:solidFill>
            <a:sysClr val="window" lastClr="FFFFFF"/>
          </a:solidFill>
          <a:ln w="12700" cap="flat" cmpd="sng" algn="ctr">
            <a:solidFill>
              <a:sysClr val="windowText" lastClr="000000"/>
            </a:solidFill>
            <a:prstDash val="dash"/>
            <a:round/>
            <a:headEnd type="none" w="lg" len="lg"/>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2" name="直線矢印コネクタ 71">
            <a:extLst>
              <a:ext uri="{FF2B5EF4-FFF2-40B4-BE49-F238E27FC236}">
                <a16:creationId xmlns:a16="http://schemas.microsoft.com/office/drawing/2014/main" id="{399BB529-A3DA-5DFD-83BF-3ACEE832A4EC}"/>
              </a:ext>
            </a:extLst>
          </p:cNvPr>
          <p:cNvCxnSpPr>
            <a:cxnSpLocks/>
            <a:stCxn id="65" idx="2"/>
            <a:endCxn id="67" idx="0"/>
          </p:cNvCxnSpPr>
          <p:nvPr/>
        </p:nvCxnSpPr>
        <p:spPr bwMode="auto">
          <a:xfrm>
            <a:off x="6872163" y="4542715"/>
            <a:ext cx="0" cy="267037"/>
          </a:xfrm>
          <a:prstGeom prst="straightConnector1">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カギ線コネクタ 59">
            <a:extLst>
              <a:ext uri="{FF2B5EF4-FFF2-40B4-BE49-F238E27FC236}">
                <a16:creationId xmlns:a16="http://schemas.microsoft.com/office/drawing/2014/main" id="{399821D5-E3C5-58F4-732F-CD3F14792CDB}"/>
              </a:ext>
            </a:extLst>
          </p:cNvPr>
          <p:cNvCxnSpPr>
            <a:cxnSpLocks/>
            <a:stCxn id="67" idx="2"/>
            <a:endCxn id="66" idx="0"/>
          </p:cNvCxnSpPr>
          <p:nvPr/>
        </p:nvCxnSpPr>
        <p:spPr>
          <a:xfrm rot="5400000">
            <a:off x="5886245" y="4459416"/>
            <a:ext cx="267037" cy="1704801"/>
          </a:xfrm>
          <a:prstGeom prst="bentConnector3">
            <a:avLst>
              <a:gd name="adj1" fmla="val 50000"/>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4" name="直線矢印コネクタ 73">
            <a:extLst>
              <a:ext uri="{FF2B5EF4-FFF2-40B4-BE49-F238E27FC236}">
                <a16:creationId xmlns:a16="http://schemas.microsoft.com/office/drawing/2014/main" id="{AC69E0B2-1C75-8028-ACC4-AC660F0E987E}"/>
              </a:ext>
            </a:extLst>
          </p:cNvPr>
          <p:cNvCxnSpPr>
            <a:cxnSpLocks/>
            <a:stCxn id="62" idx="2"/>
            <a:endCxn id="64" idx="0"/>
          </p:cNvCxnSpPr>
          <p:nvPr/>
        </p:nvCxnSpPr>
        <p:spPr bwMode="auto">
          <a:xfrm>
            <a:off x="5169269" y="3231655"/>
            <a:ext cx="0" cy="267037"/>
          </a:xfrm>
          <a:prstGeom prst="straightConnector1">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楕円 74">
            <a:extLst>
              <a:ext uri="{FF2B5EF4-FFF2-40B4-BE49-F238E27FC236}">
                <a16:creationId xmlns:a16="http://schemas.microsoft.com/office/drawing/2014/main" id="{CC05156D-48B7-03CF-6AE4-7E17B8887B98}"/>
              </a:ext>
            </a:extLst>
          </p:cNvPr>
          <p:cNvSpPr/>
          <p:nvPr/>
        </p:nvSpPr>
        <p:spPr>
          <a:xfrm>
            <a:off x="4974473" y="3034590"/>
            <a:ext cx="194796" cy="184494"/>
          </a:xfrm>
          <a:prstGeom prst="ellipse">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メイリオ" panose="020B0604030504040204" pitchFamily="50" charset="-128"/>
              <a:ea typeface="メイリオ" panose="020B0604030504040204" pitchFamily="50" charset="-128"/>
            </a:endParaRPr>
          </a:p>
        </p:txBody>
      </p:sp>
      <p:cxnSp>
        <p:nvCxnSpPr>
          <p:cNvPr id="76" name="カギ線コネクタ 59">
            <a:extLst>
              <a:ext uri="{FF2B5EF4-FFF2-40B4-BE49-F238E27FC236}">
                <a16:creationId xmlns:a16="http://schemas.microsoft.com/office/drawing/2014/main" id="{ADA177A1-4D66-C89F-B861-D200556BC1BE}"/>
              </a:ext>
            </a:extLst>
          </p:cNvPr>
          <p:cNvCxnSpPr>
            <a:cxnSpLocks/>
            <a:stCxn id="67" idx="3"/>
          </p:cNvCxnSpPr>
          <p:nvPr/>
        </p:nvCxnSpPr>
        <p:spPr>
          <a:xfrm flipH="1" flipV="1">
            <a:off x="5175548" y="3364013"/>
            <a:ext cx="2162959" cy="1630012"/>
          </a:xfrm>
          <a:prstGeom prst="bentConnector3">
            <a:avLst>
              <a:gd name="adj1" fmla="val -10569"/>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7" name="角丸四角形 50">
            <a:extLst>
              <a:ext uri="{FF2B5EF4-FFF2-40B4-BE49-F238E27FC236}">
                <a16:creationId xmlns:a16="http://schemas.microsoft.com/office/drawing/2014/main" id="{62FA1461-AD98-CFD2-4623-2E9FB6A14182}"/>
              </a:ext>
            </a:extLst>
          </p:cNvPr>
          <p:cNvSpPr/>
          <p:nvPr/>
        </p:nvSpPr>
        <p:spPr bwMode="auto">
          <a:xfrm>
            <a:off x="4534939" y="6100866"/>
            <a:ext cx="1264846" cy="343239"/>
          </a:xfrm>
          <a:prstGeom prst="roundRect">
            <a:avLst>
              <a:gd name="adj" fmla="val 50000"/>
            </a:avLst>
          </a:prstGeom>
          <a:solidFill>
            <a:sysClr val="window" lastClr="FFFFFF"/>
          </a:solidFill>
          <a:ln>
            <a:solidFill>
              <a:sysClr val="windowText" lastClr="000000"/>
            </a:solidFill>
          </a:ln>
          <a:effectLst/>
        </p:spPr>
        <p:txBody>
          <a:bodyPr rot="0" spcFirstLastPara="0" vertOverflow="overflow" horzOverflow="overflow" vert="horz" wrap="square" lIns="91440" tIns="45720" rIns="9144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8" name="直線矢印コネクタ 77">
            <a:extLst>
              <a:ext uri="{FF2B5EF4-FFF2-40B4-BE49-F238E27FC236}">
                <a16:creationId xmlns:a16="http://schemas.microsoft.com/office/drawing/2014/main" id="{0CED805A-293D-4120-776D-33DC0E818EDA}"/>
              </a:ext>
            </a:extLst>
          </p:cNvPr>
          <p:cNvCxnSpPr>
            <a:cxnSpLocks/>
            <a:stCxn id="66" idx="2"/>
            <a:endCxn id="77" idx="0"/>
          </p:cNvCxnSpPr>
          <p:nvPr/>
        </p:nvCxnSpPr>
        <p:spPr bwMode="auto">
          <a:xfrm>
            <a:off x="5167362" y="5833828"/>
            <a:ext cx="0" cy="267038"/>
          </a:xfrm>
          <a:prstGeom prst="straightConnector1">
            <a:avLst/>
          </a:prstGeom>
          <a:solidFill>
            <a:sysClr val="window" lastClr="FFFFFF"/>
          </a:solidFill>
          <a:ln w="3175" cap="flat" cmpd="sng" algn="ctr">
            <a:solidFill>
              <a:sysClr val="windowText" lastClr="000000"/>
            </a:solidFill>
            <a:prstDash val="solid"/>
            <a:round/>
            <a:headEnd type="none" w="med" len="med"/>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円柱 78">
            <a:extLst>
              <a:ext uri="{FF2B5EF4-FFF2-40B4-BE49-F238E27FC236}">
                <a16:creationId xmlns:a16="http://schemas.microsoft.com/office/drawing/2014/main" id="{38836271-F600-9B79-B9E2-5CD85617996D}"/>
              </a:ext>
            </a:extLst>
          </p:cNvPr>
          <p:cNvSpPr/>
          <p:nvPr/>
        </p:nvSpPr>
        <p:spPr>
          <a:xfrm>
            <a:off x="7885449" y="2158139"/>
            <a:ext cx="471330" cy="409428"/>
          </a:xfrm>
          <a:prstGeom prst="can">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メイリオ" panose="020B0604030504040204" pitchFamily="50" charset="-128"/>
              <a:ea typeface="メイリオ" panose="020B0604030504040204" pitchFamily="50" charset="-128"/>
            </a:endParaRPr>
          </a:p>
        </p:txBody>
      </p:sp>
      <p:cxnSp>
        <p:nvCxnSpPr>
          <p:cNvPr id="80" name="カギ線コネクタ 58">
            <a:extLst>
              <a:ext uri="{FF2B5EF4-FFF2-40B4-BE49-F238E27FC236}">
                <a16:creationId xmlns:a16="http://schemas.microsoft.com/office/drawing/2014/main" id="{FB85DDB0-2020-93E0-EF3F-E69733E7323A}"/>
              </a:ext>
            </a:extLst>
          </p:cNvPr>
          <p:cNvCxnSpPr>
            <a:cxnSpLocks/>
            <a:stCxn id="66" idx="3"/>
            <a:endCxn id="87" idx="2"/>
          </p:cNvCxnSpPr>
          <p:nvPr/>
        </p:nvCxnSpPr>
        <p:spPr>
          <a:xfrm>
            <a:off x="5799785" y="5639582"/>
            <a:ext cx="2085664" cy="76358"/>
          </a:xfrm>
          <a:prstGeom prst="bentConnector3">
            <a:avLst>
              <a:gd name="adj1" fmla="val 50000"/>
            </a:avLst>
          </a:prstGeom>
          <a:solidFill>
            <a:sysClr val="window" lastClr="FFFFFF"/>
          </a:solidFill>
          <a:ln w="12700" cap="flat" cmpd="sng" algn="ctr">
            <a:solidFill>
              <a:sysClr val="windowText" lastClr="000000"/>
            </a:solidFill>
            <a:prstDash val="dash"/>
            <a:round/>
            <a:headEnd type="none" w="lg" len="lg"/>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1" name="円柱 80">
            <a:extLst>
              <a:ext uri="{FF2B5EF4-FFF2-40B4-BE49-F238E27FC236}">
                <a16:creationId xmlns:a16="http://schemas.microsoft.com/office/drawing/2014/main" id="{6E8244F9-D15C-269A-8F55-5DB4B5188CC6}"/>
              </a:ext>
            </a:extLst>
          </p:cNvPr>
          <p:cNvSpPr/>
          <p:nvPr/>
        </p:nvSpPr>
        <p:spPr>
          <a:xfrm>
            <a:off x="7885449" y="2832606"/>
            <a:ext cx="471330" cy="409428"/>
          </a:xfrm>
          <a:prstGeom prst="can">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メイリオ" panose="020B0604030504040204" pitchFamily="50" charset="-128"/>
              <a:ea typeface="メイリオ" panose="020B0604030504040204" pitchFamily="50" charset="-128"/>
            </a:endParaRPr>
          </a:p>
        </p:txBody>
      </p:sp>
      <p:cxnSp>
        <p:nvCxnSpPr>
          <p:cNvPr id="82" name="直線矢印コネクタ 81">
            <a:extLst>
              <a:ext uri="{FF2B5EF4-FFF2-40B4-BE49-F238E27FC236}">
                <a16:creationId xmlns:a16="http://schemas.microsoft.com/office/drawing/2014/main" id="{A5FC3911-0657-C220-0A92-D6E3E977F9E8}"/>
              </a:ext>
            </a:extLst>
          </p:cNvPr>
          <p:cNvCxnSpPr>
            <a:cxnSpLocks/>
            <a:stCxn id="58" idx="3"/>
            <a:endCxn id="79" idx="2"/>
          </p:cNvCxnSpPr>
          <p:nvPr/>
        </p:nvCxnSpPr>
        <p:spPr>
          <a:xfrm flipV="1">
            <a:off x="5801692" y="2362853"/>
            <a:ext cx="2083757" cy="19026"/>
          </a:xfrm>
          <a:prstGeom prst="straightConnector1">
            <a:avLst/>
          </a:prstGeom>
          <a:solidFill>
            <a:sysClr val="window" lastClr="FFFFFF"/>
          </a:solidFill>
          <a:ln w="12700" cap="flat" cmpd="sng" algn="ctr">
            <a:solidFill>
              <a:sysClr val="windowText" lastClr="000000"/>
            </a:solidFill>
            <a:prstDash val="dash"/>
            <a:round/>
            <a:headEnd type="none" w="lg" len="lg"/>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4" name="直線矢印コネクタ 83">
            <a:extLst>
              <a:ext uri="{FF2B5EF4-FFF2-40B4-BE49-F238E27FC236}">
                <a16:creationId xmlns:a16="http://schemas.microsoft.com/office/drawing/2014/main" id="{D4842D37-1047-DABD-5195-3CCE3A9FAA6B}"/>
              </a:ext>
            </a:extLst>
          </p:cNvPr>
          <p:cNvCxnSpPr>
            <a:cxnSpLocks/>
            <a:stCxn id="81" idx="2"/>
            <a:endCxn id="62" idx="3"/>
          </p:cNvCxnSpPr>
          <p:nvPr/>
        </p:nvCxnSpPr>
        <p:spPr>
          <a:xfrm flipH="1">
            <a:off x="5801692" y="3037320"/>
            <a:ext cx="2083757" cy="89"/>
          </a:xfrm>
          <a:prstGeom prst="straightConnector1">
            <a:avLst/>
          </a:prstGeom>
          <a:solidFill>
            <a:sysClr val="window" lastClr="FFFFFF"/>
          </a:solidFill>
          <a:ln w="12700" cap="flat" cmpd="sng" algn="ctr">
            <a:solidFill>
              <a:sysClr val="windowText" lastClr="000000"/>
            </a:solidFill>
            <a:prstDash val="dash"/>
            <a:round/>
            <a:headEnd type="none" w="lg" len="lg"/>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6" name="円柱 85">
            <a:extLst>
              <a:ext uri="{FF2B5EF4-FFF2-40B4-BE49-F238E27FC236}">
                <a16:creationId xmlns:a16="http://schemas.microsoft.com/office/drawing/2014/main" id="{99524646-B90D-99FF-2EE4-522E05344581}"/>
              </a:ext>
            </a:extLst>
          </p:cNvPr>
          <p:cNvSpPr/>
          <p:nvPr/>
        </p:nvSpPr>
        <p:spPr>
          <a:xfrm>
            <a:off x="7885449" y="5977540"/>
            <a:ext cx="471330" cy="409428"/>
          </a:xfrm>
          <a:prstGeom prst="can">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メイリオ" panose="020B0604030504040204" pitchFamily="50" charset="-128"/>
              <a:ea typeface="メイリオ" panose="020B0604030504040204" pitchFamily="50" charset="-128"/>
            </a:endParaRPr>
          </a:p>
        </p:txBody>
      </p:sp>
      <p:sp>
        <p:nvSpPr>
          <p:cNvPr id="87" name="円柱 86">
            <a:extLst>
              <a:ext uri="{FF2B5EF4-FFF2-40B4-BE49-F238E27FC236}">
                <a16:creationId xmlns:a16="http://schemas.microsoft.com/office/drawing/2014/main" id="{EF4465F8-FACB-D3CB-110C-48117894323C}"/>
              </a:ext>
            </a:extLst>
          </p:cNvPr>
          <p:cNvSpPr/>
          <p:nvPr/>
        </p:nvSpPr>
        <p:spPr>
          <a:xfrm>
            <a:off x="7885449" y="5511226"/>
            <a:ext cx="471330" cy="409428"/>
          </a:xfrm>
          <a:prstGeom prst="can">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メイリオ" panose="020B0604030504040204" pitchFamily="50" charset="-128"/>
              <a:ea typeface="メイリオ" panose="020B0604030504040204" pitchFamily="50" charset="-128"/>
            </a:endParaRPr>
          </a:p>
        </p:txBody>
      </p:sp>
      <p:cxnSp>
        <p:nvCxnSpPr>
          <p:cNvPr id="90" name="カギ線コネクタ 58">
            <a:extLst>
              <a:ext uri="{FF2B5EF4-FFF2-40B4-BE49-F238E27FC236}">
                <a16:creationId xmlns:a16="http://schemas.microsoft.com/office/drawing/2014/main" id="{9B451204-B4A3-110E-0CB9-FEBD776FF780}"/>
              </a:ext>
            </a:extLst>
          </p:cNvPr>
          <p:cNvCxnSpPr>
            <a:cxnSpLocks/>
            <a:stCxn id="66" idx="3"/>
            <a:endCxn id="86" idx="2"/>
          </p:cNvCxnSpPr>
          <p:nvPr/>
        </p:nvCxnSpPr>
        <p:spPr>
          <a:xfrm>
            <a:off x="5799785" y="5639582"/>
            <a:ext cx="2085664" cy="542672"/>
          </a:xfrm>
          <a:prstGeom prst="bentConnector3">
            <a:avLst>
              <a:gd name="adj1" fmla="val 50000"/>
            </a:avLst>
          </a:prstGeom>
          <a:solidFill>
            <a:sysClr val="window" lastClr="FFFFFF"/>
          </a:solidFill>
          <a:ln w="12700" cap="flat" cmpd="sng" algn="ctr">
            <a:solidFill>
              <a:sysClr val="windowText" lastClr="000000"/>
            </a:solidFill>
            <a:prstDash val="dash"/>
            <a:round/>
            <a:headEnd type="none" w="lg" len="lg"/>
            <a:tailEnd type="arrow"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矢印: 五方向 19">
            <a:extLst>
              <a:ext uri="{FF2B5EF4-FFF2-40B4-BE49-F238E27FC236}">
                <a16:creationId xmlns:a16="http://schemas.microsoft.com/office/drawing/2014/main" id="{7FE451FA-5FBD-5BBB-C05B-E4A6E1A3A46F}"/>
              </a:ext>
            </a:extLst>
          </p:cNvPr>
          <p:cNvSpPr/>
          <p:nvPr/>
        </p:nvSpPr>
        <p:spPr>
          <a:xfrm>
            <a:off x="306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３</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分析</a:t>
            </a:r>
          </a:p>
        </p:txBody>
      </p:sp>
      <p:sp>
        <p:nvSpPr>
          <p:cNvPr id="21" name="矢印: 五方向 20">
            <a:extLst>
              <a:ext uri="{FF2B5EF4-FFF2-40B4-BE49-F238E27FC236}">
                <a16:creationId xmlns:a16="http://schemas.microsoft.com/office/drawing/2014/main" id="{5376ACD7-06AB-64BC-E87E-058B559BB501}"/>
              </a:ext>
            </a:extLst>
          </p:cNvPr>
          <p:cNvSpPr/>
          <p:nvPr/>
        </p:nvSpPr>
        <p:spPr>
          <a:xfrm>
            <a:off x="450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４</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改善</a:t>
            </a:r>
          </a:p>
        </p:txBody>
      </p:sp>
      <p:sp>
        <p:nvSpPr>
          <p:cNvPr id="22" name="矢印: 五方向 21">
            <a:extLst>
              <a:ext uri="{FF2B5EF4-FFF2-40B4-BE49-F238E27FC236}">
                <a16:creationId xmlns:a16="http://schemas.microsoft.com/office/drawing/2014/main" id="{5FCD2049-D631-017F-44FD-D996C825759B}"/>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25" name="矢印: 五方向 24">
            <a:extLst>
              <a:ext uri="{FF2B5EF4-FFF2-40B4-BE49-F238E27FC236}">
                <a16:creationId xmlns:a16="http://schemas.microsoft.com/office/drawing/2014/main" id="{F184DF58-0D9C-3A42-E9AE-A316588F7392}"/>
              </a:ext>
            </a:extLst>
          </p:cNvPr>
          <p:cNvSpPr/>
          <p:nvPr/>
        </p:nvSpPr>
        <p:spPr>
          <a:xfrm>
            <a:off x="18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１</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目標定義</a:t>
            </a:r>
          </a:p>
        </p:txBody>
      </p:sp>
      <p:sp>
        <p:nvSpPr>
          <p:cNvPr id="26" name="矢印: 五方向 25">
            <a:extLst>
              <a:ext uri="{FF2B5EF4-FFF2-40B4-BE49-F238E27FC236}">
                <a16:creationId xmlns:a16="http://schemas.microsoft.com/office/drawing/2014/main" id="{2FB24F1B-39EB-0901-AD63-BD041CB44470}"/>
              </a:ext>
            </a:extLst>
          </p:cNvPr>
          <p:cNvSpPr/>
          <p:nvPr/>
        </p:nvSpPr>
        <p:spPr>
          <a:xfrm>
            <a:off x="162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２</a:t>
            </a:r>
            <a:r>
              <a:rPr kumimoji="1" lang="en-US" altLang="ja-JP" sz="1200" b="1" kern="0">
                <a:solidFill>
                  <a:schemeClr val="tx1"/>
                </a:solidFill>
                <a:latin typeface="メイリオ" panose="020B0604030504040204" pitchFamily="50" charset="-128"/>
                <a:ea typeface="メイリオ" panose="020B0604030504040204" pitchFamily="50" charset="-128"/>
              </a:rPr>
              <a:t>.</a:t>
            </a:r>
            <a:r>
              <a:rPr kumimoji="1" lang="ja-JP" altLang="en-US" sz="1200" b="1" kern="0">
                <a:solidFill>
                  <a:schemeClr val="tx1"/>
                </a:solidFill>
                <a:latin typeface="メイリオ" panose="020B0604030504040204" pitchFamily="50" charset="-128"/>
                <a:ea typeface="メイリオ" panose="020B0604030504040204" pitchFamily="50" charset="-128"/>
              </a:rPr>
              <a:t> 可視化・測定</a:t>
            </a:r>
          </a:p>
        </p:txBody>
      </p:sp>
      <p:sp>
        <p:nvSpPr>
          <p:cNvPr id="2" name="Slide Number Placeholder 6">
            <a:extLst>
              <a:ext uri="{FF2B5EF4-FFF2-40B4-BE49-F238E27FC236}">
                <a16:creationId xmlns:a16="http://schemas.microsoft.com/office/drawing/2014/main" id="{CE96042E-5BB9-75BD-27F8-1D17E9C0AE13}"/>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6</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4670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C5A7F-596E-542C-D5A6-A800A1A520C0}"/>
            </a:ext>
          </a:extLst>
        </p:cNvPr>
        <p:cNvGrpSpPr/>
        <p:nvPr/>
      </p:nvGrpSpPr>
      <p:grpSpPr>
        <a:xfrm>
          <a:off x="0" y="0"/>
          <a:ext cx="0" cy="0"/>
          <a:chOff x="0" y="0"/>
          <a:chExt cx="0" cy="0"/>
        </a:xfrm>
      </p:grpSpPr>
      <p:sp>
        <p:nvSpPr>
          <p:cNvPr id="30" name="矢印: 五方向 29">
            <a:extLst>
              <a:ext uri="{FF2B5EF4-FFF2-40B4-BE49-F238E27FC236}">
                <a16:creationId xmlns:a16="http://schemas.microsoft.com/office/drawing/2014/main" id="{D7313AB3-6AD5-9280-5BD9-1C5C81DA546F}"/>
              </a:ext>
            </a:extLst>
          </p:cNvPr>
          <p:cNvSpPr/>
          <p:nvPr/>
        </p:nvSpPr>
        <p:spPr>
          <a:xfrm>
            <a:off x="450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４</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改善</a:t>
            </a:r>
          </a:p>
        </p:txBody>
      </p:sp>
      <p:sp>
        <p:nvSpPr>
          <p:cNvPr id="31" name="矢印: 五方向 30">
            <a:extLst>
              <a:ext uri="{FF2B5EF4-FFF2-40B4-BE49-F238E27FC236}">
                <a16:creationId xmlns:a16="http://schemas.microsoft.com/office/drawing/2014/main" id="{3C7D0F4A-74AB-0EB7-C996-1A55AF0DF2F3}"/>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32" name="矢印: 五方向 31">
            <a:extLst>
              <a:ext uri="{FF2B5EF4-FFF2-40B4-BE49-F238E27FC236}">
                <a16:creationId xmlns:a16="http://schemas.microsoft.com/office/drawing/2014/main" id="{7818F323-E6CC-4717-2CA2-D6BC6F953C3D}"/>
              </a:ext>
            </a:extLst>
          </p:cNvPr>
          <p:cNvSpPr/>
          <p:nvPr/>
        </p:nvSpPr>
        <p:spPr>
          <a:xfrm>
            <a:off x="18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１</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目標定義</a:t>
            </a:r>
          </a:p>
        </p:txBody>
      </p:sp>
      <p:sp>
        <p:nvSpPr>
          <p:cNvPr id="33" name="矢印: 五方向 32">
            <a:extLst>
              <a:ext uri="{FF2B5EF4-FFF2-40B4-BE49-F238E27FC236}">
                <a16:creationId xmlns:a16="http://schemas.microsoft.com/office/drawing/2014/main" id="{E02DF11C-1C80-1590-9582-4B770E8C85A2}"/>
              </a:ext>
            </a:extLst>
          </p:cNvPr>
          <p:cNvSpPr/>
          <p:nvPr/>
        </p:nvSpPr>
        <p:spPr>
          <a:xfrm>
            <a:off x="162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２</a:t>
            </a:r>
            <a:r>
              <a:rPr kumimoji="1" lang="en-US" altLang="zh-TW"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可視化・測定</a:t>
            </a:r>
          </a:p>
        </p:txBody>
      </p:sp>
      <p:sp>
        <p:nvSpPr>
          <p:cNvPr id="34" name="矢印: 五方向 33">
            <a:extLst>
              <a:ext uri="{FF2B5EF4-FFF2-40B4-BE49-F238E27FC236}">
                <a16:creationId xmlns:a16="http://schemas.microsoft.com/office/drawing/2014/main" id="{B57CE059-AAE5-9C48-9321-53F6C3E8FF58}"/>
              </a:ext>
            </a:extLst>
          </p:cNvPr>
          <p:cNvSpPr/>
          <p:nvPr/>
        </p:nvSpPr>
        <p:spPr>
          <a:xfrm>
            <a:off x="306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３</a:t>
            </a:r>
            <a:r>
              <a:rPr kumimoji="1" lang="en-US" altLang="ja-JP" sz="1200" b="1" kern="0">
                <a:solidFill>
                  <a:schemeClr val="tx1"/>
                </a:solidFill>
                <a:latin typeface="メイリオ" panose="020B0604030504040204" pitchFamily="50" charset="-128"/>
                <a:ea typeface="メイリオ" panose="020B0604030504040204" pitchFamily="50" charset="-128"/>
              </a:rPr>
              <a:t>. </a:t>
            </a:r>
            <a:r>
              <a:rPr kumimoji="1" lang="ja-JP" altLang="en-US" sz="1200" b="1" kern="0">
                <a:solidFill>
                  <a:schemeClr val="tx1"/>
                </a:solidFill>
                <a:latin typeface="メイリオ" panose="020B0604030504040204" pitchFamily="50" charset="-128"/>
                <a:ea typeface="メイリオ" panose="020B0604030504040204" pitchFamily="50" charset="-128"/>
              </a:rPr>
              <a:t>分析</a:t>
            </a:r>
          </a:p>
        </p:txBody>
      </p:sp>
      <p:sp>
        <p:nvSpPr>
          <p:cNvPr id="77" name="タイトル 2">
            <a:extLst>
              <a:ext uri="{FF2B5EF4-FFF2-40B4-BE49-F238E27FC236}">
                <a16:creationId xmlns:a16="http://schemas.microsoft.com/office/drawing/2014/main" id="{885E43C8-DE2C-5198-9FFF-1B8C214F59AF}"/>
              </a:ext>
            </a:extLst>
          </p:cNvPr>
          <p:cNvSpPr txBox="1">
            <a:spLocks/>
          </p:cNvSpPr>
          <p:nvPr/>
        </p:nvSpPr>
        <p:spPr>
          <a:xfrm>
            <a:off x="563218" y="535199"/>
            <a:ext cx="9577247" cy="468653"/>
          </a:xfrm>
          <a:prstGeom prst="rect">
            <a:avLst/>
          </a:prstGeom>
        </p:spPr>
        <p:txBody>
          <a:bodyPr vert="horz" lIns="0" tIns="0" rIns="0" bIns="0" rtlCol="0" anchor="t">
            <a:noAutofit/>
          </a:bodyPr>
          <a:lstStyle>
            <a:lvl1pPr algn="l" rtl="0" eaLnBrk="1" fontAlgn="base" hangingPunct="1">
              <a:lnSpc>
                <a:spcPct val="120000"/>
              </a:lnSpc>
              <a:spcBef>
                <a:spcPct val="0"/>
              </a:spcBef>
              <a:spcAft>
                <a:spcPct val="0"/>
              </a:spcAft>
              <a:defRPr kumimoji="1" sz="2700" b="1" kern="1200">
                <a:solidFill>
                  <a:schemeClr val="accent1"/>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r>
              <a:rPr lang="en-US" altLang="ja-JP">
                <a:latin typeface="メイリオ" panose="020B0604030504040204" pitchFamily="50" charset="-128"/>
                <a:ea typeface="メイリオ" panose="020B0604030504040204" pitchFamily="50" charset="-128"/>
              </a:rPr>
              <a:t>5M1E</a:t>
            </a:r>
            <a:endParaRPr lang="ja-JP" altLang="en-US">
              <a:latin typeface="メイリオ" panose="020B0604030504040204" pitchFamily="50" charset="-128"/>
              <a:ea typeface="メイリオ" panose="020B0604030504040204" pitchFamily="50" charset="-128"/>
            </a:endParaRPr>
          </a:p>
        </p:txBody>
      </p:sp>
      <p:cxnSp>
        <p:nvCxnSpPr>
          <p:cNvPr id="20" name="直線コネクタ 19">
            <a:extLst>
              <a:ext uri="{FF2B5EF4-FFF2-40B4-BE49-F238E27FC236}">
                <a16:creationId xmlns:a16="http://schemas.microsoft.com/office/drawing/2014/main" id="{90FC46E5-749A-ED9D-87C5-809F1DA4C010}"/>
              </a:ext>
            </a:extLst>
          </p:cNvPr>
          <p:cNvCxnSpPr>
            <a:cxnSpLocks/>
          </p:cNvCxnSpPr>
          <p:nvPr/>
        </p:nvCxnSpPr>
        <p:spPr>
          <a:xfrm>
            <a:off x="2963132" y="3752548"/>
            <a:ext cx="5990576" cy="0"/>
          </a:xfrm>
          <a:prstGeom prst="line">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464C7C8-9A3A-13C9-A4E1-3B8FB03BADD6}"/>
              </a:ext>
            </a:extLst>
          </p:cNvPr>
          <p:cNvCxnSpPr>
            <a:cxnSpLocks/>
          </p:cNvCxnSpPr>
          <p:nvPr/>
        </p:nvCxnSpPr>
        <p:spPr>
          <a:xfrm flipV="1">
            <a:off x="6849533" y="3760370"/>
            <a:ext cx="1774874" cy="2096145"/>
          </a:xfrm>
          <a:prstGeom prst="line">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C06A68DA-B350-E3F8-AFCC-2C1B7AC4A9CC}"/>
              </a:ext>
            </a:extLst>
          </p:cNvPr>
          <p:cNvSpPr/>
          <p:nvPr/>
        </p:nvSpPr>
        <p:spPr>
          <a:xfrm>
            <a:off x="2045033" y="1224288"/>
            <a:ext cx="951931" cy="558723"/>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a:solidFill>
                  <a:schemeClr val="bg1"/>
                </a:solidFill>
                <a:latin typeface="メイリオ" panose="020B0604030504040204" pitchFamily="50" charset="-128"/>
                <a:ea typeface="メイリオ" panose="020B0604030504040204" pitchFamily="50" charset="-128"/>
              </a:rPr>
              <a:t>M</a:t>
            </a:r>
            <a:r>
              <a:rPr kumimoji="1" lang="en-US" altLang="ja-JP" sz="1600">
                <a:solidFill>
                  <a:schemeClr val="bg1"/>
                </a:solidFill>
                <a:latin typeface="メイリオ" panose="020B0604030504040204" pitchFamily="50" charset="-128"/>
                <a:ea typeface="メイリオ" panose="020B0604030504040204" pitchFamily="50" charset="-128"/>
              </a:rPr>
              <a:t>an</a:t>
            </a:r>
            <a:endParaRPr kumimoji="1" lang="en-US" altLang="ja-JP" sz="1400">
              <a:solidFill>
                <a:schemeClr val="bg1"/>
              </a:solidFill>
              <a:latin typeface="メイリオ" panose="020B0604030504040204" pitchFamily="50" charset="-128"/>
              <a:ea typeface="メイリオ" panose="020B0604030504040204" pitchFamily="50" charset="-128"/>
            </a:endParaRPr>
          </a:p>
          <a:p>
            <a:pPr algn="ctr"/>
            <a:r>
              <a:rPr kumimoji="1" lang="ja-JP" altLang="en-US" sz="1600">
                <a:solidFill>
                  <a:schemeClr val="bg1"/>
                </a:solidFill>
                <a:latin typeface="メイリオ" panose="020B0604030504040204" pitchFamily="50" charset="-128"/>
                <a:ea typeface="メイリオ" panose="020B0604030504040204" pitchFamily="50" charset="-128"/>
              </a:rPr>
              <a:t>（人）</a:t>
            </a:r>
          </a:p>
        </p:txBody>
      </p:sp>
      <p:sp>
        <p:nvSpPr>
          <p:cNvPr id="64" name="正方形/長方形 63">
            <a:extLst>
              <a:ext uri="{FF2B5EF4-FFF2-40B4-BE49-F238E27FC236}">
                <a16:creationId xmlns:a16="http://schemas.microsoft.com/office/drawing/2014/main" id="{512A5B92-AD95-7855-78B9-B92CB1F12F4C}"/>
              </a:ext>
            </a:extLst>
          </p:cNvPr>
          <p:cNvSpPr/>
          <p:nvPr/>
        </p:nvSpPr>
        <p:spPr>
          <a:xfrm>
            <a:off x="3505342" y="1224288"/>
            <a:ext cx="1533093" cy="558723"/>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a:solidFill>
                  <a:schemeClr val="bg1"/>
                </a:solidFill>
                <a:latin typeface="メイリオ" panose="020B0604030504040204" pitchFamily="50" charset="-128"/>
                <a:ea typeface="メイリオ" panose="020B0604030504040204" pitchFamily="50" charset="-128"/>
              </a:rPr>
              <a:t>M</a:t>
            </a:r>
            <a:r>
              <a:rPr kumimoji="1" lang="en-US" altLang="ja-JP" sz="1600">
                <a:solidFill>
                  <a:schemeClr val="bg1"/>
                </a:solidFill>
                <a:latin typeface="メイリオ" panose="020B0604030504040204" pitchFamily="50" charset="-128"/>
                <a:ea typeface="メイリオ" panose="020B0604030504040204" pitchFamily="50" charset="-128"/>
              </a:rPr>
              <a:t>achine</a:t>
            </a:r>
            <a:endParaRPr kumimoji="1" lang="en-US" altLang="ja-JP">
              <a:solidFill>
                <a:schemeClr val="bg1"/>
              </a:solidFill>
              <a:latin typeface="メイリオ" panose="020B0604030504040204" pitchFamily="50" charset="-128"/>
              <a:ea typeface="メイリオ" panose="020B0604030504040204" pitchFamily="50" charset="-128"/>
            </a:endParaRPr>
          </a:p>
          <a:p>
            <a:pPr algn="ctr"/>
            <a:r>
              <a:rPr kumimoji="1" lang="ja-JP" altLang="en-US" sz="1600">
                <a:solidFill>
                  <a:schemeClr val="bg1"/>
                </a:solidFill>
                <a:latin typeface="メイリオ" panose="020B0604030504040204" pitchFamily="50" charset="-128"/>
                <a:ea typeface="メイリオ" panose="020B0604030504040204" pitchFamily="50" charset="-128"/>
              </a:rPr>
              <a:t>（システム）</a:t>
            </a:r>
          </a:p>
        </p:txBody>
      </p:sp>
      <p:sp>
        <p:nvSpPr>
          <p:cNvPr id="65" name="正方形/長方形 64">
            <a:extLst>
              <a:ext uri="{FF2B5EF4-FFF2-40B4-BE49-F238E27FC236}">
                <a16:creationId xmlns:a16="http://schemas.microsoft.com/office/drawing/2014/main" id="{A37DB5B0-C654-352B-6849-C1127233681D}"/>
              </a:ext>
            </a:extLst>
          </p:cNvPr>
          <p:cNvSpPr/>
          <p:nvPr/>
        </p:nvSpPr>
        <p:spPr>
          <a:xfrm>
            <a:off x="5546814" y="1224288"/>
            <a:ext cx="1965627" cy="558723"/>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800" b="1">
                <a:solidFill>
                  <a:schemeClr val="bg1"/>
                </a:solidFill>
                <a:latin typeface="メイリオ" panose="020B0604030504040204" pitchFamily="50" charset="-128"/>
                <a:ea typeface="メイリオ" panose="020B0604030504040204" pitchFamily="50" charset="-128"/>
              </a:rPr>
              <a:t>M</a:t>
            </a:r>
            <a:r>
              <a:rPr kumimoji="1" lang="en-US" altLang="ja-JP" sz="1600">
                <a:solidFill>
                  <a:schemeClr val="bg1"/>
                </a:solidFill>
                <a:latin typeface="メイリオ" panose="020B0604030504040204" pitchFamily="50" charset="-128"/>
                <a:ea typeface="メイリオ" panose="020B0604030504040204" pitchFamily="50" charset="-128"/>
              </a:rPr>
              <a:t>aterial</a:t>
            </a:r>
            <a:endParaRPr kumimoji="1" lang="en-US" altLang="ja-JP">
              <a:solidFill>
                <a:schemeClr val="bg1"/>
              </a:solidFill>
              <a:latin typeface="メイリオ" panose="020B0604030504040204" pitchFamily="50" charset="-128"/>
              <a:ea typeface="メイリオ" panose="020B0604030504040204" pitchFamily="50" charset="-128"/>
            </a:endParaRPr>
          </a:p>
          <a:p>
            <a:pPr algn="ctr"/>
            <a:r>
              <a:rPr kumimoji="1" lang="ja-JP" altLang="en-US" sz="1600">
                <a:solidFill>
                  <a:schemeClr val="bg1"/>
                </a:solidFill>
                <a:latin typeface="メイリオ" panose="020B0604030504040204" pitchFamily="50" charset="-128"/>
                <a:ea typeface="メイリオ" panose="020B0604030504040204" pitchFamily="50" charset="-128"/>
              </a:rPr>
              <a:t>（材料・入力情報）</a:t>
            </a:r>
          </a:p>
        </p:txBody>
      </p:sp>
      <p:sp>
        <p:nvSpPr>
          <p:cNvPr id="66" name="正方形/長方形 65">
            <a:extLst>
              <a:ext uri="{FF2B5EF4-FFF2-40B4-BE49-F238E27FC236}">
                <a16:creationId xmlns:a16="http://schemas.microsoft.com/office/drawing/2014/main" id="{333647CB-65D9-1653-3EBC-E91EAC961D8F}"/>
              </a:ext>
            </a:extLst>
          </p:cNvPr>
          <p:cNvSpPr/>
          <p:nvPr/>
        </p:nvSpPr>
        <p:spPr>
          <a:xfrm>
            <a:off x="2408176" y="5883276"/>
            <a:ext cx="1682878" cy="558723"/>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a:solidFill>
                  <a:schemeClr val="bg1"/>
                </a:solidFill>
                <a:latin typeface="メイリオ" panose="020B0604030504040204" pitchFamily="50" charset="-128"/>
                <a:ea typeface="メイリオ" panose="020B0604030504040204" pitchFamily="50" charset="-128"/>
              </a:rPr>
              <a:t>E</a:t>
            </a:r>
            <a:r>
              <a:rPr kumimoji="1" lang="en-US" altLang="ja-JP" sz="1600">
                <a:solidFill>
                  <a:schemeClr val="bg1"/>
                </a:solidFill>
                <a:latin typeface="メイリオ" panose="020B0604030504040204" pitchFamily="50" charset="-128"/>
                <a:ea typeface="メイリオ" panose="020B0604030504040204" pitchFamily="50" charset="-128"/>
              </a:rPr>
              <a:t>nvironment</a:t>
            </a:r>
          </a:p>
          <a:p>
            <a:pPr algn="ctr"/>
            <a:r>
              <a:rPr kumimoji="1" lang="ja-JP" altLang="en-US" sz="1600">
                <a:solidFill>
                  <a:schemeClr val="bg1"/>
                </a:solidFill>
                <a:latin typeface="メイリオ" panose="020B0604030504040204" pitchFamily="50" charset="-128"/>
                <a:ea typeface="メイリオ" panose="020B0604030504040204" pitchFamily="50" charset="-128"/>
              </a:rPr>
              <a:t>（環境）</a:t>
            </a:r>
            <a:endParaRPr kumimoji="1" lang="ja-JP" altLang="en-US">
              <a:solidFill>
                <a:schemeClr val="bg1"/>
              </a:solidFill>
              <a:latin typeface="メイリオ" panose="020B0604030504040204" pitchFamily="50" charset="-128"/>
              <a:ea typeface="メイリオ" panose="020B0604030504040204" pitchFamily="50" charset="-128"/>
            </a:endParaRPr>
          </a:p>
        </p:txBody>
      </p:sp>
      <p:sp>
        <p:nvSpPr>
          <p:cNvPr id="67" name="正方形/長方形 66">
            <a:extLst>
              <a:ext uri="{FF2B5EF4-FFF2-40B4-BE49-F238E27FC236}">
                <a16:creationId xmlns:a16="http://schemas.microsoft.com/office/drawing/2014/main" id="{910CBCA9-70C6-6582-D412-BA34D613E240}"/>
              </a:ext>
            </a:extLst>
          </p:cNvPr>
          <p:cNvSpPr/>
          <p:nvPr/>
        </p:nvSpPr>
        <p:spPr>
          <a:xfrm>
            <a:off x="3990997" y="5883276"/>
            <a:ext cx="1884584" cy="507931"/>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a:solidFill>
                  <a:schemeClr val="bg1"/>
                </a:solidFill>
                <a:latin typeface="メイリオ" panose="020B0604030504040204" pitchFamily="50" charset="-128"/>
                <a:ea typeface="メイリオ" panose="020B0604030504040204" pitchFamily="50" charset="-128"/>
              </a:rPr>
              <a:t>M</a:t>
            </a:r>
            <a:r>
              <a:rPr kumimoji="1" lang="en-US" altLang="ja-JP" sz="1600">
                <a:solidFill>
                  <a:schemeClr val="bg1"/>
                </a:solidFill>
                <a:latin typeface="メイリオ" panose="020B0604030504040204" pitchFamily="50" charset="-128"/>
                <a:ea typeface="メイリオ" panose="020B0604030504040204" pitchFamily="50" charset="-128"/>
              </a:rPr>
              <a:t>ethod</a:t>
            </a:r>
          </a:p>
          <a:p>
            <a:pPr algn="ctr"/>
            <a:r>
              <a:rPr kumimoji="1" lang="ja-JP" altLang="en-US" sz="1600">
                <a:solidFill>
                  <a:schemeClr val="bg1"/>
                </a:solidFill>
                <a:latin typeface="メイリオ" panose="020B0604030504040204" pitchFamily="50" charset="-128"/>
                <a:ea typeface="メイリオ" panose="020B0604030504040204" pitchFamily="50" charset="-128"/>
              </a:rPr>
              <a:t>（方法・手順）</a:t>
            </a:r>
            <a:endParaRPr kumimoji="1" lang="en-US" altLang="ja-JP" sz="1600">
              <a:solidFill>
                <a:schemeClr val="bg1"/>
              </a:solidFill>
              <a:latin typeface="メイリオ" panose="020B0604030504040204" pitchFamily="50" charset="-128"/>
              <a:ea typeface="メイリオ" panose="020B0604030504040204" pitchFamily="50" charset="-128"/>
            </a:endParaRPr>
          </a:p>
        </p:txBody>
      </p:sp>
      <p:sp>
        <p:nvSpPr>
          <p:cNvPr id="68" name="正方形/長方形 67">
            <a:extLst>
              <a:ext uri="{FF2B5EF4-FFF2-40B4-BE49-F238E27FC236}">
                <a16:creationId xmlns:a16="http://schemas.microsoft.com/office/drawing/2014/main" id="{C0460E9F-2DAB-5AD6-19C4-B4B633EF8BED}"/>
              </a:ext>
            </a:extLst>
          </p:cNvPr>
          <p:cNvSpPr/>
          <p:nvPr/>
        </p:nvSpPr>
        <p:spPr>
          <a:xfrm>
            <a:off x="5775524" y="5883276"/>
            <a:ext cx="2040547" cy="558723"/>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a:solidFill>
                  <a:schemeClr val="bg1"/>
                </a:solidFill>
                <a:latin typeface="メイリオ" panose="020B0604030504040204" pitchFamily="50" charset="-128"/>
                <a:ea typeface="メイリオ" panose="020B0604030504040204" pitchFamily="50" charset="-128"/>
              </a:rPr>
              <a:t>M</a:t>
            </a:r>
            <a:r>
              <a:rPr kumimoji="1" lang="en-US" altLang="ja-JP" sz="1600">
                <a:solidFill>
                  <a:schemeClr val="bg1"/>
                </a:solidFill>
                <a:latin typeface="メイリオ" panose="020B0604030504040204" pitchFamily="50" charset="-128"/>
                <a:ea typeface="メイリオ" panose="020B0604030504040204" pitchFamily="50" charset="-128"/>
              </a:rPr>
              <a:t>easure</a:t>
            </a:r>
          </a:p>
          <a:p>
            <a:pPr algn="ctr"/>
            <a:r>
              <a:rPr kumimoji="1" lang="ja-JP" altLang="en-US" sz="1600">
                <a:solidFill>
                  <a:schemeClr val="bg1"/>
                </a:solidFill>
                <a:latin typeface="メイリオ" panose="020B0604030504040204" pitchFamily="50" charset="-128"/>
                <a:ea typeface="メイリオ" panose="020B0604030504040204" pitchFamily="50" charset="-128"/>
              </a:rPr>
              <a:t>（測定精度）</a:t>
            </a:r>
            <a:endParaRPr kumimoji="1" lang="ja-JP" altLang="en-US">
              <a:solidFill>
                <a:schemeClr val="bg1"/>
              </a:solidFill>
              <a:latin typeface="メイリオ" panose="020B0604030504040204" pitchFamily="50" charset="-128"/>
              <a:ea typeface="メイリオ" panose="020B0604030504040204" pitchFamily="50" charset="-128"/>
            </a:endParaRPr>
          </a:p>
        </p:txBody>
      </p:sp>
      <p:sp>
        <p:nvSpPr>
          <p:cNvPr id="69" name="正方形/長方形 68">
            <a:extLst>
              <a:ext uri="{FF2B5EF4-FFF2-40B4-BE49-F238E27FC236}">
                <a16:creationId xmlns:a16="http://schemas.microsoft.com/office/drawing/2014/main" id="{C84C3262-5CA6-617F-CA86-9AACDAC13463}"/>
              </a:ext>
            </a:extLst>
          </p:cNvPr>
          <p:cNvSpPr/>
          <p:nvPr/>
        </p:nvSpPr>
        <p:spPr>
          <a:xfrm>
            <a:off x="8981890" y="1995715"/>
            <a:ext cx="1260821" cy="3513666"/>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latin typeface="メイリオ" panose="020B0604030504040204" pitchFamily="50" charset="-128"/>
                <a:ea typeface="メイリオ" panose="020B0604030504040204" pitchFamily="50" charset="-128"/>
              </a:rPr>
              <a:t>なぜ〇〇</a:t>
            </a:r>
            <a:r>
              <a:rPr lang="ja-JP" altLang="en-US" sz="1200">
                <a:solidFill>
                  <a:schemeClr val="bg1"/>
                </a:solidFill>
                <a:latin typeface="メイリオ" panose="020B0604030504040204" pitchFamily="50" charset="-128"/>
                <a:ea typeface="メイリオ" panose="020B0604030504040204" pitchFamily="50" charset="-128"/>
              </a:rPr>
              <a:t>なのか</a:t>
            </a:r>
            <a:endParaRPr kumimoji="1" lang="ja-JP" altLang="en-US" sz="1200">
              <a:solidFill>
                <a:schemeClr val="bg1"/>
              </a:solidFill>
              <a:latin typeface="メイリオ" panose="020B0604030504040204" pitchFamily="50" charset="-128"/>
              <a:ea typeface="メイリオ" panose="020B0604030504040204" pitchFamily="50" charset="-128"/>
            </a:endParaRPr>
          </a:p>
        </p:txBody>
      </p:sp>
      <p:cxnSp>
        <p:nvCxnSpPr>
          <p:cNvPr id="37" name="直線コネクタ 36">
            <a:extLst>
              <a:ext uri="{FF2B5EF4-FFF2-40B4-BE49-F238E27FC236}">
                <a16:creationId xmlns:a16="http://schemas.microsoft.com/office/drawing/2014/main" id="{609B72BF-9C08-BCAD-CA6B-73085E83B654}"/>
              </a:ext>
            </a:extLst>
          </p:cNvPr>
          <p:cNvCxnSpPr>
            <a:cxnSpLocks/>
          </p:cNvCxnSpPr>
          <p:nvPr/>
        </p:nvCxnSpPr>
        <p:spPr>
          <a:xfrm>
            <a:off x="4542366" y="1860248"/>
            <a:ext cx="1615046" cy="1886873"/>
          </a:xfrm>
          <a:prstGeom prst="line">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9D21FE4-2113-CE7B-1163-408115D6D7CA}"/>
              </a:ext>
            </a:extLst>
          </p:cNvPr>
          <p:cNvCxnSpPr>
            <a:cxnSpLocks/>
          </p:cNvCxnSpPr>
          <p:nvPr/>
        </p:nvCxnSpPr>
        <p:spPr>
          <a:xfrm>
            <a:off x="2531533" y="1868715"/>
            <a:ext cx="1615046" cy="1886873"/>
          </a:xfrm>
          <a:prstGeom prst="line">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7DF48963-2FDC-2FFC-EAB1-2DCB8EECBED1}"/>
              </a:ext>
            </a:extLst>
          </p:cNvPr>
          <p:cNvCxnSpPr>
            <a:cxnSpLocks/>
          </p:cNvCxnSpPr>
          <p:nvPr/>
        </p:nvCxnSpPr>
        <p:spPr>
          <a:xfrm>
            <a:off x="6553200" y="1860248"/>
            <a:ext cx="1615046" cy="1886873"/>
          </a:xfrm>
          <a:prstGeom prst="line">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4978D3D-D885-1D66-E6D5-A54B42E10DDA}"/>
              </a:ext>
            </a:extLst>
          </p:cNvPr>
          <p:cNvCxnSpPr>
            <a:cxnSpLocks/>
          </p:cNvCxnSpPr>
          <p:nvPr/>
        </p:nvCxnSpPr>
        <p:spPr>
          <a:xfrm flipV="1">
            <a:off x="4999566" y="3768837"/>
            <a:ext cx="1774874" cy="2096145"/>
          </a:xfrm>
          <a:prstGeom prst="line">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B4DC4C29-30E4-1760-F12E-F5ACD544E7D2}"/>
              </a:ext>
            </a:extLst>
          </p:cNvPr>
          <p:cNvCxnSpPr>
            <a:cxnSpLocks/>
          </p:cNvCxnSpPr>
          <p:nvPr/>
        </p:nvCxnSpPr>
        <p:spPr>
          <a:xfrm flipV="1">
            <a:off x="3149599" y="3760371"/>
            <a:ext cx="1774874" cy="2096145"/>
          </a:xfrm>
          <a:prstGeom prst="line">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7893AA13-2E61-77BC-4A26-25BCD92D465E}"/>
              </a:ext>
            </a:extLst>
          </p:cNvPr>
          <p:cNvSpPr/>
          <p:nvPr/>
        </p:nvSpPr>
        <p:spPr>
          <a:xfrm>
            <a:off x="2253753" y="1952730"/>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2382D5FC-1BD0-F3F8-F39E-386126ED1436}"/>
              </a:ext>
            </a:extLst>
          </p:cNvPr>
          <p:cNvSpPr/>
          <p:nvPr/>
        </p:nvSpPr>
        <p:spPr>
          <a:xfrm>
            <a:off x="3084787" y="2760213"/>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23DC2E80-93A1-FD1D-7166-599DC2A8DD05}"/>
              </a:ext>
            </a:extLst>
          </p:cNvPr>
          <p:cNvSpPr/>
          <p:nvPr/>
        </p:nvSpPr>
        <p:spPr>
          <a:xfrm>
            <a:off x="4311153" y="1961197"/>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75" name="正方形/長方形 74">
            <a:extLst>
              <a:ext uri="{FF2B5EF4-FFF2-40B4-BE49-F238E27FC236}">
                <a16:creationId xmlns:a16="http://schemas.microsoft.com/office/drawing/2014/main" id="{E06BF701-0C10-1D28-BF25-DA857A94BC26}"/>
              </a:ext>
            </a:extLst>
          </p:cNvPr>
          <p:cNvSpPr/>
          <p:nvPr/>
        </p:nvSpPr>
        <p:spPr>
          <a:xfrm>
            <a:off x="5142187" y="2768680"/>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76" name="正方形/長方形 75">
            <a:extLst>
              <a:ext uri="{FF2B5EF4-FFF2-40B4-BE49-F238E27FC236}">
                <a16:creationId xmlns:a16="http://schemas.microsoft.com/office/drawing/2014/main" id="{8F2A792E-092A-447B-9190-F08D57754564}"/>
              </a:ext>
            </a:extLst>
          </p:cNvPr>
          <p:cNvSpPr/>
          <p:nvPr/>
        </p:nvSpPr>
        <p:spPr>
          <a:xfrm>
            <a:off x="6317753" y="1978130"/>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78" name="正方形/長方形 77">
            <a:extLst>
              <a:ext uri="{FF2B5EF4-FFF2-40B4-BE49-F238E27FC236}">
                <a16:creationId xmlns:a16="http://schemas.microsoft.com/office/drawing/2014/main" id="{C2EA564C-86BD-BF23-7CE4-158BF82CDB9E}"/>
              </a:ext>
            </a:extLst>
          </p:cNvPr>
          <p:cNvSpPr/>
          <p:nvPr/>
        </p:nvSpPr>
        <p:spPr>
          <a:xfrm>
            <a:off x="7148787" y="2785613"/>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79" name="正方形/長方形 78">
            <a:extLst>
              <a:ext uri="{FF2B5EF4-FFF2-40B4-BE49-F238E27FC236}">
                <a16:creationId xmlns:a16="http://schemas.microsoft.com/office/drawing/2014/main" id="{3BF153F4-6E59-31A3-FBF8-9FBED20373DD}"/>
              </a:ext>
            </a:extLst>
          </p:cNvPr>
          <p:cNvSpPr/>
          <p:nvPr/>
        </p:nvSpPr>
        <p:spPr>
          <a:xfrm>
            <a:off x="3261286" y="4780597"/>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80" name="正方形/長方形 79">
            <a:extLst>
              <a:ext uri="{FF2B5EF4-FFF2-40B4-BE49-F238E27FC236}">
                <a16:creationId xmlns:a16="http://schemas.microsoft.com/office/drawing/2014/main" id="{56DEACA6-9997-3088-445C-FB3D28820F29}"/>
              </a:ext>
            </a:extLst>
          </p:cNvPr>
          <p:cNvSpPr/>
          <p:nvPr/>
        </p:nvSpPr>
        <p:spPr>
          <a:xfrm>
            <a:off x="3889121" y="3996347"/>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81" name="正方形/長方形 80">
            <a:extLst>
              <a:ext uri="{FF2B5EF4-FFF2-40B4-BE49-F238E27FC236}">
                <a16:creationId xmlns:a16="http://schemas.microsoft.com/office/drawing/2014/main" id="{53035D0A-A1A7-8D98-6454-BD09EC8BD04E}"/>
              </a:ext>
            </a:extLst>
          </p:cNvPr>
          <p:cNvSpPr/>
          <p:nvPr/>
        </p:nvSpPr>
        <p:spPr>
          <a:xfrm>
            <a:off x="4912286" y="4856797"/>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82" name="正方形/長方形 81">
            <a:extLst>
              <a:ext uri="{FF2B5EF4-FFF2-40B4-BE49-F238E27FC236}">
                <a16:creationId xmlns:a16="http://schemas.microsoft.com/office/drawing/2014/main" id="{51FCAA51-3538-00C0-B86E-1AA1043E0E19}"/>
              </a:ext>
            </a:extLst>
          </p:cNvPr>
          <p:cNvSpPr/>
          <p:nvPr/>
        </p:nvSpPr>
        <p:spPr>
          <a:xfrm>
            <a:off x="5540121" y="4072547"/>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83" name="正方形/長方形 82">
            <a:extLst>
              <a:ext uri="{FF2B5EF4-FFF2-40B4-BE49-F238E27FC236}">
                <a16:creationId xmlns:a16="http://schemas.microsoft.com/office/drawing/2014/main" id="{B32E8045-76B0-8CCB-EBD6-B01EA61DC8EB}"/>
              </a:ext>
            </a:extLst>
          </p:cNvPr>
          <p:cNvSpPr/>
          <p:nvPr/>
        </p:nvSpPr>
        <p:spPr>
          <a:xfrm>
            <a:off x="6817286" y="4865263"/>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84" name="正方形/長方形 83">
            <a:extLst>
              <a:ext uri="{FF2B5EF4-FFF2-40B4-BE49-F238E27FC236}">
                <a16:creationId xmlns:a16="http://schemas.microsoft.com/office/drawing/2014/main" id="{3B836832-2D7A-3121-7744-708814571E52}"/>
              </a:ext>
            </a:extLst>
          </p:cNvPr>
          <p:cNvSpPr/>
          <p:nvPr/>
        </p:nvSpPr>
        <p:spPr>
          <a:xfrm>
            <a:off x="7445121" y="4081013"/>
            <a:ext cx="1010415" cy="711694"/>
          </a:xfrm>
          <a:prstGeom prst="rect">
            <a:avLst/>
          </a:prstGeom>
          <a:solidFill>
            <a:sysClr val="window" lastClr="FFFFFF"/>
          </a:solidFill>
          <a:ln w="28575" cap="flat" cmpd="sng" algn="ctr">
            <a:solidFill>
              <a:sysClr val="windowText" lastClr="000000">
                <a:lumMod val="50000"/>
                <a:lumOff val="50000"/>
              </a:sysClr>
            </a:solidFill>
            <a:prstDash val="solid"/>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a:ln>
                <a:noFill/>
              </a:ln>
              <a:solidFill>
                <a:prstClr val="black">
                  <a:lumMod val="75000"/>
                  <a:lumOff val="25000"/>
                </a:prstClr>
              </a:solidFill>
              <a:effectLst/>
              <a:uLnTx/>
              <a:uFillTx/>
              <a:latin typeface="メイリオ" panose="020B0604030504040204" pitchFamily="50" charset="-128"/>
              <a:ea typeface="メイリオ" panose="020B0604030504040204" pitchFamily="50" charset="-128"/>
            </a:endParaRPr>
          </a:p>
        </p:txBody>
      </p:sp>
      <p:sp>
        <p:nvSpPr>
          <p:cNvPr id="2" name="Slide Number Placeholder 6">
            <a:extLst>
              <a:ext uri="{FF2B5EF4-FFF2-40B4-BE49-F238E27FC236}">
                <a16:creationId xmlns:a16="http://schemas.microsoft.com/office/drawing/2014/main" id="{BB93315D-33F1-B7A2-76B5-D38743C0ADD2}"/>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7</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9387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E291A-9D7B-1A8B-60B4-7FA6B6DFF481}"/>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16958A-AEA4-5D3D-451D-3268ABC9372C}"/>
              </a:ext>
            </a:extLst>
          </p:cNvPr>
          <p:cNvSpPr>
            <a:spLocks noGrp="1"/>
          </p:cNvSpPr>
          <p:nvPr>
            <p:ph type="title"/>
          </p:nvPr>
        </p:nvSpPr>
        <p:spPr/>
        <p:txBody>
          <a:bodyPr/>
          <a:lstStyle/>
          <a:p>
            <a:r>
              <a:rPr kumimoji="1" lang="ja-JP" altLang="en-US" sz="2800" b="1">
                <a:latin typeface="メイリオ" panose="020B0604030504040204" pitchFamily="50" charset="-128"/>
                <a:ea typeface="メイリオ" panose="020B0604030504040204" pitchFamily="50" charset="-128"/>
              </a:rPr>
              <a:t>因果分析</a:t>
            </a:r>
            <a:endParaRPr kumimoji="1" lang="ja-JP" altLang="en-US">
              <a:latin typeface="メイリオ" panose="020B0604030504040204" pitchFamily="50" charset="-128"/>
              <a:ea typeface="メイリオ" panose="020B0604030504040204" pitchFamily="50" charset="-128"/>
            </a:endParaRPr>
          </a:p>
        </p:txBody>
      </p:sp>
      <p:sp>
        <p:nvSpPr>
          <p:cNvPr id="6" name="タイトル 1">
            <a:extLst>
              <a:ext uri="{FF2B5EF4-FFF2-40B4-BE49-F238E27FC236}">
                <a16:creationId xmlns:a16="http://schemas.microsoft.com/office/drawing/2014/main" id="{3BA67CE6-C612-3660-7ED1-47D49F0F11F6}"/>
              </a:ext>
            </a:extLst>
          </p:cNvPr>
          <p:cNvSpPr txBox="1">
            <a:spLocks/>
          </p:cNvSpPr>
          <p:nvPr/>
        </p:nvSpPr>
        <p:spPr bwMode="auto">
          <a:xfrm>
            <a:off x="568077" y="1095270"/>
            <a:ext cx="1105584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kumimoji="1" sz="28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2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4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6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800"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endParaRPr lang="en-US" altLang="ja-JP" sz="2400" b="0">
              <a:solidFill>
                <a:schemeClr val="bg1"/>
              </a:solidFill>
              <a:latin typeface="メイリオ" panose="020B0604030504040204" pitchFamily="50" charset="-128"/>
              <a:ea typeface="メイリオ" panose="020B0604030504040204" pitchFamily="50" charset="-128"/>
            </a:endParaRPr>
          </a:p>
        </p:txBody>
      </p:sp>
      <p:grpSp>
        <p:nvGrpSpPr>
          <p:cNvPr id="41" name="グループ化 40">
            <a:extLst>
              <a:ext uri="{FF2B5EF4-FFF2-40B4-BE49-F238E27FC236}">
                <a16:creationId xmlns:a16="http://schemas.microsoft.com/office/drawing/2014/main" id="{882ACDA4-FB0E-EE2C-AEEA-F8EC34A8730B}"/>
              </a:ext>
            </a:extLst>
          </p:cNvPr>
          <p:cNvGrpSpPr/>
          <p:nvPr/>
        </p:nvGrpSpPr>
        <p:grpSpPr>
          <a:xfrm>
            <a:off x="332590" y="2329500"/>
            <a:ext cx="11526821" cy="3410306"/>
            <a:chOff x="332589" y="2621600"/>
            <a:chExt cx="11526821" cy="3410306"/>
          </a:xfrm>
        </p:grpSpPr>
        <p:cxnSp>
          <p:nvCxnSpPr>
            <p:cNvPr id="56" name="直線コネクタ 55">
              <a:extLst>
                <a:ext uri="{FF2B5EF4-FFF2-40B4-BE49-F238E27FC236}">
                  <a16:creationId xmlns:a16="http://schemas.microsoft.com/office/drawing/2014/main" id="{4352AC53-2746-02CE-30A0-56C3FBFEEAB1}"/>
                </a:ext>
              </a:extLst>
            </p:cNvPr>
            <p:cNvCxnSpPr>
              <a:cxnSpLocks/>
            </p:cNvCxnSpPr>
            <p:nvPr/>
          </p:nvCxnSpPr>
          <p:spPr>
            <a:xfrm>
              <a:off x="917656" y="3229453"/>
              <a:ext cx="0" cy="2194599"/>
            </a:xfrm>
            <a:prstGeom prst="line">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楕円 56">
              <a:extLst>
                <a:ext uri="{FF2B5EF4-FFF2-40B4-BE49-F238E27FC236}">
                  <a16:creationId xmlns:a16="http://schemas.microsoft.com/office/drawing/2014/main" id="{2643FB6D-94B4-66C5-DC0B-9CCC7310011D}"/>
                </a:ext>
              </a:extLst>
            </p:cNvPr>
            <p:cNvSpPr/>
            <p:nvPr/>
          </p:nvSpPr>
          <p:spPr>
            <a:xfrm>
              <a:off x="332589" y="2621600"/>
              <a:ext cx="1170134" cy="465803"/>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表面的</a:t>
              </a:r>
            </a:p>
          </p:txBody>
        </p:sp>
        <p:sp>
          <p:nvSpPr>
            <p:cNvPr id="58" name="楕円 57">
              <a:extLst>
                <a:ext uri="{FF2B5EF4-FFF2-40B4-BE49-F238E27FC236}">
                  <a16:creationId xmlns:a16="http://schemas.microsoft.com/office/drawing/2014/main" id="{5B96B9D4-C2FF-AFC3-EB7B-BAF10D8F6DAF}"/>
                </a:ext>
              </a:extLst>
            </p:cNvPr>
            <p:cNvSpPr/>
            <p:nvPr/>
          </p:nvSpPr>
          <p:spPr>
            <a:xfrm>
              <a:off x="332589" y="5566103"/>
              <a:ext cx="1170134" cy="465803"/>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本質的</a:t>
              </a:r>
            </a:p>
          </p:txBody>
        </p:sp>
        <p:grpSp>
          <p:nvGrpSpPr>
            <p:cNvPr id="35" name="グループ化 34">
              <a:extLst>
                <a:ext uri="{FF2B5EF4-FFF2-40B4-BE49-F238E27FC236}">
                  <a16:creationId xmlns:a16="http://schemas.microsoft.com/office/drawing/2014/main" id="{3142C560-5324-7983-DB5C-D8D5F1E8F6F0}"/>
                </a:ext>
              </a:extLst>
            </p:cNvPr>
            <p:cNvGrpSpPr/>
            <p:nvPr/>
          </p:nvGrpSpPr>
          <p:grpSpPr>
            <a:xfrm>
              <a:off x="1737477" y="2628900"/>
              <a:ext cx="10121933" cy="3395707"/>
              <a:chOff x="1737477" y="2163097"/>
              <a:chExt cx="9667123" cy="4385792"/>
            </a:xfrm>
          </p:grpSpPr>
          <p:sp>
            <p:nvSpPr>
              <p:cNvPr id="60" name="正方形/長方形 59">
                <a:extLst>
                  <a:ext uri="{FF2B5EF4-FFF2-40B4-BE49-F238E27FC236}">
                    <a16:creationId xmlns:a16="http://schemas.microsoft.com/office/drawing/2014/main" id="{5B097684-B568-05EA-90D4-8B14C200EF2B}"/>
                  </a:ext>
                </a:extLst>
              </p:cNvPr>
              <p:cNvSpPr/>
              <p:nvPr/>
            </p:nvSpPr>
            <p:spPr>
              <a:xfrm>
                <a:off x="3385865" y="2186822"/>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0CCE1E8A-DD6F-591A-0027-D5017865499B}"/>
                  </a:ext>
                </a:extLst>
              </p:cNvPr>
              <p:cNvSpPr/>
              <p:nvPr/>
            </p:nvSpPr>
            <p:spPr>
              <a:xfrm>
                <a:off x="1737477" y="3131648"/>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62" name="正方形/長方形 61">
                <a:extLst>
                  <a:ext uri="{FF2B5EF4-FFF2-40B4-BE49-F238E27FC236}">
                    <a16:creationId xmlns:a16="http://schemas.microsoft.com/office/drawing/2014/main" id="{5E72D8BA-CF33-CD33-82D6-42496162B358}"/>
                  </a:ext>
                </a:extLst>
              </p:cNvPr>
              <p:cNvSpPr/>
              <p:nvPr/>
            </p:nvSpPr>
            <p:spPr>
              <a:xfrm>
                <a:off x="3385865" y="3131648"/>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63" name="正方形/長方形 62">
                <a:extLst>
                  <a:ext uri="{FF2B5EF4-FFF2-40B4-BE49-F238E27FC236}">
                    <a16:creationId xmlns:a16="http://schemas.microsoft.com/office/drawing/2014/main" id="{C36BA04D-A920-0EA7-E5C2-21A4539048B2}"/>
                  </a:ext>
                </a:extLst>
              </p:cNvPr>
              <p:cNvSpPr/>
              <p:nvPr/>
            </p:nvSpPr>
            <p:spPr>
              <a:xfrm>
                <a:off x="5034253" y="3131648"/>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64" name="正方形/長方形 63">
                <a:extLst>
                  <a:ext uri="{FF2B5EF4-FFF2-40B4-BE49-F238E27FC236}">
                    <a16:creationId xmlns:a16="http://schemas.microsoft.com/office/drawing/2014/main" id="{203D2483-69C4-A2CB-AC32-4558D691ED58}"/>
                  </a:ext>
                </a:extLst>
              </p:cNvPr>
              <p:cNvSpPr/>
              <p:nvPr/>
            </p:nvSpPr>
            <p:spPr>
              <a:xfrm>
                <a:off x="1737477" y="4076474"/>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65" name="正方形/長方形 64">
                <a:extLst>
                  <a:ext uri="{FF2B5EF4-FFF2-40B4-BE49-F238E27FC236}">
                    <a16:creationId xmlns:a16="http://schemas.microsoft.com/office/drawing/2014/main" id="{F64717BF-09D3-7DAA-BAC8-3BB999432812}"/>
                  </a:ext>
                </a:extLst>
              </p:cNvPr>
              <p:cNvSpPr/>
              <p:nvPr/>
            </p:nvSpPr>
            <p:spPr>
              <a:xfrm>
                <a:off x="3385865" y="4076474"/>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66" name="正方形/長方形 65">
                <a:extLst>
                  <a:ext uri="{FF2B5EF4-FFF2-40B4-BE49-F238E27FC236}">
                    <a16:creationId xmlns:a16="http://schemas.microsoft.com/office/drawing/2014/main" id="{793AB87F-1D88-F8DA-BD93-C20AB94D45AC}"/>
                  </a:ext>
                </a:extLst>
              </p:cNvPr>
              <p:cNvSpPr/>
              <p:nvPr/>
            </p:nvSpPr>
            <p:spPr>
              <a:xfrm>
                <a:off x="5034253" y="4076474"/>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cxnSp>
            <p:nvCxnSpPr>
              <p:cNvPr id="68" name="直線コネクタ 67">
                <a:extLst>
                  <a:ext uri="{FF2B5EF4-FFF2-40B4-BE49-F238E27FC236}">
                    <a16:creationId xmlns:a16="http://schemas.microsoft.com/office/drawing/2014/main" id="{A4399675-646A-2206-8272-29A93459F834}"/>
                  </a:ext>
                </a:extLst>
              </p:cNvPr>
              <p:cNvCxnSpPr>
                <a:stCxn id="60" idx="2"/>
                <a:endCxn id="61" idx="0"/>
              </p:cNvCxnSpPr>
              <p:nvPr/>
            </p:nvCxnSpPr>
            <p:spPr>
              <a:xfrm flipH="1">
                <a:off x="2450068" y="2769584"/>
                <a:ext cx="1648388"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A35C6C10-D398-8B0E-BBC2-EDB2027388C1}"/>
                  </a:ext>
                </a:extLst>
              </p:cNvPr>
              <p:cNvCxnSpPr>
                <a:cxnSpLocks/>
                <a:stCxn id="60" idx="2"/>
                <a:endCxn id="62" idx="0"/>
              </p:cNvCxnSpPr>
              <p:nvPr/>
            </p:nvCxnSpPr>
            <p:spPr>
              <a:xfrm>
                <a:off x="4098456" y="2769584"/>
                <a:ext cx="0"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5539D74-5158-0BC9-D696-846E35D0CB59}"/>
                  </a:ext>
                </a:extLst>
              </p:cNvPr>
              <p:cNvCxnSpPr>
                <a:cxnSpLocks/>
                <a:stCxn id="60" idx="2"/>
                <a:endCxn id="63" idx="0"/>
              </p:cNvCxnSpPr>
              <p:nvPr/>
            </p:nvCxnSpPr>
            <p:spPr>
              <a:xfrm>
                <a:off x="4098456" y="2769584"/>
                <a:ext cx="1648388"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27254032-7C0A-C0A0-1A6B-B3878379C68F}"/>
                  </a:ext>
                </a:extLst>
              </p:cNvPr>
              <p:cNvCxnSpPr>
                <a:cxnSpLocks/>
                <a:stCxn id="62" idx="2"/>
                <a:endCxn id="66" idx="0"/>
              </p:cNvCxnSpPr>
              <p:nvPr/>
            </p:nvCxnSpPr>
            <p:spPr>
              <a:xfrm>
                <a:off x="4098456" y="3714410"/>
                <a:ext cx="1648388"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E82F519-9DEA-6A8B-4DA0-7CBCBEC7C440}"/>
                  </a:ext>
                </a:extLst>
              </p:cNvPr>
              <p:cNvCxnSpPr>
                <a:cxnSpLocks/>
                <a:stCxn id="63" idx="2"/>
                <a:endCxn id="66" idx="0"/>
              </p:cNvCxnSpPr>
              <p:nvPr/>
            </p:nvCxnSpPr>
            <p:spPr>
              <a:xfrm>
                <a:off x="5746844" y="3714410"/>
                <a:ext cx="0"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6024417C-BB52-B82A-60C3-9569014997AF}"/>
                  </a:ext>
                </a:extLst>
              </p:cNvPr>
              <p:cNvCxnSpPr>
                <a:cxnSpLocks/>
                <a:stCxn id="61" idx="2"/>
                <a:endCxn id="64" idx="0"/>
              </p:cNvCxnSpPr>
              <p:nvPr/>
            </p:nvCxnSpPr>
            <p:spPr>
              <a:xfrm>
                <a:off x="2450068" y="3714410"/>
                <a:ext cx="0"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13830513-D96E-A319-8927-82FBF15D348E}"/>
                  </a:ext>
                </a:extLst>
              </p:cNvPr>
              <p:cNvCxnSpPr>
                <a:cxnSpLocks/>
                <a:stCxn id="61" idx="2"/>
                <a:endCxn id="65" idx="0"/>
              </p:cNvCxnSpPr>
              <p:nvPr/>
            </p:nvCxnSpPr>
            <p:spPr>
              <a:xfrm>
                <a:off x="2450068" y="3714410"/>
                <a:ext cx="1648388"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0D955C3C-3BEF-8FA5-ED28-49D071299BBF}"/>
                  </a:ext>
                </a:extLst>
              </p:cNvPr>
              <p:cNvSpPr/>
              <p:nvPr/>
            </p:nvSpPr>
            <p:spPr>
              <a:xfrm>
                <a:off x="5034253" y="5021300"/>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cxnSp>
            <p:nvCxnSpPr>
              <p:cNvPr id="92" name="直線コネクタ 91">
                <a:extLst>
                  <a:ext uri="{FF2B5EF4-FFF2-40B4-BE49-F238E27FC236}">
                    <a16:creationId xmlns:a16="http://schemas.microsoft.com/office/drawing/2014/main" id="{41673830-95DC-AE11-0650-CBA10C395A1D}"/>
                  </a:ext>
                </a:extLst>
              </p:cNvPr>
              <p:cNvCxnSpPr>
                <a:cxnSpLocks/>
                <a:stCxn id="65" idx="2"/>
                <a:endCxn id="91" idx="0"/>
              </p:cNvCxnSpPr>
              <p:nvPr/>
            </p:nvCxnSpPr>
            <p:spPr>
              <a:xfrm>
                <a:off x="4098456" y="4659236"/>
                <a:ext cx="1648388"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3CC4EAA-C43D-EE3E-4397-2407080DC2AD}"/>
                  </a:ext>
                </a:extLst>
              </p:cNvPr>
              <p:cNvCxnSpPr>
                <a:cxnSpLocks/>
                <a:stCxn id="66" idx="2"/>
                <a:endCxn id="91" idx="0"/>
              </p:cNvCxnSpPr>
              <p:nvPr/>
            </p:nvCxnSpPr>
            <p:spPr>
              <a:xfrm>
                <a:off x="5746844" y="4659236"/>
                <a:ext cx="0" cy="362064"/>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A0ABEAB9-FD51-51FA-09E3-D0DF5025AA51}"/>
                  </a:ext>
                </a:extLst>
              </p:cNvPr>
              <p:cNvSpPr/>
              <p:nvPr/>
            </p:nvSpPr>
            <p:spPr>
              <a:xfrm>
                <a:off x="1737477" y="5966127"/>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100" name="正方形/長方形 99">
                <a:extLst>
                  <a:ext uri="{FF2B5EF4-FFF2-40B4-BE49-F238E27FC236}">
                    <a16:creationId xmlns:a16="http://schemas.microsoft.com/office/drawing/2014/main" id="{82BBCAF2-7023-79A3-690A-A0B56250C77C}"/>
                  </a:ext>
                </a:extLst>
              </p:cNvPr>
              <p:cNvSpPr/>
              <p:nvPr/>
            </p:nvSpPr>
            <p:spPr>
              <a:xfrm>
                <a:off x="3385865" y="5966127"/>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cxnSp>
            <p:nvCxnSpPr>
              <p:cNvPr id="101" name="直線コネクタ 100">
                <a:extLst>
                  <a:ext uri="{FF2B5EF4-FFF2-40B4-BE49-F238E27FC236}">
                    <a16:creationId xmlns:a16="http://schemas.microsoft.com/office/drawing/2014/main" id="{DB604627-07F9-41F0-E596-54E23C0DBF7D}"/>
                  </a:ext>
                </a:extLst>
              </p:cNvPr>
              <p:cNvCxnSpPr>
                <a:cxnSpLocks/>
                <a:stCxn id="64" idx="2"/>
                <a:endCxn id="99" idx="0"/>
              </p:cNvCxnSpPr>
              <p:nvPr/>
            </p:nvCxnSpPr>
            <p:spPr>
              <a:xfrm>
                <a:off x="2450068" y="4659236"/>
                <a:ext cx="0" cy="1306891"/>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B6A7991-FB15-BA45-E623-27A64178C52F}"/>
                  </a:ext>
                </a:extLst>
              </p:cNvPr>
              <p:cNvCxnSpPr>
                <a:cxnSpLocks/>
                <a:stCxn id="64" idx="2"/>
                <a:endCxn id="100" idx="0"/>
              </p:cNvCxnSpPr>
              <p:nvPr/>
            </p:nvCxnSpPr>
            <p:spPr>
              <a:xfrm>
                <a:off x="2450068" y="4659236"/>
                <a:ext cx="1648388" cy="1306891"/>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109" name="正方形/長方形 108">
                <a:extLst>
                  <a:ext uri="{FF2B5EF4-FFF2-40B4-BE49-F238E27FC236}">
                    <a16:creationId xmlns:a16="http://schemas.microsoft.com/office/drawing/2014/main" id="{B7504C30-07E8-4C08-0D21-FB2F9C2E0543}"/>
                  </a:ext>
                </a:extLst>
              </p:cNvPr>
              <p:cNvSpPr/>
              <p:nvPr/>
            </p:nvSpPr>
            <p:spPr>
              <a:xfrm>
                <a:off x="5034253" y="5966127"/>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cxnSp>
            <p:nvCxnSpPr>
              <p:cNvPr id="117" name="直線コネクタ 116">
                <a:extLst>
                  <a:ext uri="{FF2B5EF4-FFF2-40B4-BE49-F238E27FC236}">
                    <a16:creationId xmlns:a16="http://schemas.microsoft.com/office/drawing/2014/main" id="{CDCF2E5D-D607-2EB6-D9BB-B341A77DB868}"/>
                  </a:ext>
                </a:extLst>
              </p:cNvPr>
              <p:cNvCxnSpPr>
                <a:cxnSpLocks/>
                <a:stCxn id="91" idx="2"/>
                <a:endCxn id="109" idx="0"/>
              </p:cNvCxnSpPr>
              <p:nvPr/>
            </p:nvCxnSpPr>
            <p:spPr>
              <a:xfrm>
                <a:off x="5746844" y="5604062"/>
                <a:ext cx="0" cy="362065"/>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120" name="正方形/長方形 119">
                <a:extLst>
                  <a:ext uri="{FF2B5EF4-FFF2-40B4-BE49-F238E27FC236}">
                    <a16:creationId xmlns:a16="http://schemas.microsoft.com/office/drawing/2014/main" id="{60AADCB5-BB98-611A-3BD0-04107F5BE844}"/>
                  </a:ext>
                </a:extLst>
              </p:cNvPr>
              <p:cNvSpPr/>
              <p:nvPr/>
            </p:nvSpPr>
            <p:spPr>
              <a:xfrm>
                <a:off x="8331029" y="2163097"/>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121" name="正方形/長方形 120">
                <a:extLst>
                  <a:ext uri="{FF2B5EF4-FFF2-40B4-BE49-F238E27FC236}">
                    <a16:creationId xmlns:a16="http://schemas.microsoft.com/office/drawing/2014/main" id="{074FE2F5-381F-4421-A1C7-9C64ECFD86AA}"/>
                  </a:ext>
                </a:extLst>
              </p:cNvPr>
              <p:cNvSpPr/>
              <p:nvPr/>
            </p:nvSpPr>
            <p:spPr>
              <a:xfrm>
                <a:off x="8331029" y="3131648"/>
                <a:ext cx="1425181" cy="582761"/>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122" name="正方形/長方形 121">
                <a:extLst>
                  <a:ext uri="{FF2B5EF4-FFF2-40B4-BE49-F238E27FC236}">
                    <a16:creationId xmlns:a16="http://schemas.microsoft.com/office/drawing/2014/main" id="{684DA1EF-5833-9FF6-2FF8-6CBD91312188}"/>
                  </a:ext>
                </a:extLst>
              </p:cNvPr>
              <p:cNvSpPr/>
              <p:nvPr/>
            </p:nvSpPr>
            <p:spPr>
              <a:xfrm>
                <a:off x="8331029" y="5021300"/>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sp>
            <p:nvSpPr>
              <p:cNvPr id="123" name="正方形/長方形 122">
                <a:extLst>
                  <a:ext uri="{FF2B5EF4-FFF2-40B4-BE49-F238E27FC236}">
                    <a16:creationId xmlns:a16="http://schemas.microsoft.com/office/drawing/2014/main" id="{21E71FB1-5D74-39F8-3DB2-D177A62F85DF}"/>
                  </a:ext>
                </a:extLst>
              </p:cNvPr>
              <p:cNvSpPr/>
              <p:nvPr/>
            </p:nvSpPr>
            <p:spPr>
              <a:xfrm>
                <a:off x="9979419" y="5021300"/>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cxnSp>
            <p:nvCxnSpPr>
              <p:cNvPr id="124" name="直線コネクタ 123">
                <a:extLst>
                  <a:ext uri="{FF2B5EF4-FFF2-40B4-BE49-F238E27FC236}">
                    <a16:creationId xmlns:a16="http://schemas.microsoft.com/office/drawing/2014/main" id="{8459D1B4-DBC2-A04B-8BE5-31FE53E8C747}"/>
                  </a:ext>
                </a:extLst>
              </p:cNvPr>
              <p:cNvCxnSpPr>
                <a:cxnSpLocks/>
                <a:stCxn id="120" idx="2"/>
                <a:endCxn id="121" idx="0"/>
              </p:cNvCxnSpPr>
              <p:nvPr/>
            </p:nvCxnSpPr>
            <p:spPr>
              <a:xfrm>
                <a:off x="9043620" y="2745859"/>
                <a:ext cx="0" cy="385789"/>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160327CC-D087-52D9-217E-BDDD08B4E072}"/>
                  </a:ext>
                </a:extLst>
              </p:cNvPr>
              <p:cNvCxnSpPr>
                <a:cxnSpLocks/>
                <a:stCxn id="121" idx="2"/>
                <a:endCxn id="131" idx="0"/>
              </p:cNvCxnSpPr>
              <p:nvPr/>
            </p:nvCxnSpPr>
            <p:spPr>
              <a:xfrm flipH="1">
                <a:off x="7395232" y="3714410"/>
                <a:ext cx="1648388" cy="1306890"/>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131" name="正方形/長方形 130">
                <a:extLst>
                  <a:ext uri="{FF2B5EF4-FFF2-40B4-BE49-F238E27FC236}">
                    <a16:creationId xmlns:a16="http://schemas.microsoft.com/office/drawing/2014/main" id="{64DD062E-D4E2-BC28-E347-4064ACFB55A8}"/>
                  </a:ext>
                </a:extLst>
              </p:cNvPr>
              <p:cNvSpPr/>
              <p:nvPr/>
            </p:nvSpPr>
            <p:spPr>
              <a:xfrm>
                <a:off x="6682641" y="5021300"/>
                <a:ext cx="1425181" cy="582762"/>
              </a:xfrm>
              <a:prstGeom prst="rect">
                <a:avLst/>
              </a:pr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bg1"/>
                  </a:solidFill>
                  <a:latin typeface="メイリオ" panose="020B0604030504040204" pitchFamily="50" charset="-128"/>
                  <a:ea typeface="メイリオ" panose="020B0604030504040204" pitchFamily="50" charset="-128"/>
                </a:endParaRPr>
              </a:p>
            </p:txBody>
          </p:sp>
          <p:cxnSp>
            <p:nvCxnSpPr>
              <p:cNvPr id="133" name="直線コネクタ 132">
                <a:extLst>
                  <a:ext uri="{FF2B5EF4-FFF2-40B4-BE49-F238E27FC236}">
                    <a16:creationId xmlns:a16="http://schemas.microsoft.com/office/drawing/2014/main" id="{EAA37FD2-68F1-B759-BA32-1B8DF3B2AE84}"/>
                  </a:ext>
                </a:extLst>
              </p:cNvPr>
              <p:cNvCxnSpPr>
                <a:cxnSpLocks/>
                <a:stCxn id="131" idx="2"/>
                <a:endCxn id="109" idx="0"/>
              </p:cNvCxnSpPr>
              <p:nvPr/>
            </p:nvCxnSpPr>
            <p:spPr>
              <a:xfrm flipH="1">
                <a:off x="5746844" y="5604062"/>
                <a:ext cx="1648388" cy="362065"/>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D193BBF1-F7C6-B98C-523C-91479BE5BE86}"/>
                  </a:ext>
                </a:extLst>
              </p:cNvPr>
              <p:cNvCxnSpPr>
                <a:cxnSpLocks/>
                <a:stCxn id="121" idx="2"/>
                <a:endCxn id="122" idx="0"/>
              </p:cNvCxnSpPr>
              <p:nvPr/>
            </p:nvCxnSpPr>
            <p:spPr>
              <a:xfrm>
                <a:off x="9043620" y="3714410"/>
                <a:ext cx="0" cy="1306890"/>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7E635728-D823-1E88-1A1B-991E934E6F31}"/>
                  </a:ext>
                </a:extLst>
              </p:cNvPr>
              <p:cNvCxnSpPr>
                <a:cxnSpLocks/>
                <a:stCxn id="121" idx="2"/>
                <a:endCxn id="123" idx="0"/>
              </p:cNvCxnSpPr>
              <p:nvPr/>
            </p:nvCxnSpPr>
            <p:spPr>
              <a:xfrm>
                <a:off x="9043620" y="3714410"/>
                <a:ext cx="1648390" cy="1306890"/>
              </a:xfrm>
              <a:prstGeom prst="line">
                <a:avLst/>
              </a:prstGeom>
              <a:ln w="635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0" name="グループ化 39">
            <a:extLst>
              <a:ext uri="{FF2B5EF4-FFF2-40B4-BE49-F238E27FC236}">
                <a16:creationId xmlns:a16="http://schemas.microsoft.com/office/drawing/2014/main" id="{52DB9B97-1D63-A2F5-C101-DA816B3C4AD7}"/>
              </a:ext>
            </a:extLst>
          </p:cNvPr>
          <p:cNvGrpSpPr/>
          <p:nvPr/>
        </p:nvGrpSpPr>
        <p:grpSpPr>
          <a:xfrm>
            <a:off x="2159513" y="1787207"/>
            <a:ext cx="7872974" cy="326543"/>
            <a:chOff x="450764" y="1796288"/>
            <a:chExt cx="2628000" cy="326543"/>
          </a:xfrm>
        </p:grpSpPr>
        <p:cxnSp>
          <p:nvCxnSpPr>
            <p:cNvPr id="38" name="直線コネクタ 37">
              <a:extLst>
                <a:ext uri="{FF2B5EF4-FFF2-40B4-BE49-F238E27FC236}">
                  <a16:creationId xmlns:a16="http://schemas.microsoft.com/office/drawing/2014/main" id="{28AB6540-0ABF-4E7B-0AA9-2345FFC00F02}"/>
                </a:ext>
              </a:extLst>
            </p:cNvPr>
            <p:cNvCxnSpPr/>
            <p:nvPr/>
          </p:nvCxnSpPr>
          <p:spPr>
            <a:xfrm>
              <a:off x="450764" y="2122831"/>
              <a:ext cx="2628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ECA4A27B-1042-800F-E09E-90786510A2FC}"/>
                </a:ext>
              </a:extLst>
            </p:cNvPr>
            <p:cNvSpPr/>
            <p:nvPr/>
          </p:nvSpPr>
          <p:spPr>
            <a:xfrm>
              <a:off x="450764" y="1796288"/>
              <a:ext cx="2628000" cy="325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bg1"/>
                  </a:solidFill>
                  <a:latin typeface="メイリオ" panose="020B0604030504040204" pitchFamily="50" charset="-128"/>
                  <a:ea typeface="メイリオ" panose="020B0604030504040204" pitchFamily="50" charset="-128"/>
                </a:rPr>
                <a:t>（例）</a:t>
              </a:r>
              <a:r>
                <a:rPr lang="ja-JP" altLang="en-US" sz="1600">
                  <a:solidFill>
                    <a:schemeClr val="bg1"/>
                  </a:solidFill>
                  <a:latin typeface="メイリオ" panose="020B0604030504040204" pitchFamily="50" charset="-128"/>
                  <a:ea typeface="メイリオ" panose="020B0604030504040204" pitchFamily="50" charset="-128"/>
                </a:rPr>
                <a:t>なぜ〇〇なのか</a:t>
              </a:r>
              <a:endParaRPr kumimoji="1" lang="ja-JP" altLang="en-US" sz="1600">
                <a:solidFill>
                  <a:schemeClr val="bg1"/>
                </a:solidFill>
                <a:latin typeface="メイリオ" panose="020B0604030504040204" pitchFamily="50" charset="-128"/>
                <a:ea typeface="メイリオ" panose="020B0604030504040204" pitchFamily="50" charset="-128"/>
              </a:endParaRPr>
            </a:p>
          </p:txBody>
        </p:sp>
      </p:grpSp>
      <p:sp>
        <p:nvSpPr>
          <p:cNvPr id="42" name="矢印: 五方向 41">
            <a:extLst>
              <a:ext uri="{FF2B5EF4-FFF2-40B4-BE49-F238E27FC236}">
                <a16:creationId xmlns:a16="http://schemas.microsoft.com/office/drawing/2014/main" id="{1E9E2A87-1DC7-37F7-76BF-223AC05D97B8}"/>
              </a:ext>
            </a:extLst>
          </p:cNvPr>
          <p:cNvSpPr/>
          <p:nvPr/>
        </p:nvSpPr>
        <p:spPr>
          <a:xfrm>
            <a:off x="450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４</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改善</a:t>
            </a:r>
          </a:p>
        </p:txBody>
      </p:sp>
      <p:sp>
        <p:nvSpPr>
          <p:cNvPr id="43" name="矢印: 五方向 42">
            <a:extLst>
              <a:ext uri="{FF2B5EF4-FFF2-40B4-BE49-F238E27FC236}">
                <a16:creationId xmlns:a16="http://schemas.microsoft.com/office/drawing/2014/main" id="{3F445990-D8EF-5C7E-00B6-60807BF26624}"/>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44" name="矢印: 五方向 43">
            <a:extLst>
              <a:ext uri="{FF2B5EF4-FFF2-40B4-BE49-F238E27FC236}">
                <a16:creationId xmlns:a16="http://schemas.microsoft.com/office/drawing/2014/main" id="{836D9422-C392-64A7-0699-3E5D24E85054}"/>
              </a:ext>
            </a:extLst>
          </p:cNvPr>
          <p:cNvSpPr/>
          <p:nvPr/>
        </p:nvSpPr>
        <p:spPr>
          <a:xfrm>
            <a:off x="18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１</a:t>
            </a:r>
            <a:r>
              <a:rPr kumimoji="1" lang="en-US" altLang="ja-JP"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目標定義</a:t>
            </a:r>
          </a:p>
        </p:txBody>
      </p:sp>
      <p:sp>
        <p:nvSpPr>
          <p:cNvPr id="45" name="矢印: 五方向 44">
            <a:extLst>
              <a:ext uri="{FF2B5EF4-FFF2-40B4-BE49-F238E27FC236}">
                <a16:creationId xmlns:a16="http://schemas.microsoft.com/office/drawing/2014/main" id="{87159C35-15D3-A3E3-8C11-30FBC5DD6F36}"/>
              </a:ext>
            </a:extLst>
          </p:cNvPr>
          <p:cNvSpPr/>
          <p:nvPr/>
        </p:nvSpPr>
        <p:spPr>
          <a:xfrm>
            <a:off x="162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２</a:t>
            </a:r>
            <a:r>
              <a:rPr kumimoji="1" lang="en-US" altLang="zh-TW"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zh-TW" altLang="en-US" sz="1200" b="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可視化・測定</a:t>
            </a:r>
          </a:p>
        </p:txBody>
      </p:sp>
      <p:sp>
        <p:nvSpPr>
          <p:cNvPr id="46" name="矢印: 五方向 45">
            <a:extLst>
              <a:ext uri="{FF2B5EF4-FFF2-40B4-BE49-F238E27FC236}">
                <a16:creationId xmlns:a16="http://schemas.microsoft.com/office/drawing/2014/main" id="{9E547010-6FBA-3AB4-FF10-FE96FB350F86}"/>
              </a:ext>
            </a:extLst>
          </p:cNvPr>
          <p:cNvSpPr/>
          <p:nvPr/>
        </p:nvSpPr>
        <p:spPr>
          <a:xfrm>
            <a:off x="306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３</a:t>
            </a:r>
            <a:r>
              <a:rPr kumimoji="1" lang="en-US" altLang="ja-JP" sz="1200" b="1" kern="0">
                <a:solidFill>
                  <a:schemeClr val="tx1"/>
                </a:solidFill>
                <a:latin typeface="メイリオ" panose="020B0604030504040204" pitchFamily="50" charset="-128"/>
                <a:ea typeface="メイリオ" panose="020B0604030504040204" pitchFamily="50" charset="-128"/>
              </a:rPr>
              <a:t>. </a:t>
            </a:r>
            <a:r>
              <a:rPr kumimoji="1" lang="ja-JP" altLang="en-US" sz="1200" b="1" kern="0">
                <a:solidFill>
                  <a:schemeClr val="tx1"/>
                </a:solidFill>
                <a:latin typeface="メイリオ" panose="020B0604030504040204" pitchFamily="50" charset="-128"/>
                <a:ea typeface="メイリオ" panose="020B0604030504040204" pitchFamily="50" charset="-128"/>
              </a:rPr>
              <a:t>分析</a:t>
            </a:r>
          </a:p>
        </p:txBody>
      </p:sp>
      <p:sp>
        <p:nvSpPr>
          <p:cNvPr id="2" name="Slide Number Placeholder 6">
            <a:extLst>
              <a:ext uri="{FF2B5EF4-FFF2-40B4-BE49-F238E27FC236}">
                <a16:creationId xmlns:a16="http://schemas.microsoft.com/office/drawing/2014/main" id="{BAE482CA-A855-D8AE-F602-2BA50AEBF019}"/>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8</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vert="horz" lIns="0" tIns="0" rIns="0" bIns="0" rtlCol="0" anchor="t">
            <a:noAutofit/>
          </a:bodyPr>
          <a:lstStyle/>
          <a:p>
            <a:r>
              <a:rPr lang="ja-JP" altLang="en-US" sz="2800">
                <a:latin typeface="メイリオ" panose="020B0604030504040204" pitchFamily="50" charset="-128"/>
                <a:ea typeface="メイリオ" panose="020B0604030504040204" pitchFamily="50" charset="-128"/>
              </a:rPr>
              <a:t>コントロールインパクトマトリクス</a:t>
            </a:r>
          </a:p>
        </p:txBody>
      </p:sp>
      <p:cxnSp>
        <p:nvCxnSpPr>
          <p:cNvPr id="7" name="直線矢印コネクタ 6">
            <a:extLst>
              <a:ext uri="{FF2B5EF4-FFF2-40B4-BE49-F238E27FC236}">
                <a16:creationId xmlns:a16="http://schemas.microsoft.com/office/drawing/2014/main" id="{FEA4FC62-1523-F55B-F4A7-CB3000163CC4}"/>
              </a:ext>
            </a:extLst>
          </p:cNvPr>
          <p:cNvCxnSpPr>
            <a:cxnSpLocks/>
          </p:cNvCxnSpPr>
          <p:nvPr/>
        </p:nvCxnSpPr>
        <p:spPr>
          <a:xfrm flipV="1">
            <a:off x="2023796" y="1613647"/>
            <a:ext cx="0" cy="4419725"/>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23D50925-5A33-B02D-5A31-5CEDB56653A6}"/>
              </a:ext>
            </a:extLst>
          </p:cNvPr>
          <p:cNvCxnSpPr>
            <a:cxnSpLocks/>
          </p:cNvCxnSpPr>
          <p:nvPr/>
        </p:nvCxnSpPr>
        <p:spPr>
          <a:xfrm>
            <a:off x="1615776" y="5709805"/>
            <a:ext cx="8664596" cy="0"/>
          </a:xfrm>
          <a:prstGeom prst="straightConnector1">
            <a:avLst/>
          </a:prstGeom>
          <a:ln w="28575">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5C55051-768E-87BE-6FF2-035720FB646B}"/>
              </a:ext>
            </a:extLst>
          </p:cNvPr>
          <p:cNvCxnSpPr>
            <a:cxnSpLocks/>
          </p:cNvCxnSpPr>
          <p:nvPr/>
        </p:nvCxnSpPr>
        <p:spPr>
          <a:xfrm>
            <a:off x="2023796" y="3486914"/>
            <a:ext cx="8148999"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31C0DDC-4B5F-71FF-8F9F-BB1E98D5C9D5}"/>
              </a:ext>
            </a:extLst>
          </p:cNvPr>
          <p:cNvCxnSpPr>
            <a:cxnSpLocks/>
          </p:cNvCxnSpPr>
          <p:nvPr/>
        </p:nvCxnSpPr>
        <p:spPr>
          <a:xfrm flipV="1">
            <a:off x="6098295" y="1344705"/>
            <a:ext cx="0" cy="428441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直角三角形 16">
            <a:extLst>
              <a:ext uri="{FF2B5EF4-FFF2-40B4-BE49-F238E27FC236}">
                <a16:creationId xmlns:a16="http://schemas.microsoft.com/office/drawing/2014/main" id="{32FAEB6D-113F-6A8E-01FC-18404A48BF05}"/>
              </a:ext>
            </a:extLst>
          </p:cNvPr>
          <p:cNvSpPr/>
          <p:nvPr/>
        </p:nvSpPr>
        <p:spPr bwMode="auto">
          <a:xfrm flipH="1" flipV="1">
            <a:off x="6111783" y="1385046"/>
            <a:ext cx="4053359" cy="2078975"/>
          </a:xfrm>
          <a:prstGeom prst="rtTriangle">
            <a:avLst/>
          </a:prstGeom>
          <a:solidFill>
            <a:schemeClr val="tx1">
              <a:lumMod val="85000"/>
            </a:schemeClr>
          </a:solidFill>
          <a:ln>
            <a:solidFill>
              <a:schemeClr val="bg1"/>
            </a:solidFill>
            <a:prstDash val="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solidFill>
                <a:schemeClr val="bg1"/>
              </a:solidFill>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A27DC51D-E5B2-E76F-3A7E-BCAB2504784A}"/>
              </a:ext>
            </a:extLst>
          </p:cNvPr>
          <p:cNvSpPr txBox="1"/>
          <p:nvPr/>
        </p:nvSpPr>
        <p:spPr>
          <a:xfrm rot="1625665" flipH="1">
            <a:off x="9467163" y="1334034"/>
            <a:ext cx="876119" cy="340519"/>
          </a:xfrm>
          <a:prstGeom prst="roundRect">
            <a:avLst>
              <a:gd name="adj" fmla="val 31748"/>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kumimoji="1" sz="1400">
                <a:latin typeface="メイリオ" panose="020B0604030504040204" pitchFamily="50" charset="-128"/>
                <a:ea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a:solidFill>
                  <a:schemeClr val="tx1"/>
                </a:solidFill>
              </a:rPr>
              <a:t>優先</a:t>
            </a:r>
          </a:p>
        </p:txBody>
      </p:sp>
      <p:sp>
        <p:nvSpPr>
          <p:cNvPr id="19" name="メモ 92">
            <a:extLst>
              <a:ext uri="{FF2B5EF4-FFF2-40B4-BE49-F238E27FC236}">
                <a16:creationId xmlns:a16="http://schemas.microsoft.com/office/drawing/2014/main" id="{7187CAF0-9C59-F1A5-B6F3-4A00E453CDB8}"/>
              </a:ext>
            </a:extLst>
          </p:cNvPr>
          <p:cNvSpPr/>
          <p:nvPr/>
        </p:nvSpPr>
        <p:spPr bwMode="auto">
          <a:xfrm>
            <a:off x="4636385" y="2175121"/>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0" name="メモ 92">
            <a:extLst>
              <a:ext uri="{FF2B5EF4-FFF2-40B4-BE49-F238E27FC236}">
                <a16:creationId xmlns:a16="http://schemas.microsoft.com/office/drawing/2014/main" id="{B383AA29-59BE-D93E-C62F-9D6691D6AAB6}"/>
              </a:ext>
            </a:extLst>
          </p:cNvPr>
          <p:cNvSpPr/>
          <p:nvPr/>
        </p:nvSpPr>
        <p:spPr bwMode="auto">
          <a:xfrm>
            <a:off x="8451083" y="2283416"/>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1" name="メモ 92">
            <a:extLst>
              <a:ext uri="{FF2B5EF4-FFF2-40B4-BE49-F238E27FC236}">
                <a16:creationId xmlns:a16="http://schemas.microsoft.com/office/drawing/2014/main" id="{E281EE83-A222-AA6C-1B06-03B814AC081D}"/>
              </a:ext>
            </a:extLst>
          </p:cNvPr>
          <p:cNvSpPr/>
          <p:nvPr/>
        </p:nvSpPr>
        <p:spPr bwMode="auto">
          <a:xfrm>
            <a:off x="7484410" y="4764194"/>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2" name="メモ 92">
            <a:extLst>
              <a:ext uri="{FF2B5EF4-FFF2-40B4-BE49-F238E27FC236}">
                <a16:creationId xmlns:a16="http://schemas.microsoft.com/office/drawing/2014/main" id="{7CEAC15F-9194-B324-C13B-761FA17D80C5}"/>
              </a:ext>
            </a:extLst>
          </p:cNvPr>
          <p:cNvSpPr/>
          <p:nvPr/>
        </p:nvSpPr>
        <p:spPr bwMode="auto">
          <a:xfrm>
            <a:off x="3742826" y="4387676"/>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3" name="メモ 92">
            <a:extLst>
              <a:ext uri="{FF2B5EF4-FFF2-40B4-BE49-F238E27FC236}">
                <a16:creationId xmlns:a16="http://schemas.microsoft.com/office/drawing/2014/main" id="{91DBF25A-4BD7-DA27-84B3-48318D81B512}"/>
              </a:ext>
            </a:extLst>
          </p:cNvPr>
          <p:cNvSpPr/>
          <p:nvPr/>
        </p:nvSpPr>
        <p:spPr bwMode="auto">
          <a:xfrm>
            <a:off x="2472947" y="2364582"/>
            <a:ext cx="1027969" cy="621840"/>
          </a:xfrm>
          <a:prstGeom prst="foldedCorner">
            <a:avLst/>
          </a:prstGeom>
          <a:solidFill>
            <a:schemeClr val="tx1"/>
          </a:solidFill>
          <a:ln>
            <a:solidFill>
              <a:schemeClr val="bg1"/>
            </a:solidFill>
          </a:ln>
          <a:effectLst>
            <a:outerShdw blurRad="50800" dist="38100" dir="2700000" algn="tl" rotWithShape="0">
              <a:prstClr val="black">
                <a:alpha val="40000"/>
              </a:prstClr>
            </a:outerShdw>
          </a:effectLst>
        </p:spPr>
        <p:txBody>
          <a:bodyPr rot="0" spcFirstLastPara="0" vertOverflow="overflow" horzOverflow="overflow" vert="horz" wrap="none" lIns="91440" tIns="45720" rIns="91440" bIns="0" numCol="1" spcCol="0" rtlCol="0" fromWordArt="0" anchor="ctr" anchorCtr="0" forceAA="0" compatLnSpc="1">
            <a:prstTxWarp prst="textNoShape">
              <a:avLst/>
            </a:prstTxWarp>
            <a:noAutofit/>
          </a:bodyPr>
          <a:lstStyle/>
          <a:p>
            <a:pPr algn="ctr"/>
            <a:endParaRPr kumimoji="1" lang="ja-JP" altLang="en-US" sz="1600">
              <a:solidFill>
                <a:schemeClr val="bg1"/>
              </a:solidFill>
              <a:latin typeface="メイリオ" panose="020B0604030504040204" pitchFamily="50" charset="-128"/>
              <a:ea typeface="メイリオ" panose="020B0604030504040204" pitchFamily="50" charset="-128"/>
            </a:endParaRPr>
          </a:p>
        </p:txBody>
      </p:sp>
      <p:sp>
        <p:nvSpPr>
          <p:cNvPr id="25" name="フローチャート: 結合子 24">
            <a:extLst>
              <a:ext uri="{FF2B5EF4-FFF2-40B4-BE49-F238E27FC236}">
                <a16:creationId xmlns:a16="http://schemas.microsoft.com/office/drawing/2014/main" id="{7B30B708-C009-B3A7-B609-E11A2531E2FD}"/>
              </a:ext>
            </a:extLst>
          </p:cNvPr>
          <p:cNvSpPr/>
          <p:nvPr/>
        </p:nvSpPr>
        <p:spPr>
          <a:xfrm>
            <a:off x="1208716" y="5529805"/>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小</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26" name="フローチャート: 結合子 25">
            <a:extLst>
              <a:ext uri="{FF2B5EF4-FFF2-40B4-BE49-F238E27FC236}">
                <a16:creationId xmlns:a16="http://schemas.microsoft.com/office/drawing/2014/main" id="{F5D999A5-321F-E15E-8BAF-C798350E8D37}"/>
              </a:ext>
            </a:extLst>
          </p:cNvPr>
          <p:cNvSpPr/>
          <p:nvPr/>
        </p:nvSpPr>
        <p:spPr>
          <a:xfrm>
            <a:off x="10358499" y="5521339"/>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大</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27" name="フローチャート: 結合子 26">
            <a:extLst>
              <a:ext uri="{FF2B5EF4-FFF2-40B4-BE49-F238E27FC236}">
                <a16:creationId xmlns:a16="http://schemas.microsoft.com/office/drawing/2014/main" id="{A7598D6E-BD4C-D941-12F9-85D4D7B61931}"/>
              </a:ext>
            </a:extLst>
          </p:cNvPr>
          <p:cNvSpPr/>
          <p:nvPr/>
        </p:nvSpPr>
        <p:spPr>
          <a:xfrm>
            <a:off x="1843796" y="6073227"/>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難</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28" name="フローチャート: 結合子 27">
            <a:extLst>
              <a:ext uri="{FF2B5EF4-FFF2-40B4-BE49-F238E27FC236}">
                <a16:creationId xmlns:a16="http://schemas.microsoft.com/office/drawing/2014/main" id="{C3E55160-F2CE-0DC4-5780-31FC87D91645}"/>
              </a:ext>
            </a:extLst>
          </p:cNvPr>
          <p:cNvSpPr/>
          <p:nvPr/>
        </p:nvSpPr>
        <p:spPr>
          <a:xfrm>
            <a:off x="1843796" y="1164094"/>
            <a:ext cx="360000" cy="360000"/>
          </a:xfrm>
          <a:prstGeom prst="flowChartConnector">
            <a:avLst/>
          </a:prstGeom>
          <a:solidFill>
            <a:schemeClr val="bg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latin typeface="メイリオ" panose="020B0604030504040204" pitchFamily="50" charset="-128"/>
                <a:ea typeface="メイリオ" panose="020B0604030504040204" pitchFamily="50" charset="-128"/>
              </a:rPr>
              <a:t>易</a:t>
            </a:r>
            <a:endParaRPr kumimoji="1" lang="ja-JP" altLang="en-US" sz="160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299C7AEE-AC99-FE5E-B93E-3E2673B096AC}"/>
              </a:ext>
            </a:extLst>
          </p:cNvPr>
          <p:cNvSpPr/>
          <p:nvPr/>
        </p:nvSpPr>
        <p:spPr>
          <a:xfrm>
            <a:off x="1404531" y="2199203"/>
            <a:ext cx="493852" cy="259675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b="1">
                <a:solidFill>
                  <a:schemeClr val="bg1"/>
                </a:solidFill>
                <a:latin typeface="メイリオ" panose="020B0604030504040204" pitchFamily="50" charset="-128"/>
                <a:ea typeface="メイリオ" panose="020B0604030504040204" pitchFamily="50" charset="-128"/>
              </a:rPr>
              <a:t>コントロール</a:t>
            </a:r>
            <a:endParaRPr kumimoji="1" lang="en-US" altLang="ja-JP" sz="1600" b="1">
              <a:solidFill>
                <a:schemeClr val="bg1"/>
              </a:solidFill>
              <a:latin typeface="メイリオ" panose="020B0604030504040204" pitchFamily="50" charset="-128"/>
              <a:ea typeface="メイリオ" panose="020B0604030504040204" pitchFamily="50" charset="-128"/>
            </a:endParaRPr>
          </a:p>
          <a:p>
            <a:pPr algn="ctr"/>
            <a:r>
              <a:rPr kumimoji="1" lang="ja-JP" altLang="en-US" sz="1600">
                <a:solidFill>
                  <a:schemeClr val="bg1"/>
                </a:solidFill>
                <a:latin typeface="メイリオ" panose="020B0604030504040204" pitchFamily="50" charset="-128"/>
                <a:ea typeface="メイリオ" panose="020B0604030504040204" pitchFamily="50" charset="-128"/>
              </a:rPr>
              <a:t>（変更や管理のしやすさ）</a:t>
            </a:r>
            <a:endParaRPr kumimoji="1" lang="ja-JP" altLang="en-US">
              <a:solidFill>
                <a:schemeClr val="bg1"/>
              </a:solidFill>
              <a:latin typeface="メイリオ" panose="020B0604030504040204" pitchFamily="50" charset="-128"/>
              <a:ea typeface="メイリオ" panose="020B0604030504040204" pitchFamily="50" charset="-128"/>
            </a:endParaRPr>
          </a:p>
        </p:txBody>
      </p:sp>
      <p:sp>
        <p:nvSpPr>
          <p:cNvPr id="30" name="正方形/長方形 29">
            <a:extLst>
              <a:ext uri="{FF2B5EF4-FFF2-40B4-BE49-F238E27FC236}">
                <a16:creationId xmlns:a16="http://schemas.microsoft.com/office/drawing/2014/main" id="{D928DB59-DE28-2024-C689-15607F1A691C}"/>
              </a:ext>
            </a:extLst>
          </p:cNvPr>
          <p:cNvSpPr/>
          <p:nvPr/>
        </p:nvSpPr>
        <p:spPr>
          <a:xfrm>
            <a:off x="4538183" y="5817543"/>
            <a:ext cx="3110137" cy="455543"/>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bg1"/>
                </a:solidFill>
                <a:latin typeface="メイリオ" panose="020B0604030504040204" pitchFamily="50" charset="-128"/>
                <a:ea typeface="メイリオ" panose="020B0604030504040204" pitchFamily="50" charset="-128"/>
              </a:rPr>
              <a:t>インパクト</a:t>
            </a:r>
            <a:endParaRPr kumimoji="1" lang="en-US" altLang="ja-JP" sz="1600" b="1">
              <a:solidFill>
                <a:schemeClr val="bg1"/>
              </a:solidFill>
              <a:latin typeface="メイリオ" panose="020B0604030504040204" pitchFamily="50" charset="-128"/>
              <a:ea typeface="メイリオ" panose="020B0604030504040204" pitchFamily="50" charset="-128"/>
            </a:endParaRPr>
          </a:p>
          <a:p>
            <a:pPr algn="ctr"/>
            <a:r>
              <a:rPr kumimoji="1" lang="ja-JP" altLang="en-US" sz="1600">
                <a:solidFill>
                  <a:schemeClr val="bg1"/>
                </a:solidFill>
                <a:latin typeface="メイリオ" panose="020B0604030504040204" pitchFamily="50" charset="-128"/>
                <a:ea typeface="メイリオ" panose="020B0604030504040204" pitchFamily="50" charset="-128"/>
              </a:rPr>
              <a:t>（悪影響の大きさ）</a:t>
            </a:r>
          </a:p>
        </p:txBody>
      </p:sp>
      <p:sp>
        <p:nvSpPr>
          <p:cNvPr id="36" name="矢印: 五方向 35">
            <a:extLst>
              <a:ext uri="{FF2B5EF4-FFF2-40B4-BE49-F238E27FC236}">
                <a16:creationId xmlns:a16="http://schemas.microsoft.com/office/drawing/2014/main" id="{59B30F38-88C3-00D0-83C3-39B772A6E4C4}"/>
              </a:ext>
            </a:extLst>
          </p:cNvPr>
          <p:cNvSpPr/>
          <p:nvPr/>
        </p:nvSpPr>
        <p:spPr>
          <a:xfrm>
            <a:off x="450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４</a:t>
            </a:r>
            <a:r>
              <a:rPr kumimoji="1" lang="en-US" altLang="ja-JP"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改善</a:t>
            </a:r>
          </a:p>
        </p:txBody>
      </p:sp>
      <p:sp>
        <p:nvSpPr>
          <p:cNvPr id="37" name="矢印: 五方向 36">
            <a:extLst>
              <a:ext uri="{FF2B5EF4-FFF2-40B4-BE49-F238E27FC236}">
                <a16:creationId xmlns:a16="http://schemas.microsoft.com/office/drawing/2014/main" id="{24BB2195-A1A4-DCD7-EC5C-71AC14D2C0DD}"/>
              </a:ext>
            </a:extLst>
          </p:cNvPr>
          <p:cNvSpPr/>
          <p:nvPr/>
        </p:nvSpPr>
        <p:spPr>
          <a:xfrm>
            <a:off x="5947280" y="173117"/>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5. </a:t>
            </a:r>
            <a:r>
              <a:rPr kumimoji="1" lang="ja-JP" altLang="en-US"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定着</a:t>
            </a:r>
          </a:p>
        </p:txBody>
      </p:sp>
      <p:sp>
        <p:nvSpPr>
          <p:cNvPr id="38" name="矢印: 五方向 37">
            <a:extLst>
              <a:ext uri="{FF2B5EF4-FFF2-40B4-BE49-F238E27FC236}">
                <a16:creationId xmlns:a16="http://schemas.microsoft.com/office/drawing/2014/main" id="{22541BFA-0CC4-2F6D-FB41-5DC4F7D00CE1}"/>
              </a:ext>
            </a:extLst>
          </p:cNvPr>
          <p:cNvSpPr/>
          <p:nvPr/>
        </p:nvSpPr>
        <p:spPr>
          <a:xfrm>
            <a:off x="18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１</a:t>
            </a:r>
            <a:r>
              <a:rPr kumimoji="1" lang="en-US" altLang="ja-JP"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ja-JP" altLang="en-US"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目標定義</a:t>
            </a:r>
          </a:p>
        </p:txBody>
      </p:sp>
      <p:sp>
        <p:nvSpPr>
          <p:cNvPr id="39" name="矢印: 五方向 38">
            <a:extLst>
              <a:ext uri="{FF2B5EF4-FFF2-40B4-BE49-F238E27FC236}">
                <a16:creationId xmlns:a16="http://schemas.microsoft.com/office/drawing/2014/main" id="{EF4A27B7-B46C-F661-259F-AB842AAEC507}"/>
              </a:ext>
            </a:extLst>
          </p:cNvPr>
          <p:cNvSpPr/>
          <p:nvPr/>
        </p:nvSpPr>
        <p:spPr>
          <a:xfrm>
            <a:off x="1627280" y="165038"/>
            <a:ext cx="1440000" cy="285744"/>
          </a:xfrm>
          <a:prstGeom prst="homePlate">
            <a:avLst>
              <a:gd name="adj" fmla="val 36408"/>
            </a:avLst>
          </a:prstGeom>
          <a:solidFill>
            <a:schemeClr val="tx1"/>
          </a:solidFill>
          <a:ln w="12700">
            <a:solidFill>
              <a:schemeClr val="tx1">
                <a:lumMod val="85000"/>
              </a:schemeClr>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２</a:t>
            </a:r>
            <a:r>
              <a:rPr kumimoji="1" lang="en-US" altLang="zh-TW"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 </a:t>
            </a:r>
            <a:r>
              <a:rPr kumimoji="1" lang="zh-TW" altLang="en-US" sz="1200" i="0" u="none" strike="noStrike" kern="0" cap="none" spc="0" normalizeH="0" baseline="0" noProof="0">
                <a:ln>
                  <a:noFill/>
                </a:ln>
                <a:solidFill>
                  <a:schemeClr val="tx1">
                    <a:lumMod val="85000"/>
                  </a:schemeClr>
                </a:solidFill>
                <a:effectLst/>
                <a:uLnTx/>
                <a:uFillTx/>
                <a:latin typeface="メイリオ" panose="020B0604030504040204" pitchFamily="50" charset="-128"/>
                <a:ea typeface="メイリオ" panose="020B0604030504040204" pitchFamily="50" charset="-128"/>
              </a:rPr>
              <a:t>可視化・測定</a:t>
            </a:r>
          </a:p>
        </p:txBody>
      </p:sp>
      <p:sp>
        <p:nvSpPr>
          <p:cNvPr id="40" name="矢印: 五方向 39">
            <a:extLst>
              <a:ext uri="{FF2B5EF4-FFF2-40B4-BE49-F238E27FC236}">
                <a16:creationId xmlns:a16="http://schemas.microsoft.com/office/drawing/2014/main" id="{1DD48BDF-52CD-8340-7319-1EE270F87CE2}"/>
              </a:ext>
            </a:extLst>
          </p:cNvPr>
          <p:cNvSpPr/>
          <p:nvPr/>
        </p:nvSpPr>
        <p:spPr>
          <a:xfrm>
            <a:off x="3067280" y="165038"/>
            <a:ext cx="1440000" cy="285744"/>
          </a:xfrm>
          <a:prstGeom prst="homePlate">
            <a:avLst>
              <a:gd name="adj" fmla="val 36408"/>
            </a:avLst>
          </a:prstGeom>
          <a:solidFill>
            <a:schemeClr val="bg1"/>
          </a:solidFill>
          <a:ln w="12700">
            <a:solidFill>
              <a:schemeClr val="bg1"/>
            </a:solidFill>
            <a:prstDash val="solid"/>
          </a:ln>
          <a:effectLst/>
        </p:spPr>
        <p:style>
          <a:lnRef idx="0">
            <a:schemeClr val="dk1"/>
          </a:lnRef>
          <a:fillRef idx="3">
            <a:schemeClr val="dk1"/>
          </a:fillRef>
          <a:effectRef idx="3">
            <a:schemeClr val="dk1"/>
          </a:effectRef>
          <a:fontRef idx="minor">
            <a:schemeClr val="lt1"/>
          </a:fontRef>
        </p:style>
        <p:txBody>
          <a:bodyPr wrap="none" bIns="36000" rtlCol="0" anchor="ctr"/>
          <a:lstStyle/>
          <a:p>
            <a:pPr algn="ctr" eaLnBrk="1" fontAlgn="auto" hangingPunct="1">
              <a:spcBef>
                <a:spcPts val="0"/>
              </a:spcBef>
              <a:spcAft>
                <a:spcPts val="0"/>
              </a:spcAft>
            </a:pPr>
            <a:r>
              <a:rPr kumimoji="1" lang="ja-JP" altLang="en-US" sz="1200" b="1" kern="0">
                <a:solidFill>
                  <a:schemeClr val="tx1"/>
                </a:solidFill>
                <a:latin typeface="メイリオ" panose="020B0604030504040204" pitchFamily="50" charset="-128"/>
                <a:ea typeface="メイリオ" panose="020B0604030504040204" pitchFamily="50" charset="-128"/>
              </a:rPr>
              <a:t>３</a:t>
            </a:r>
            <a:r>
              <a:rPr kumimoji="1" lang="en-US" altLang="ja-JP" sz="1200" b="1" kern="0">
                <a:solidFill>
                  <a:schemeClr val="tx1"/>
                </a:solidFill>
                <a:latin typeface="メイリオ" panose="020B0604030504040204" pitchFamily="50" charset="-128"/>
                <a:ea typeface="メイリオ" panose="020B0604030504040204" pitchFamily="50" charset="-128"/>
              </a:rPr>
              <a:t>. </a:t>
            </a:r>
            <a:r>
              <a:rPr kumimoji="1" lang="ja-JP" altLang="en-US" sz="1200" b="1" kern="0">
                <a:solidFill>
                  <a:schemeClr val="tx1"/>
                </a:solidFill>
                <a:latin typeface="メイリオ" panose="020B0604030504040204" pitchFamily="50" charset="-128"/>
                <a:ea typeface="メイリオ" panose="020B0604030504040204" pitchFamily="50" charset="-128"/>
              </a:rPr>
              <a:t>分析</a:t>
            </a:r>
          </a:p>
        </p:txBody>
      </p:sp>
      <p:sp>
        <p:nvSpPr>
          <p:cNvPr id="2" name="Slide Number Placeholder 6">
            <a:extLst>
              <a:ext uri="{FF2B5EF4-FFF2-40B4-BE49-F238E27FC236}">
                <a16:creationId xmlns:a16="http://schemas.microsoft.com/office/drawing/2014/main" id="{0B41CCF2-1379-8CF4-E3DE-8E2CCA619156}"/>
              </a:ext>
            </a:extLst>
          </p:cNvPr>
          <p:cNvSpPr txBox="1">
            <a:spLocks/>
          </p:cNvSpPr>
          <p:nvPr/>
        </p:nvSpPr>
        <p:spPr>
          <a:xfrm>
            <a:off x="11778785" y="6634005"/>
            <a:ext cx="403383" cy="184667"/>
          </a:xfrm>
          <a:prstGeom prst="rect">
            <a:avLst/>
          </a:prstGeom>
        </p:spPr>
        <p:txBody>
          <a:bodyPr vert="horz" lIns="91440" tIns="0" rIns="91440" bIns="0" rtlCol="0" anchor="ctr"/>
          <a:lstStyle>
            <a:defPPr>
              <a:defRPr lang="en-US"/>
            </a:defPPr>
            <a:lvl1pPr algn="r" rtl="0" eaLnBrk="0" fontAlgn="base" hangingPunct="0">
              <a:spcBef>
                <a:spcPct val="0"/>
              </a:spcBef>
              <a:spcAft>
                <a:spcPct val="0"/>
              </a:spcAft>
              <a:defRPr sz="1200" b="0"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a:lstStyle>
          <a:p>
            <a:pPr eaLnBrk="1" fontAlgn="auto" hangingPunct="1">
              <a:spcBef>
                <a:spcPts val="0"/>
              </a:spcBef>
              <a:spcAft>
                <a:spcPts val="0"/>
              </a:spcAft>
              <a:defRPr/>
            </a:pPr>
            <a:fld id="{310C3FBB-4380-45ED-9B70-8D9DEB58C862}" type="slidenum">
              <a:rPr lang="en-US" smtClean="0">
                <a:solidFill>
                  <a:srgbClr val="000000"/>
                </a:solidFill>
                <a:latin typeface="メイリオ" panose="020B0604030504040204" pitchFamily="50" charset="-128"/>
                <a:ea typeface="メイリオ" panose="020B0604030504040204" pitchFamily="50" charset="-128"/>
              </a:rPr>
              <a:pPr eaLnBrk="1" fontAlgn="auto" hangingPunct="1">
                <a:spcBef>
                  <a:spcPts val="0"/>
                </a:spcBef>
                <a:spcAft>
                  <a:spcPts val="0"/>
                </a:spcAft>
                <a:defRPr/>
              </a:pPr>
              <a:t>9</a:t>
            </a:fld>
            <a:endParaRPr lang="en-US">
              <a:solidFill>
                <a:srgbClr val="0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8604925"/>
      </p:ext>
    </p:extLst>
  </p:cSld>
  <p:clrMapOvr>
    <a:masterClrMapping/>
  </p:clrMapOvr>
</p:sld>
</file>

<file path=ppt/theme/theme1.xml><?xml version="1.0" encoding="utf-8"?>
<a:theme xmlns:a="http://schemas.openxmlformats.org/drawingml/2006/main" name="Asahi Kasei W">
  <a:themeElements>
    <a:clrScheme name="Custom 7">
      <a:dk1>
        <a:srgbClr val="FFFFFF"/>
      </a:dk1>
      <a:lt1>
        <a:srgbClr val="000000"/>
      </a:lt1>
      <a:dk2>
        <a:srgbClr val="005CB1"/>
      </a:dk2>
      <a:lt2>
        <a:srgbClr val="04233C"/>
      </a:lt2>
      <a:accent1>
        <a:srgbClr val="005CB1"/>
      </a:accent1>
      <a:accent2>
        <a:srgbClr val="5EAEE1"/>
      </a:accent2>
      <a:accent3>
        <a:srgbClr val="F36969"/>
      </a:accent3>
      <a:accent4>
        <a:srgbClr val="51BAA5"/>
      </a:accent4>
      <a:accent5>
        <a:srgbClr val="CC7DB1"/>
      </a:accent5>
      <a:accent6>
        <a:srgbClr val="F5A200"/>
      </a:accent6>
      <a:hlink>
        <a:srgbClr val="005BAC"/>
      </a:hlink>
      <a:folHlink>
        <a:srgbClr val="4E85C5"/>
      </a:folHlink>
    </a:clrScheme>
    <a:fontScheme name="ユーザー定義 5">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kumimoji="1" dirty="0" err="1" smtClean="0">
            <a:solidFill>
              <a:schemeClr val="bg1"/>
            </a:solidFill>
            <a:latin typeface="+mn-lt"/>
          </a:defRPr>
        </a:defPPr>
      </a:lstStyle>
    </a:txDef>
  </a:objectDefaults>
  <a:extraClrSchemeLst/>
  <a:extLst>
    <a:ext uri="{05A4C25C-085E-4340-85A3-A5531E510DB2}">
      <thm15:themeFamily xmlns:thm15="http://schemas.microsoft.com/office/thememl/2012/main" name="AsahiKasei_PPT_W_JPEN_v5 (1).potx" id="{1BA929C5-6D60-45A1-9F73-138DC14B3E5E}" vid="{17B50C13-14A4-45C8-8B10-073B7841B8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d9cbe6a-f8b4-44f9-9e79-a1788a6547e1" xsi:nil="true"/>
    <lcf76f155ced4ddcb4097134ff3c332f xmlns="c31e67b8-e2e2-45ff-b926-67641111a5c1">
      <Terms xmlns="http://schemas.microsoft.com/office/infopath/2007/PartnerControls"/>
    </lcf76f155ced4ddcb4097134ff3c332f>
    <TOP_x306b__x8868__x793a__x3059__x308b_ xmlns="c31e67b8-e2e2-45ff-b926-67641111a5c1">true</TOP_x306b__x8868__x793a__x3059__x308b_>
    <_x30ab__x30c6__x30b4__x30ea_ xmlns="c31e67b8-e2e2-45ff-b926-67641111a5c1">オープンバッジLevel.4</_x30ab__x30c6__x30b4__x30ea_>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3B4C730FAEDF02409FCE748188F82489" ma:contentTypeVersion="16" ma:contentTypeDescription="新しいドキュメントを作成します。" ma:contentTypeScope="" ma:versionID="661fd2aa389d95ce4a317aeea57cbec5">
  <xsd:schema xmlns:xsd="http://www.w3.org/2001/XMLSchema" xmlns:xs="http://www.w3.org/2001/XMLSchema" xmlns:p="http://schemas.microsoft.com/office/2006/metadata/properties" xmlns:ns2="c31e67b8-e2e2-45ff-b926-67641111a5c1" xmlns:ns3="0d9cbe6a-f8b4-44f9-9e79-a1788a6547e1" targetNamespace="http://schemas.microsoft.com/office/2006/metadata/properties" ma:root="true" ma:fieldsID="e91d0cd7205b5959009a314c4127f71b" ns2:_="" ns3:_="">
    <xsd:import namespace="c31e67b8-e2e2-45ff-b926-67641111a5c1"/>
    <xsd:import namespace="0d9cbe6a-f8b4-44f9-9e79-a1788a6547e1"/>
    <xsd:element name="properties">
      <xsd:complexType>
        <xsd:sequence>
          <xsd:element name="documentManagement">
            <xsd:complexType>
              <xsd:all>
                <xsd:element ref="ns2:MediaServiceMetadata" minOccurs="0"/>
                <xsd:element ref="ns2:MediaServiceFastMetadata" minOccurs="0"/>
                <xsd:element ref="ns2:TOP_x306b__x8868__x793a__x3059__x308b_"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_x30ab__x30c6__x30b4__x30ea_"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e67b8-e2e2-45ff-b926-67641111a5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TOP_x306b__x8868__x793a__x3059__x308b_" ma:index="10" nillable="true" ma:displayName="TOPに表示する" ma:default="1" ma:internalName="TOP_x306b__x8868__x793a__x3059__x308b_">
      <xsd:simpleType>
        <xsd:restriction base="dms:Boolean"/>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画像タグ" ma:readOnly="false" ma:fieldId="{5cf76f15-5ced-4ddc-b409-7134ff3c332f}" ma:taxonomyMulti="true" ma:sspId="52106043-f6b2-4b05-87eb-45a4e68abec2"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x30ab__x30c6__x30b4__x30ea_" ma:index="21" nillable="true" ma:displayName="カテゴリ" ma:default="オープンバッジLevel.4" ma:format="Dropdown" ma:internalName="_x30ab__x30c6__x30b4__x30ea_">
      <xsd:simpleType>
        <xsd:restriction base="dms:Choice">
          <xsd:enumeration value="オープンバッジLevel.4"/>
          <xsd:enumeration value="オープンバッジLevel.5"/>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9cbe6a-f8b4-44f9-9e79-a1788a6547e1"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26b1030a-8064-4be8-b6fa-1ff795872cfb}" ma:internalName="TaxCatchAll" ma:showField="CatchAllData" ma:web="0d9cbe6a-f8b4-44f9-9e79-a1788a6547e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86B407-D6BD-4837-9076-E289827F19AD}">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483964f8-662b-4df8-8667-9dbb8d4e2fd1"/>
    <ds:schemaRef ds:uri="http://purl.org/dc/elements/1.1/"/>
    <ds:schemaRef ds:uri="64257eac-93b6-42f7-ac56-9383ee8c5d60"/>
    <ds:schemaRef ds:uri="http://www.w3.org/XML/1998/namespace"/>
    <ds:schemaRef ds:uri="7140e7bd-c713-404d-91ac-ac1220a2c053"/>
    <ds:schemaRef ds:uri="3d9f651e-dbc0-4dc4-af94-879722d46244"/>
    <ds:schemaRef ds:uri="0d9cbe6a-f8b4-44f9-9e79-a1788a6547e1"/>
    <ds:schemaRef ds:uri="c31e67b8-e2e2-45ff-b926-67641111a5c1"/>
  </ds:schemaRefs>
</ds:datastoreItem>
</file>

<file path=customXml/itemProps2.xml><?xml version="1.0" encoding="utf-8"?>
<ds:datastoreItem xmlns:ds="http://schemas.openxmlformats.org/officeDocument/2006/customXml" ds:itemID="{963430AF-64F5-4550-95FF-035EAB83C4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e67b8-e2e2-45ff-b926-67641111a5c1"/>
    <ds:schemaRef ds:uri="0d9cbe6a-f8b4-44f9-9e79-a1788a654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71C87D-9036-4BD6-808A-DA1C9C83F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516</Words>
  <Application>Microsoft Office PowerPoint</Application>
  <PresentationFormat>ワイド画面</PresentationFormat>
  <Paragraphs>162</Paragraphs>
  <Slides>12</Slides>
  <Notes>8</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Asahi Kasei W</vt:lpstr>
      <vt:lpstr>【 旭化成DX Open Badge Level 3 業務プロセス改革コース】 成果物テンプレートサンプル</vt:lpstr>
      <vt:lpstr>はじめに</vt:lpstr>
      <vt:lpstr>ロードマップ</vt:lpstr>
      <vt:lpstr>プロジェクト憲章</vt:lpstr>
      <vt:lpstr>業務一覧表</vt:lpstr>
      <vt:lpstr>フローチャート</vt:lpstr>
      <vt:lpstr>PowerPoint プレゼンテーション</vt:lpstr>
      <vt:lpstr>因果分析</vt:lpstr>
      <vt:lpstr>コントロールインパクトマトリクス</vt:lpstr>
      <vt:lpstr>ペイオフマトリクス</vt:lpstr>
      <vt:lpstr>採点表</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丸石　宏達(Maruishi, Kotatsu)</dc:creator>
  <cp:lastModifiedBy>田口　菜々(Taguchi, Nana)</cp:lastModifiedBy>
  <cp:revision>3</cp:revision>
  <cp:lastPrinted>2024-07-29T00:37:01Z</cp:lastPrinted>
  <dcterms:created xsi:type="dcterms:W3CDTF">2024-08-05T03:59:59Z</dcterms:created>
  <dcterms:modified xsi:type="dcterms:W3CDTF">2025-03-12T01:30:38Z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0x0101003B4C730FAEDF02409FCE748188F82489</vt:lpwstr>
  </property>
  <property fmtid="{D5CDD505-2E9C-101B-9397-08002B2CF9AE}" pid="3" name="MediaServiceImageTags">
    <vt:lpwstr/>
  </property>
</Properties>
</file>