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  <p:sldMasterId id="2147483652" r:id="rId3"/>
    <p:sldMasterId id="2147483656" r:id="rId4"/>
    <p:sldMasterId id="2147483658" r:id="rId5"/>
    <p:sldMasterId id="2147483660" r:id="rId6"/>
  </p:sldMasterIdLst>
  <p:notesMasterIdLst>
    <p:notesMasterId r:id="rId9"/>
  </p:notesMasterIdLst>
  <p:handoutMasterIdLst>
    <p:handoutMasterId r:id="rId10"/>
  </p:handoutMasterIdLst>
  <p:sldIdLst>
    <p:sldId id="433" r:id="rId7"/>
    <p:sldId id="453" r:id="rId8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FF"/>
    <a:srgbClr val="005BAC"/>
    <a:srgbClr val="FFC000"/>
    <a:srgbClr val="9DB1B9"/>
    <a:srgbClr val="F1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4" autoAdjust="0"/>
    <p:restoredTop sz="94601" autoAdjust="0"/>
  </p:normalViewPr>
  <p:slideViewPr>
    <p:cSldViewPr>
      <p:cViewPr varScale="1">
        <p:scale>
          <a:sx n="83" d="100"/>
          <a:sy n="83" d="100"/>
        </p:scale>
        <p:origin x="1115" y="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6A0E-BF93-4CCD-B7A0-F1D3D5EFD78E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7E06-61FD-4A6A-AAA4-DA1D92156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8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B37B-FAB2-4B69-8A16-73443B10A3A6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750B-257F-477E-93B6-FF0772A09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 hasCustomPrompt="1"/>
          </p:nvPr>
        </p:nvSpPr>
        <p:spPr>
          <a:xfrm>
            <a:off x="354360" y="2149748"/>
            <a:ext cx="8435280" cy="7920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2988" y="2997200"/>
            <a:ext cx="7058025" cy="6477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Click to Edit Subtitle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5157788"/>
            <a:ext cx="6984775" cy="158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n-lt"/>
                <a:ea typeface="Yu Gothic UI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Click to Edit Presenter Name / 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2602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835696" y="2761028"/>
            <a:ext cx="6768752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Section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96574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457200" y="236538"/>
            <a:ext cx="8229600" cy="7060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Slide Title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ACF03-53FA-4810-9850-BEF90E2503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73238"/>
            <a:ext cx="8229600" cy="439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66312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CBA473-B3F0-4AAB-A074-AA05AF2BF6F9}"/>
              </a:ext>
            </a:extLst>
          </p:cNvPr>
          <p:cNvSpPr txBox="1"/>
          <p:nvPr userDrawn="1"/>
        </p:nvSpPr>
        <p:spPr>
          <a:xfrm>
            <a:off x="433493" y="4157643"/>
            <a:ext cx="8386979" cy="161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私たち旭化成グループの使命。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それは、いつの時代でも世界の人びとが“いのち”を育み、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より豊かな“くらし”を実現できるよう、最善を尽くすこと。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創業以来変わらぬ人類貢献への想いを胸に、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次の時代へ大胆に応えていくために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―</a:t>
            </a:r>
            <a:r>
              <a:rPr lang="ja-JP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私たちは、“昨日まで世界になかったものを”創造し続けます。</a:t>
            </a:r>
          </a:p>
        </p:txBody>
      </p:sp>
    </p:spTree>
    <p:extLst>
      <p:ext uri="{BB962C8B-B14F-4D97-AF65-F5344CB8AC3E}">
        <p14:creationId xmlns:p14="http://schemas.microsoft.com/office/powerpoint/2010/main" val="3246896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FD101E-B15D-4ED9-A25E-1A8F28613F28}"/>
              </a:ext>
            </a:extLst>
          </p:cNvPr>
          <p:cNvSpPr txBox="1"/>
          <p:nvPr userDrawn="1"/>
        </p:nvSpPr>
        <p:spPr>
          <a:xfrm>
            <a:off x="361485" y="3384282"/>
            <a:ext cx="8386979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The commitment of the Asahi Kasei Group: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do all that we can in every era to help the people of the world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make the most of life and attain fulfillment in living.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Since our founding, we have always been deeply committed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contributing to the development of society,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boldly anticipating the emergence of new needs.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This is what we mean by “Creating for Tomorrow.”</a:t>
            </a:r>
            <a:endParaRPr kumimoji="1" lang="ja-JP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Noto Sans CJK JP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27152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00BC05-F528-4C01-BB56-D25018BF951D}"/>
              </a:ext>
            </a:extLst>
          </p:cNvPr>
          <p:cNvSpPr txBox="1"/>
          <p:nvPr userDrawn="1"/>
        </p:nvSpPr>
        <p:spPr>
          <a:xfrm>
            <a:off x="289477" y="3384282"/>
            <a:ext cx="838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我们旭化成集团的使命，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就是无论任何时代，都要为全球大众孕育“生命”、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为实现更加丰富多彩的“生活”尽最大努力。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秉承自创业以来不曾改变的为人类做贡献的集团精神，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为大胆迎接下一个时代，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我们持之以恒，不断“畅想明天 构筑未来”。</a:t>
            </a:r>
          </a:p>
        </p:txBody>
      </p:sp>
    </p:spTree>
    <p:extLst>
      <p:ext uri="{BB962C8B-B14F-4D97-AF65-F5344CB8AC3E}">
        <p14:creationId xmlns:p14="http://schemas.microsoft.com/office/powerpoint/2010/main" val="243553044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4CC43519-CD38-49B2-9ABF-E983E67FA7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5BAC"/>
          </a:solidFill>
          <a:latin typeface="Noto Sans CJK JP Bold" pitchFamily="34" charset="-128"/>
          <a:ea typeface="Noto Sans CJK JP Bold" pitchFamily="34" charset="-128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3FF4A681-669B-45FD-8DA8-8B31D0EE1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5"/>
          <p:cNvSpPr txBox="1">
            <a:spLocks/>
          </p:cNvSpPr>
          <p:nvPr userDrawn="1"/>
        </p:nvSpPr>
        <p:spPr>
          <a:xfrm>
            <a:off x="8707747" y="6488152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スライド番号プレースホルダー 5"/>
          <p:cNvSpPr txBox="1">
            <a:spLocks/>
          </p:cNvSpPr>
          <p:nvPr userDrawn="1"/>
        </p:nvSpPr>
        <p:spPr>
          <a:xfrm>
            <a:off x="8701608" y="6488151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B71B1EE-0A02-49DE-8D2D-E94B4C6202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1EACE38-6810-4027-B1B0-9E52DD08D751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683BA28-FB13-4819-916D-5E126F14201E}"/>
                </a:ext>
              </a:extLst>
            </p:cNvPr>
            <p:cNvGrpSpPr/>
            <p:nvPr userDrawn="1"/>
          </p:nvGrpSpPr>
          <p:grpSpPr>
            <a:xfrm>
              <a:off x="0" y="0"/>
              <a:ext cx="9144668" cy="6858001"/>
              <a:chOff x="0" y="0"/>
              <a:chExt cx="9144668" cy="6858001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50ED957D-C0E6-47CF-A460-479EBF8FE9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668" cy="3284984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2459B683-094B-4FDD-B25D-321132EE5D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0" y="6085841"/>
                <a:ext cx="9144000" cy="772160"/>
              </a:xfrm>
              <a:prstGeom prst="rect">
                <a:avLst/>
              </a:prstGeom>
            </p:spPr>
          </p:pic>
        </p:grp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A2F6C24-468A-4B54-ABA4-D06CEC234E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20" y="3579557"/>
              <a:ext cx="5110423" cy="2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5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CB0EC1-F853-406F-A86D-7B3B0BC03E25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EC3499B-19DC-4CFF-931A-977E0AB4A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668" cy="3284984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50BAA03-C757-4BBD-A779-7BE24CE2D2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38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1CC6BD5-1481-4883-A1EC-80282D077246}"/>
              </a:ext>
            </a:extLst>
          </p:cNvPr>
          <p:cNvGrpSpPr/>
          <p:nvPr userDrawn="1"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055220B-4779-416F-8F5C-799AC6C2E2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2024"/>
            <a:stretch/>
          </p:blipFill>
          <p:spPr>
            <a:xfrm>
              <a:off x="0" y="0"/>
              <a:ext cx="9144000" cy="3290207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81FDAADB-29AA-42B7-9C55-1DC3AAA414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4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設備技術部、品管への連絡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28DB83-7DA7-B56D-72ED-F9C15DDD8EE6}"/>
              </a:ext>
            </a:extLst>
          </p:cNvPr>
          <p:cNvSpPr txBox="1"/>
          <p:nvPr/>
        </p:nvSpPr>
        <p:spPr>
          <a:xfrm>
            <a:off x="457200" y="1067111"/>
            <a:ext cx="800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10/6</a:t>
            </a:r>
            <a:r>
              <a:rPr lang="ja-JP" altLang="en-US" dirty="0"/>
              <a:t>の説明会で挙がった以下の課題に関する修正案</a:t>
            </a:r>
            <a:endParaRPr lang="en-US" altLang="ja-JP" dirty="0"/>
          </a:p>
          <a:p>
            <a:r>
              <a:rPr lang="ja-JP" altLang="en-US" dirty="0"/>
              <a:t>・メール送信画面に「設備技術部へメール」と「品管課へメール」アイコンを設置</a:t>
            </a:r>
            <a:endParaRPr lang="en-US" altLang="ja-JP" dirty="0"/>
          </a:p>
          <a:p>
            <a:r>
              <a:rPr lang="ja-JP" altLang="en-US" dirty="0"/>
              <a:t>　⇒　専用メール画面へ遷移</a:t>
            </a:r>
            <a:endParaRPr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13478D5-EF0D-8621-ED36-8B701841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6" y="2132856"/>
            <a:ext cx="7523248" cy="4272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3B92545-B782-1E30-91A7-DC46149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52078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8B16D128-3D52-AB76-8F7F-FCF933FD7819}"/>
              </a:ext>
            </a:extLst>
          </p:cNvPr>
          <p:cNvSpPr txBox="1">
            <a:spLocks/>
          </p:cNvSpPr>
          <p:nvPr/>
        </p:nvSpPr>
        <p:spPr>
          <a:xfrm>
            <a:off x="2699792" y="6049862"/>
            <a:ext cx="1224136" cy="47242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00" dirty="0"/>
              <a:t>設備技術部へメール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25830-A1CA-013E-1A8E-7397E4C52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172" y="5732736"/>
            <a:ext cx="45295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9E4FBBB2-DC4F-92E8-6309-8A639D29F0DC}"/>
              </a:ext>
            </a:extLst>
          </p:cNvPr>
          <p:cNvSpPr txBox="1">
            <a:spLocks/>
          </p:cNvSpPr>
          <p:nvPr/>
        </p:nvSpPr>
        <p:spPr>
          <a:xfrm>
            <a:off x="4904640" y="6048897"/>
            <a:ext cx="1224136" cy="47242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00" dirty="0"/>
              <a:t>品質管理課へメール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743269A-D42C-921F-85A4-3797A6D927F2}"/>
              </a:ext>
            </a:extLst>
          </p:cNvPr>
          <p:cNvSpPr/>
          <p:nvPr/>
        </p:nvSpPr>
        <p:spPr>
          <a:xfrm>
            <a:off x="4644008" y="5588838"/>
            <a:ext cx="1584176" cy="932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336CBE-35D0-5ACC-A14D-287BF4E6BA1A}"/>
              </a:ext>
            </a:extLst>
          </p:cNvPr>
          <p:cNvSpPr/>
          <p:nvPr/>
        </p:nvSpPr>
        <p:spPr>
          <a:xfrm>
            <a:off x="2495663" y="5602213"/>
            <a:ext cx="1584176" cy="932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82507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各メール送信画面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28DB83-7DA7-B56D-72ED-F9C15DDD8EE6}"/>
              </a:ext>
            </a:extLst>
          </p:cNvPr>
          <p:cNvSpPr txBox="1"/>
          <p:nvPr/>
        </p:nvSpPr>
        <p:spPr>
          <a:xfrm>
            <a:off x="457200" y="1074123"/>
            <a:ext cx="800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・宛先にあらかじめ各担当者のアドレスを入力しておく</a:t>
            </a:r>
            <a:endParaRPr lang="en-US" altLang="ja-JP" dirty="0"/>
          </a:p>
          <a:p>
            <a:r>
              <a:rPr lang="ja-JP" altLang="en-US" dirty="0"/>
              <a:t>・設備技術部、品質管理課用の</a:t>
            </a:r>
            <a:r>
              <a:rPr lang="en-US" altLang="ja-JP" dirty="0"/>
              <a:t>2</a:t>
            </a:r>
            <a:r>
              <a:rPr lang="ja-JP" altLang="en-US" dirty="0"/>
              <a:t>画面を用意する</a:t>
            </a:r>
            <a:endParaRPr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13478D5-EF0D-8621-ED36-8B701841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6" y="2012529"/>
            <a:ext cx="7523248" cy="4272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743269A-D42C-921F-85A4-3797A6D927F2}"/>
              </a:ext>
            </a:extLst>
          </p:cNvPr>
          <p:cNvSpPr/>
          <p:nvPr/>
        </p:nvSpPr>
        <p:spPr>
          <a:xfrm>
            <a:off x="854744" y="2962957"/>
            <a:ext cx="6813600" cy="682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14241023-20B8-4352-38F4-1DD3A930FB00}"/>
              </a:ext>
            </a:extLst>
          </p:cNvPr>
          <p:cNvSpPr/>
          <p:nvPr/>
        </p:nvSpPr>
        <p:spPr>
          <a:xfrm>
            <a:off x="3779912" y="1878904"/>
            <a:ext cx="792088" cy="90247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662606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2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80</Words>
  <Application>Microsoft Office PowerPoint</Application>
  <PresentationFormat>画面に合わせる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2</vt:i4>
      </vt:variant>
    </vt:vector>
  </HeadingPairs>
  <TitlesOfParts>
    <vt:vector size="13" baseType="lpstr">
      <vt:lpstr>Noto Sans CJK JP Bold</vt:lpstr>
      <vt:lpstr>SimHei</vt:lpstr>
      <vt:lpstr>游明朝</vt:lpstr>
      <vt:lpstr>Arial</vt:lpstr>
      <vt:lpstr>Calibri</vt:lpstr>
      <vt:lpstr>2_デザインの設定</vt:lpstr>
      <vt:lpstr>デザインの設定</vt:lpstr>
      <vt:lpstr>1_デザインの設定</vt:lpstr>
      <vt:lpstr>3_デザインの設定</vt:lpstr>
      <vt:lpstr>4_デザインの設定</vt:lpstr>
      <vt:lpstr>5_デザインの設定</vt:lpstr>
      <vt:lpstr>設備技術部、品管への連絡</vt:lpstr>
      <vt:lpstr>各メール送信画面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旭化成グループ</dc:title>
  <dc:creator>旭化成グループ</dc:creator>
  <cp:lastModifiedBy>矢野　雅也(Yano, Masaya)</cp:lastModifiedBy>
  <cp:revision>427</cp:revision>
  <cp:lastPrinted>2016-11-29T02:43:50Z</cp:lastPrinted>
  <dcterms:created xsi:type="dcterms:W3CDTF">2016-08-26T06:33:31Z</dcterms:created>
  <dcterms:modified xsi:type="dcterms:W3CDTF">2023-10-11T02:52:33Z</dcterms:modified>
</cp:coreProperties>
</file>