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3" r:id="rId10"/>
    <p:sldId id="265" r:id="rId11"/>
    <p:sldId id="262" r:id="rId12"/>
    <p:sldId id="267" r:id="rId13"/>
    <p:sldId id="268" r:id="rId14"/>
    <p:sldId id="269" r:id="rId15"/>
    <p:sldId id="274" r:id="rId16"/>
    <p:sldId id="275" r:id="rId17"/>
    <p:sldId id="270" r:id="rId18"/>
    <p:sldId id="277" r:id="rId19"/>
    <p:sldId id="271" r:id="rId20"/>
    <p:sldId id="276" r:id="rId21"/>
    <p:sldId id="272" r:id="rId22"/>
    <p:sldId id="278" r:id="rId23"/>
    <p:sldId id="279" r:id="rId24"/>
    <p:sldId id="273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152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63698-4901-92A9-A136-227E038B0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114665-3122-63DF-6362-39BA03C76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969DE0-346D-DC8A-BF10-EACEA72C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D8CA1F-83AC-7DE9-1A92-552B24F8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802A48-8636-8E91-603E-6D1F1F3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6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623C9-BBB9-DB2C-464D-51E6C5D1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31B6BC-F198-5B30-4FFE-DDBF647D1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E742D-1666-4FE1-B570-AF033494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B96DD-246D-1F1C-FD5E-B4872CB0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7A322-844C-7DC5-75DF-E097FB88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50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7457CF-CE06-817A-FB72-AD78B6278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2A240D-9F8F-8064-1228-F8F609FF9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CB452-31CE-66CF-5BCA-E4288946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DCB07B-157C-002D-0453-4A5F46FA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1FBC4D-9C17-C1CE-25B4-705D7966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84FC0-C9F7-7672-B7BD-13BFD95E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43804-5A4F-5DCB-F71A-816CAA87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B5215-57F9-8165-877B-3B3AF509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B2361-237D-7F08-E145-7F1C5CE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F0006-CE30-BC98-715E-50940DEE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28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A1590-C073-88B2-9BC9-CB692E36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EEBF0F-7A4D-325B-AD6D-0BC14235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FF09D-C13C-9490-9CE6-CE442643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6D172-67C1-C073-467D-DE78114B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61AF-AA34-99AE-47AA-A8E0EE3B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19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69566-6E00-9681-0541-B96EBC85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B09BBB-833D-0DCE-B5E8-84D7BBF33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814EB7-E931-BABA-3619-47084188E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4F2C22-D6F2-BBC9-0527-EE40F91B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4D83F4-25DD-CF8F-7BD9-6C58422A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93D7B-230E-A25E-C941-530AFC05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95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AE5F4-961E-A1ED-BAC3-6C2C2D3C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316C3E-DC56-A066-78A5-28B515E3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AC2E5D-6F37-D73F-AED5-20EDEEFB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BD1CEC-3989-07AE-877C-E343AACD6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440A6F-6A72-DE08-93B3-D5132E51D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9037D6-65D8-B396-C23F-0B5E1F86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989957-6544-93E8-370E-60BF234F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94BE2C-AEEE-3497-4DA6-17422E2E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1C90C-E31C-EDDC-4662-A2ADFBF1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B79C63-DC85-19E1-3112-2EF347BA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C80ACB-77FA-A434-6097-62557938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0BED44-AF00-5323-1A57-75FAE533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79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F2D245-7C53-F39E-E415-A3456CF3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16DBCC-4F94-A431-656F-FC709A57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CF00D-8413-8647-24C4-DFB8CD34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24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C2CF3-05B2-08A3-D262-6B6CEB63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72574-0CE1-D3CA-60B3-13F9CD21E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8C101-9AB3-843C-42CA-8A2FEB925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EDBCBE-2F86-87E9-B453-C48118B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E2E3E-3304-9F93-F541-70E03C24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8C498-E56A-99B5-119C-188D009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E963B-AEFB-5D18-AF23-BB7E8C1A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3D7ADE-D8CA-76D1-B2EF-073CF0A60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96A853-625E-F153-0B01-7ADA4450F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C59EB1-1E62-A129-F80E-D0673E13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FA44F-2F70-C8EE-65E9-EC023783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FB9DB5-6618-908D-3328-E406E027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9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7F5A39-8752-E171-232B-2778EC18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3B72E-DC4F-FF01-2784-B83886A8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3C0BF1-121B-0185-1C26-84565E817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A1F5-E19D-46E1-842A-EC4DAAB96FF9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14656D-5F3F-98D2-880F-6EA9D123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D8397D-66B5-F43C-4C74-3F5DB2571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20E8-5147-4D8C-B672-8609ED45F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75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E6E50D4-0B5F-12D0-C1B2-2BB3AAA8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068416"/>
            <a:ext cx="10038563" cy="4721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D4DF21-8A40-E85D-DBD6-0543C719FD9A}"/>
              </a:ext>
            </a:extLst>
          </p:cNvPr>
          <p:cNvSpPr/>
          <p:nvPr/>
        </p:nvSpPr>
        <p:spPr>
          <a:xfrm>
            <a:off x="965200" y="2336800"/>
            <a:ext cx="2413000" cy="1308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CBEEB6-C0C2-6687-8FEC-ED1CD070F43C}"/>
              </a:ext>
            </a:extLst>
          </p:cNvPr>
          <p:cNvSpPr/>
          <p:nvPr/>
        </p:nvSpPr>
        <p:spPr>
          <a:xfrm>
            <a:off x="965200" y="4698999"/>
            <a:ext cx="2413000" cy="1090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8E29B0-643B-7E16-7861-173C4E995BE1}"/>
              </a:ext>
            </a:extLst>
          </p:cNvPr>
          <p:cNvSpPr/>
          <p:nvPr/>
        </p:nvSpPr>
        <p:spPr>
          <a:xfrm>
            <a:off x="965200" y="4470400"/>
            <a:ext cx="2413000" cy="228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74D74B-AD5A-9088-D090-6AC87685680D}"/>
              </a:ext>
            </a:extLst>
          </p:cNvPr>
          <p:cNvSpPr/>
          <p:nvPr/>
        </p:nvSpPr>
        <p:spPr>
          <a:xfrm>
            <a:off x="4102100" y="1682750"/>
            <a:ext cx="6540500" cy="394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E4419-DEB1-C83E-38E3-A8F59CDA4357}"/>
              </a:ext>
            </a:extLst>
          </p:cNvPr>
          <p:cNvSpPr/>
          <p:nvPr/>
        </p:nvSpPr>
        <p:spPr>
          <a:xfrm>
            <a:off x="6032500" y="1384300"/>
            <a:ext cx="762000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3DE69F5C-E0A5-107F-1D84-EEFAF0EF3EAF}"/>
              </a:ext>
            </a:extLst>
          </p:cNvPr>
          <p:cNvSpPr/>
          <p:nvPr/>
        </p:nvSpPr>
        <p:spPr>
          <a:xfrm rot="19126532">
            <a:off x="3228104" y="2781729"/>
            <a:ext cx="2890994" cy="3620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71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1859D9-6E11-AAAC-68B4-CD518515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304859"/>
            <a:ext cx="8044591" cy="4502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BE5D37-259E-8612-CBCC-88EAA09C74DF}"/>
              </a:ext>
            </a:extLst>
          </p:cNvPr>
          <p:cNvSpPr/>
          <p:nvPr/>
        </p:nvSpPr>
        <p:spPr>
          <a:xfrm>
            <a:off x="9728201" y="2235200"/>
            <a:ext cx="665890" cy="52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8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4507BCA-2846-C24A-01A6-5CDDFCBC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908840"/>
            <a:ext cx="9046307" cy="504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D32E75-8171-DD70-9CBC-6F55127C1044}"/>
              </a:ext>
            </a:extLst>
          </p:cNvPr>
          <p:cNvSpPr/>
          <p:nvPr/>
        </p:nvSpPr>
        <p:spPr>
          <a:xfrm>
            <a:off x="10261600" y="5003800"/>
            <a:ext cx="665890" cy="647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50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1859D9-6E11-AAAC-68B4-CD518515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304859"/>
            <a:ext cx="8044591" cy="4502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BE5D37-259E-8612-CBCC-88EAA09C74DF}"/>
              </a:ext>
            </a:extLst>
          </p:cNvPr>
          <p:cNvSpPr/>
          <p:nvPr/>
        </p:nvSpPr>
        <p:spPr>
          <a:xfrm>
            <a:off x="9728201" y="3556171"/>
            <a:ext cx="665890" cy="1996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39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E628F7-FBF5-C0C7-3CAF-07A11ED1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485364"/>
            <a:ext cx="10488489" cy="5887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C679A7-A1DA-9428-29DB-54037D714ABE}"/>
              </a:ext>
            </a:extLst>
          </p:cNvPr>
          <p:cNvSpPr/>
          <p:nvPr/>
        </p:nvSpPr>
        <p:spPr>
          <a:xfrm>
            <a:off x="8064500" y="2819571"/>
            <a:ext cx="2235199" cy="86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394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D28F4C-3725-93AF-8266-C109C74B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490127"/>
            <a:ext cx="10469436" cy="5877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F94B44-B9D3-0EA0-0D87-540C11EAB386}"/>
              </a:ext>
            </a:extLst>
          </p:cNvPr>
          <p:cNvSpPr/>
          <p:nvPr/>
        </p:nvSpPr>
        <p:spPr>
          <a:xfrm>
            <a:off x="10579100" y="5245271"/>
            <a:ext cx="660399" cy="672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21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D28F4C-3725-93AF-8266-C109C74B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490127"/>
            <a:ext cx="10469436" cy="5877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F94B44-B9D3-0EA0-0D87-540C11EAB386}"/>
              </a:ext>
            </a:extLst>
          </p:cNvPr>
          <p:cNvSpPr/>
          <p:nvPr/>
        </p:nvSpPr>
        <p:spPr>
          <a:xfrm>
            <a:off x="7124700" y="3428999"/>
            <a:ext cx="2667000" cy="431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590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D28F4C-3725-93AF-8266-C109C74B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490127"/>
            <a:ext cx="10469436" cy="5877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F94B44-B9D3-0EA0-0D87-540C11EAB386}"/>
              </a:ext>
            </a:extLst>
          </p:cNvPr>
          <p:cNvSpPr/>
          <p:nvPr/>
        </p:nvSpPr>
        <p:spPr>
          <a:xfrm>
            <a:off x="4229100" y="3594101"/>
            <a:ext cx="1727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14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904F6A6-639A-FD33-DF38-5954D6A0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28" y="914964"/>
            <a:ext cx="9103544" cy="5028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ADD3AE-27F9-EFBA-1424-0413B3AD6CB4}"/>
              </a:ext>
            </a:extLst>
          </p:cNvPr>
          <p:cNvSpPr/>
          <p:nvPr/>
        </p:nvSpPr>
        <p:spPr>
          <a:xfrm>
            <a:off x="9931400" y="4965700"/>
            <a:ext cx="716372" cy="723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32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D28F4C-3725-93AF-8266-C109C74B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490127"/>
            <a:ext cx="10469436" cy="5877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F94B44-B9D3-0EA0-0D87-540C11EAB386}"/>
              </a:ext>
            </a:extLst>
          </p:cNvPr>
          <p:cNvSpPr/>
          <p:nvPr/>
        </p:nvSpPr>
        <p:spPr>
          <a:xfrm>
            <a:off x="10452100" y="4572001"/>
            <a:ext cx="878618" cy="482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00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6A63D22-3ECF-36C4-ADDD-4E0FE9ED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509180"/>
            <a:ext cx="10526594" cy="5839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1D7083-DFC8-FF3D-1113-2E5F488F037B}"/>
              </a:ext>
            </a:extLst>
          </p:cNvPr>
          <p:cNvSpPr/>
          <p:nvPr/>
        </p:nvSpPr>
        <p:spPr>
          <a:xfrm>
            <a:off x="4965700" y="5334001"/>
            <a:ext cx="1727200" cy="698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58D5A3-BCBF-D4F6-5856-87300A60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67" y="897791"/>
            <a:ext cx="8088733" cy="45618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C8CF3A3-4EBE-74AD-3C5F-7F75F71070E2}"/>
              </a:ext>
            </a:extLst>
          </p:cNvPr>
          <p:cNvCxnSpPr>
            <a:cxnSpLocks/>
          </p:cNvCxnSpPr>
          <p:nvPr/>
        </p:nvCxnSpPr>
        <p:spPr>
          <a:xfrm flipV="1">
            <a:off x="9207500" y="4868009"/>
            <a:ext cx="406400" cy="89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79CB70-D44B-4529-BF15-3526120FFEC8}"/>
              </a:ext>
            </a:extLst>
          </p:cNvPr>
          <p:cNvSpPr txBox="1"/>
          <p:nvPr/>
        </p:nvSpPr>
        <p:spPr>
          <a:xfrm>
            <a:off x="8394700" y="57755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サイドバー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7B19651-4438-30A2-5DFE-E8A5EAB15D15}"/>
              </a:ext>
            </a:extLst>
          </p:cNvPr>
          <p:cNvCxnSpPr>
            <a:cxnSpLocks/>
          </p:cNvCxnSpPr>
          <p:nvPr/>
        </p:nvCxnSpPr>
        <p:spPr>
          <a:xfrm flipV="1">
            <a:off x="4331284" y="4911456"/>
            <a:ext cx="406400" cy="89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C95BDA-AFDF-592C-5279-2A7AA6B0F7EB}"/>
              </a:ext>
            </a:extLst>
          </p:cNvPr>
          <p:cNvSpPr txBox="1"/>
          <p:nvPr/>
        </p:nvSpPr>
        <p:spPr>
          <a:xfrm>
            <a:off x="3865070" y="5809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件名一覧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AE687DA-09D4-4A50-342F-5A3E5D484DDF}"/>
              </a:ext>
            </a:extLst>
          </p:cNvPr>
          <p:cNvCxnSpPr>
            <a:cxnSpLocks/>
          </p:cNvCxnSpPr>
          <p:nvPr/>
        </p:nvCxnSpPr>
        <p:spPr>
          <a:xfrm>
            <a:off x="3441700" y="732893"/>
            <a:ext cx="1087018" cy="66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2B1A87-DF30-6F2D-7F2A-90A7F75D168B}"/>
              </a:ext>
            </a:extLst>
          </p:cNvPr>
          <p:cNvSpPr txBox="1"/>
          <p:nvPr/>
        </p:nvSpPr>
        <p:spPr>
          <a:xfrm>
            <a:off x="2131088" y="3635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検索メニュー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C229F58-D036-BECC-8825-30CD86E163EA}"/>
              </a:ext>
            </a:extLst>
          </p:cNvPr>
          <p:cNvCxnSpPr>
            <a:cxnSpLocks/>
          </p:cNvCxnSpPr>
          <p:nvPr/>
        </p:nvCxnSpPr>
        <p:spPr>
          <a:xfrm flipH="1">
            <a:off x="6055230" y="667124"/>
            <a:ext cx="286333" cy="35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177F88-FFEB-A0B3-55C3-415AFA99BC6B}"/>
              </a:ext>
            </a:extLst>
          </p:cNvPr>
          <p:cNvSpPr txBox="1"/>
          <p:nvPr/>
        </p:nvSpPr>
        <p:spPr>
          <a:xfrm>
            <a:off x="6290763" y="4460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ホームボタン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6BDDFCA-96A9-CE83-0A97-1A074C22ED77}"/>
              </a:ext>
            </a:extLst>
          </p:cNvPr>
          <p:cNvCxnSpPr>
            <a:cxnSpLocks/>
          </p:cNvCxnSpPr>
          <p:nvPr/>
        </p:nvCxnSpPr>
        <p:spPr>
          <a:xfrm>
            <a:off x="9512300" y="815342"/>
            <a:ext cx="212791" cy="16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964097-028C-30F1-D331-2E1E1C422584}"/>
              </a:ext>
            </a:extLst>
          </p:cNvPr>
          <p:cNvSpPr txBox="1"/>
          <p:nvPr/>
        </p:nvSpPr>
        <p:spPr>
          <a:xfrm>
            <a:off x="8265805" y="47274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アプリを閉じるボタン</a:t>
            </a:r>
          </a:p>
        </p:txBody>
      </p:sp>
    </p:spTree>
    <p:extLst>
      <p:ext uri="{BB962C8B-B14F-4D97-AF65-F5344CB8AC3E}">
        <p14:creationId xmlns:p14="http://schemas.microsoft.com/office/powerpoint/2010/main" val="246953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2A3D6E-0AF2-5BD5-E558-8C20D724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86" y="881830"/>
            <a:ext cx="9111827" cy="5094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EFCE3A-467B-52E8-CE7C-A9C876E71E27}"/>
              </a:ext>
            </a:extLst>
          </p:cNvPr>
          <p:cNvSpPr/>
          <p:nvPr/>
        </p:nvSpPr>
        <p:spPr>
          <a:xfrm>
            <a:off x="9931400" y="4965700"/>
            <a:ext cx="716372" cy="723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98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E16BBFC-6034-20D0-9CB0-B804642E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21508"/>
            <a:ext cx="8978044" cy="5014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14993E-3A36-76F9-F7CF-23AB56287EBC}"/>
              </a:ext>
            </a:extLst>
          </p:cNvPr>
          <p:cNvSpPr/>
          <p:nvPr/>
        </p:nvSpPr>
        <p:spPr>
          <a:xfrm>
            <a:off x="10210800" y="4864100"/>
            <a:ext cx="716372" cy="723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514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8DA97B-0500-1D3A-955A-C74F7D0D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532996"/>
            <a:ext cx="10488489" cy="5792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8D0DA6-D5FA-E786-70B4-8BE28694F981}"/>
              </a:ext>
            </a:extLst>
          </p:cNvPr>
          <p:cNvSpPr/>
          <p:nvPr/>
        </p:nvSpPr>
        <p:spPr>
          <a:xfrm>
            <a:off x="10528300" y="5219700"/>
            <a:ext cx="716372" cy="723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503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5764B7-65F1-5240-AF17-2C6773FA8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518706"/>
            <a:ext cx="10459910" cy="5820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EBB9D9-427C-E2B2-2513-83E294476ACA}"/>
              </a:ext>
            </a:extLst>
          </p:cNvPr>
          <p:cNvSpPr/>
          <p:nvPr/>
        </p:nvSpPr>
        <p:spPr>
          <a:xfrm>
            <a:off x="10528300" y="5219700"/>
            <a:ext cx="716372" cy="723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029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72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58D5A3-BCBF-D4F6-5856-87300A60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67" y="1202591"/>
            <a:ext cx="8761834" cy="4941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2F345D-0AEE-D3AE-608A-CD5E53C03C9D}"/>
              </a:ext>
            </a:extLst>
          </p:cNvPr>
          <p:cNvSpPr/>
          <p:nvPr/>
        </p:nvSpPr>
        <p:spPr>
          <a:xfrm>
            <a:off x="9728199" y="2197100"/>
            <a:ext cx="660401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03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1AA0EE-A79D-2BD2-C8D3-81CD79D5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44" y="945661"/>
            <a:ext cx="8927356" cy="4966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E8F4FF-6524-A8F2-33A0-ED5F47F60968}"/>
              </a:ext>
            </a:extLst>
          </p:cNvPr>
          <p:cNvSpPr/>
          <p:nvPr/>
        </p:nvSpPr>
        <p:spPr>
          <a:xfrm>
            <a:off x="10032999" y="4953000"/>
            <a:ext cx="660401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2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0CC1CA8-862F-E0E2-66F6-37A882B8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22" y="905655"/>
            <a:ext cx="9573355" cy="5309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26A357-0247-295B-747E-B599BF18214E}"/>
              </a:ext>
            </a:extLst>
          </p:cNvPr>
          <p:cNvSpPr/>
          <p:nvPr/>
        </p:nvSpPr>
        <p:spPr>
          <a:xfrm>
            <a:off x="5511799" y="5350104"/>
            <a:ext cx="825501" cy="715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37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77EE15-417B-1037-99A2-39D221F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509180"/>
            <a:ext cx="10412278" cy="5839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B12A90-8C6C-F7B0-9CC9-D256FEE5DCB8}"/>
              </a:ext>
            </a:extLst>
          </p:cNvPr>
          <p:cNvSpPr/>
          <p:nvPr/>
        </p:nvSpPr>
        <p:spPr>
          <a:xfrm>
            <a:off x="2946399" y="5295900"/>
            <a:ext cx="1346201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27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77EE15-417B-1037-99A2-39D221F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509180"/>
            <a:ext cx="10412278" cy="5839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B12A90-8C6C-F7B0-9CC9-D256FEE5DCB8}"/>
              </a:ext>
            </a:extLst>
          </p:cNvPr>
          <p:cNvSpPr/>
          <p:nvPr/>
        </p:nvSpPr>
        <p:spPr>
          <a:xfrm>
            <a:off x="6388099" y="3886200"/>
            <a:ext cx="4025901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92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B1AD1D3-4AF0-1F04-5CD1-4AE67985D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/>
          <a:stretch/>
        </p:blipFill>
        <p:spPr>
          <a:xfrm>
            <a:off x="101600" y="531071"/>
            <a:ext cx="12090400" cy="5795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7BF303-61F6-6CD9-C90D-0C4AEC61D332}"/>
              </a:ext>
            </a:extLst>
          </p:cNvPr>
          <p:cNvSpPr/>
          <p:nvPr/>
        </p:nvSpPr>
        <p:spPr>
          <a:xfrm>
            <a:off x="635000" y="2120899"/>
            <a:ext cx="2603500" cy="4206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DE64F9-6922-843C-A329-7AB1881519AE}"/>
              </a:ext>
            </a:extLst>
          </p:cNvPr>
          <p:cNvSpPr/>
          <p:nvPr/>
        </p:nvSpPr>
        <p:spPr>
          <a:xfrm>
            <a:off x="546099" y="1384298"/>
            <a:ext cx="2692401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60FD76-C9B8-F47F-0AE6-99178EE4430C}"/>
              </a:ext>
            </a:extLst>
          </p:cNvPr>
          <p:cNvSpPr/>
          <p:nvPr/>
        </p:nvSpPr>
        <p:spPr>
          <a:xfrm>
            <a:off x="88900" y="531068"/>
            <a:ext cx="444499" cy="446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AD82E9-7174-11B8-8887-74321B7A1596}"/>
              </a:ext>
            </a:extLst>
          </p:cNvPr>
          <p:cNvSpPr/>
          <p:nvPr/>
        </p:nvSpPr>
        <p:spPr>
          <a:xfrm>
            <a:off x="4895850" y="3860800"/>
            <a:ext cx="2787650" cy="622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E2506EA-A227-3BF4-B340-7E7A0003E4F9}"/>
              </a:ext>
            </a:extLst>
          </p:cNvPr>
          <p:cNvSpPr/>
          <p:nvPr/>
        </p:nvSpPr>
        <p:spPr>
          <a:xfrm>
            <a:off x="4895850" y="1168398"/>
            <a:ext cx="2787650" cy="622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F7982E-739B-D4EF-4D06-EA7838429BF9}"/>
              </a:ext>
            </a:extLst>
          </p:cNvPr>
          <p:cNvSpPr/>
          <p:nvPr/>
        </p:nvSpPr>
        <p:spPr>
          <a:xfrm>
            <a:off x="4381499" y="3492498"/>
            <a:ext cx="3619501" cy="1485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83982C9-2133-A517-4AD5-DCF26F02D8A2}"/>
              </a:ext>
            </a:extLst>
          </p:cNvPr>
          <p:cNvSpPr/>
          <p:nvPr/>
        </p:nvSpPr>
        <p:spPr>
          <a:xfrm rot="2090020">
            <a:off x="3255046" y="2513685"/>
            <a:ext cx="1403115" cy="4536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4390243-5D46-95C9-7109-155F7F06ED8E}"/>
              </a:ext>
            </a:extLst>
          </p:cNvPr>
          <p:cNvSpPr/>
          <p:nvPr/>
        </p:nvSpPr>
        <p:spPr>
          <a:xfrm rot="2090020">
            <a:off x="574795" y="897771"/>
            <a:ext cx="793510" cy="3494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1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58D5A3-BCBF-D4F6-5856-87300A60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67" y="1202591"/>
            <a:ext cx="8761834" cy="4941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2F345D-0AEE-D3AE-608A-CD5E53C03C9D}"/>
              </a:ext>
            </a:extLst>
          </p:cNvPr>
          <p:cNvSpPr/>
          <p:nvPr/>
        </p:nvSpPr>
        <p:spPr>
          <a:xfrm>
            <a:off x="9093200" y="2514600"/>
            <a:ext cx="3937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55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</Words>
  <Application>Microsoft Office PowerPoint</Application>
  <PresentationFormat>ワイド画面</PresentationFormat>
  <Paragraphs>5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8</cp:revision>
  <dcterms:created xsi:type="dcterms:W3CDTF">2024-05-30T00:20:10Z</dcterms:created>
  <dcterms:modified xsi:type="dcterms:W3CDTF">2024-05-30T03:00:40Z</dcterms:modified>
</cp:coreProperties>
</file>