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  <p:sldMasterId id="2147483656" r:id="rId4"/>
    <p:sldMasterId id="2147483658" r:id="rId5"/>
    <p:sldMasterId id="2147483660" r:id="rId6"/>
  </p:sldMasterIdLst>
  <p:notesMasterIdLst>
    <p:notesMasterId r:id="rId24"/>
  </p:notesMasterIdLst>
  <p:handoutMasterIdLst>
    <p:handoutMasterId r:id="rId25"/>
  </p:handoutMasterIdLst>
  <p:sldIdLst>
    <p:sldId id="256" r:id="rId7"/>
    <p:sldId id="407" r:id="rId8"/>
    <p:sldId id="417" r:id="rId9"/>
    <p:sldId id="333" r:id="rId10"/>
    <p:sldId id="387" r:id="rId11"/>
    <p:sldId id="410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384" r:id="rId21"/>
    <p:sldId id="336" r:id="rId22"/>
    <p:sldId id="259" r:id="rId2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5BAC"/>
    <a:srgbClr val="FFC000"/>
    <a:srgbClr val="9DB1B9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6" autoAdjust="0"/>
    <p:restoredTop sz="94601" autoAdjust="0"/>
  </p:normalViewPr>
  <p:slideViewPr>
    <p:cSldViewPr>
      <p:cViewPr varScale="1">
        <p:scale>
          <a:sx n="85" d="100"/>
          <a:sy n="85" d="100"/>
        </p:scale>
        <p:origin x="109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A0E-BF93-4CCD-B7A0-F1D3D5EFD7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7E06-61FD-4A6A-AAA4-DA1D92156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8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B37B-FAB2-4B69-8A16-73443B10A3A6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750B-257F-477E-93B6-FF0772A09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354360" y="2149748"/>
            <a:ext cx="8435280" cy="7920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2997200"/>
            <a:ext cx="7058025" cy="6477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Click to Edit Subtitle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5157788"/>
            <a:ext cx="6984775" cy="158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n-lt"/>
                <a:ea typeface="Yu Gothic UI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Click to Edit Presenter Name / 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602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9657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ACF03-53FA-4810-9850-BEF90E250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73238"/>
            <a:ext cx="8229600" cy="439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66312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CBA473-B3F0-4AAB-A074-AA05AF2BF6F9}"/>
              </a:ext>
            </a:extLst>
          </p:cNvPr>
          <p:cNvSpPr txBox="1"/>
          <p:nvPr userDrawn="1"/>
        </p:nvSpPr>
        <p:spPr>
          <a:xfrm>
            <a:off x="433493" y="4157643"/>
            <a:ext cx="8386979" cy="161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</a:p>
        </p:txBody>
      </p:sp>
    </p:spTree>
    <p:extLst>
      <p:ext uri="{BB962C8B-B14F-4D97-AF65-F5344CB8AC3E}">
        <p14:creationId xmlns:p14="http://schemas.microsoft.com/office/powerpoint/2010/main" val="3246896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FD101E-B15D-4ED9-A25E-1A8F28613F28}"/>
              </a:ext>
            </a:extLst>
          </p:cNvPr>
          <p:cNvSpPr txBox="1"/>
          <p:nvPr userDrawn="1"/>
        </p:nvSpPr>
        <p:spPr>
          <a:xfrm>
            <a:off x="361485" y="3384282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This is what we mean by “Creating for Tomorrow.”</a:t>
            </a:r>
            <a:endParaRPr kumimoji="1" lang="ja-JP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Noto Sans CJK JP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27152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00BC05-F528-4C01-BB56-D25018BF951D}"/>
              </a:ext>
            </a:extLst>
          </p:cNvPr>
          <p:cNvSpPr txBox="1"/>
          <p:nvPr userDrawn="1"/>
        </p:nvSpPr>
        <p:spPr>
          <a:xfrm>
            <a:off x="289477" y="3384282"/>
            <a:ext cx="838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我们旭化成集团的使命，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就是无论任何时代，都要为全球大众孕育“生命”、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为实现更加丰富多彩的“生活”尽最大努力。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秉承自创业以来不曾改变的为人类做贡献的集团精神，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为大胆迎接下一个时代，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243553044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CC43519-CD38-49B2-9ABF-E983E67FA7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3FF4A681-669B-45FD-8DA8-8B31D0EE1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スライド番号プレースホルダー 5"/>
          <p:cNvSpPr txBox="1">
            <a:spLocks/>
          </p:cNvSpPr>
          <p:nvPr userDrawn="1"/>
        </p:nvSpPr>
        <p:spPr>
          <a:xfrm>
            <a:off x="8701608" y="6488151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B71B1EE-0A02-49DE-8D2D-E94B4C6202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EACE38-6810-4027-B1B0-9E52DD08D751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683BA28-FB13-4819-916D-5E126F14201E}"/>
                </a:ext>
              </a:extLst>
            </p:cNvPr>
            <p:cNvGrpSpPr/>
            <p:nvPr userDrawn="1"/>
          </p:nvGrpSpPr>
          <p:grpSpPr>
            <a:xfrm>
              <a:off x="0" y="0"/>
              <a:ext cx="9144668" cy="6858001"/>
              <a:chOff x="0" y="0"/>
              <a:chExt cx="9144668" cy="6858001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50ED957D-C0E6-47CF-A460-479EBF8FE9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668" cy="3284984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2459B683-094B-4FDD-B25D-321132EE5D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6085841"/>
                <a:ext cx="9144000" cy="772160"/>
              </a:xfrm>
              <a:prstGeom prst="rect">
                <a:avLst/>
              </a:prstGeom>
            </p:spPr>
          </p:pic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A2F6C24-468A-4B54-ABA4-D06CEC234E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0" y="3579557"/>
              <a:ext cx="5110423" cy="2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CB0EC1-F853-406F-A86D-7B3B0BC03E25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EC3499B-19DC-4CFF-931A-977E0AB4A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668" cy="3284984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50BAA03-C757-4BBD-A779-7BE24CE2D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8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CC6BD5-1481-4883-A1EC-80282D077246}"/>
              </a:ext>
            </a:extLst>
          </p:cNvPr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055220B-4779-416F-8F5C-799AC6C2E2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2024"/>
            <a:stretch/>
          </p:blipFill>
          <p:spPr>
            <a:xfrm>
              <a:off x="0" y="0"/>
              <a:ext cx="9144000" cy="3290207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FDAADB-29AA-42B7-9C55-1DC3AAA41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360" y="3068960"/>
            <a:ext cx="8435280" cy="936104"/>
          </a:xfrm>
        </p:spPr>
        <p:txBody>
          <a:bodyPr anchor="ctr"/>
          <a:lstStyle/>
          <a:p>
            <a:r>
              <a:rPr lang="ja-JP" altLang="en-US" sz="3600" dirty="0"/>
              <a:t>異常処置報告書の</a:t>
            </a:r>
            <a:r>
              <a:rPr lang="en-US" altLang="ja-JP" sz="3600" dirty="0"/>
              <a:t>Teams</a:t>
            </a:r>
            <a:r>
              <a:rPr lang="ja-JP" altLang="en-US" sz="3600" dirty="0"/>
              <a:t>内管理について</a:t>
            </a:r>
            <a:endParaRPr kumimoji="1" lang="ja-JP" altLang="en-US" sz="3600" dirty="0">
              <a:latin typeface="+mj-lt"/>
              <a:ea typeface="Yu Gothic UI" panose="020B0500000000000000" pitchFamily="50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1979712" y="5157192"/>
            <a:ext cx="6984775" cy="1378797"/>
          </a:xfrm>
        </p:spPr>
        <p:txBody>
          <a:bodyPr/>
          <a:lstStyle/>
          <a:p>
            <a:pPr algn="r"/>
            <a:r>
              <a:rPr lang="en-US" altLang="ja-JP" dirty="0">
                <a:latin typeface="+mj-lt"/>
              </a:rPr>
              <a:t>2023</a:t>
            </a:r>
            <a:r>
              <a:rPr lang="ja-JP" altLang="en-US" dirty="0">
                <a:latin typeface="+mj-lt"/>
              </a:rPr>
              <a:t>年</a:t>
            </a:r>
            <a:r>
              <a:rPr lang="en-US" altLang="ja-JP" dirty="0">
                <a:latin typeface="+mj-lt"/>
              </a:rPr>
              <a:t>6</a:t>
            </a:r>
            <a:r>
              <a:rPr lang="ja-JP" altLang="en-US" dirty="0">
                <a:latin typeface="+mj-lt"/>
              </a:rPr>
              <a:t>月</a:t>
            </a:r>
            <a:r>
              <a:rPr lang="en-US" altLang="ja-JP" dirty="0">
                <a:latin typeface="+mj-lt"/>
              </a:rPr>
              <a:t>9</a:t>
            </a:r>
            <a:r>
              <a:rPr lang="ja-JP" altLang="en-US" dirty="0">
                <a:latin typeface="+mj-lt"/>
              </a:rPr>
              <a:t>日</a:t>
            </a:r>
            <a:endParaRPr lang="en-US" altLang="ja-JP" dirty="0">
              <a:latin typeface="+mj-lt"/>
            </a:endParaRPr>
          </a:p>
          <a:p>
            <a:pPr algn="r"/>
            <a:r>
              <a:rPr kumimoji="1" lang="ja-JP" altLang="en-US" dirty="0">
                <a:latin typeface="+mj-lt"/>
                <a:ea typeface="Yu Gothic UI" panose="020B0500000000000000" pitchFamily="50" charset="-128"/>
              </a:rPr>
              <a:t>矢野　雅也</a:t>
            </a:r>
            <a:endParaRPr kumimoji="1" lang="en-US" altLang="ja-JP" dirty="0">
              <a:latin typeface="+mj-lt"/>
              <a:ea typeface="Yu Gothic UI" panose="020B0500000000000000" pitchFamily="50" charset="-128"/>
            </a:endParaRPr>
          </a:p>
          <a:p>
            <a:pPr algn="r"/>
            <a:r>
              <a:rPr lang="en-US" altLang="ja-JP" dirty="0">
                <a:latin typeface="+mj-lt"/>
              </a:rPr>
              <a:t>Rev</a:t>
            </a:r>
            <a:r>
              <a:rPr lang="en-US" altLang="ja-JP">
                <a:latin typeface="+mj-lt"/>
              </a:rPr>
              <a:t>.1.0</a:t>
            </a:r>
            <a:endParaRPr kumimoji="1" lang="ja-JP" altLang="en-US" dirty="0">
              <a:latin typeface="+mj-lt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23163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99CFE13-57EC-B76E-7648-C527619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4" y="1556600"/>
            <a:ext cx="8028384" cy="4882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タスクの完了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1676340" y="974570"/>
            <a:ext cx="6048672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「完了」までタスクを移動させる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C6B627-A2F9-40FD-A0F2-29E7744DA58F}"/>
              </a:ext>
            </a:extLst>
          </p:cNvPr>
          <p:cNvCxnSpPr>
            <a:cxnSpLocks/>
          </p:cNvCxnSpPr>
          <p:nvPr/>
        </p:nvCxnSpPr>
        <p:spPr>
          <a:xfrm>
            <a:off x="4355976" y="1484784"/>
            <a:ext cx="79208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EAB980-DCBB-B824-5D7C-4C4433CBE235}"/>
              </a:ext>
            </a:extLst>
          </p:cNvPr>
          <p:cNvSpPr/>
          <p:nvPr/>
        </p:nvSpPr>
        <p:spPr>
          <a:xfrm>
            <a:off x="4716016" y="2255043"/>
            <a:ext cx="2232248" cy="741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13FEE3B-3453-5D1D-00D9-961C006D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6" y="2954609"/>
            <a:ext cx="3862679" cy="3666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593380E-D126-5197-ED35-3FBDCBB38BEE}"/>
              </a:ext>
            </a:extLst>
          </p:cNvPr>
          <p:cNvSpPr/>
          <p:nvPr/>
        </p:nvSpPr>
        <p:spPr>
          <a:xfrm>
            <a:off x="1835696" y="4293097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70028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CC18417-C41C-DF77-E193-578E891E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31" y="1523477"/>
            <a:ext cx="7061538" cy="5127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進捗状況確認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4572000" y="915795"/>
            <a:ext cx="2304256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「グラフ」を選択する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C6B627-A2F9-40FD-A0F2-29E7744DA58F}"/>
              </a:ext>
            </a:extLst>
          </p:cNvPr>
          <p:cNvCxnSpPr>
            <a:cxnSpLocks/>
          </p:cNvCxnSpPr>
          <p:nvPr/>
        </p:nvCxnSpPr>
        <p:spPr>
          <a:xfrm>
            <a:off x="6516216" y="1340768"/>
            <a:ext cx="89243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EAB980-DCBB-B824-5D7C-4C4433CBE235}"/>
              </a:ext>
            </a:extLst>
          </p:cNvPr>
          <p:cNvSpPr/>
          <p:nvPr/>
        </p:nvSpPr>
        <p:spPr>
          <a:xfrm>
            <a:off x="7164288" y="1844824"/>
            <a:ext cx="488716" cy="266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302220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0DAFDEA-AD55-3823-21DE-092B2806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81077"/>
            <a:ext cx="7164288" cy="5023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スケジュール管理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4572000" y="915795"/>
            <a:ext cx="2952328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「スケジュール」を選択する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C6B627-A2F9-40FD-A0F2-29E7744DA58F}"/>
              </a:ext>
            </a:extLst>
          </p:cNvPr>
          <p:cNvCxnSpPr>
            <a:cxnSpLocks/>
          </p:cNvCxnSpPr>
          <p:nvPr/>
        </p:nvCxnSpPr>
        <p:spPr>
          <a:xfrm>
            <a:off x="6516216" y="1340768"/>
            <a:ext cx="1080120" cy="5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EAB980-DCBB-B824-5D7C-4C4433CBE235}"/>
              </a:ext>
            </a:extLst>
          </p:cNvPr>
          <p:cNvSpPr/>
          <p:nvPr/>
        </p:nvSpPr>
        <p:spPr>
          <a:xfrm>
            <a:off x="7740352" y="1916832"/>
            <a:ext cx="6115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6334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9216049-CAA4-82A5-8EE7-4C470D38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97505"/>
            <a:ext cx="7596336" cy="5023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メールによる自動通知機能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629590" y="1035598"/>
            <a:ext cx="8057210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タスクの期限が近づくと、担当者へ</a:t>
            </a:r>
            <a:r>
              <a:rPr lang="en-US" altLang="ja-JP" sz="2000" dirty="0"/>
              <a:t>Planner</a:t>
            </a:r>
            <a:r>
              <a:rPr lang="ja-JP" altLang="en-US" sz="2000" dirty="0"/>
              <a:t>から自動通知が届く。</a:t>
            </a:r>
          </a:p>
        </p:txBody>
      </p:sp>
    </p:spTree>
    <p:extLst>
      <p:ext uri="{BB962C8B-B14F-4D97-AF65-F5344CB8AC3E}">
        <p14:creationId xmlns:p14="http://schemas.microsoft.com/office/powerpoint/2010/main" val="2991763656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PowerAutomate</a:t>
            </a:r>
            <a:r>
              <a:rPr lang="ja-JP" altLang="en-US" dirty="0"/>
              <a:t>による進捗通知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8C92E5B-9E1D-ECB8-2F34-492DEEBE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4" y="1964079"/>
            <a:ext cx="7888158" cy="35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C41E7E4-AD56-33A8-294C-484EA900F47F}"/>
              </a:ext>
            </a:extLst>
          </p:cNvPr>
          <p:cNvSpPr txBox="1">
            <a:spLocks/>
          </p:cNvSpPr>
          <p:nvPr/>
        </p:nvSpPr>
        <p:spPr>
          <a:xfrm>
            <a:off x="722555" y="1196752"/>
            <a:ext cx="6192688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通知用のチャネル「お知らせ掲示板（暫定）」を設置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CFB56C4-896D-0F98-F6C1-EF4D6FA2125B}"/>
              </a:ext>
            </a:extLst>
          </p:cNvPr>
          <p:cNvCxnSpPr>
            <a:cxnSpLocks/>
          </p:cNvCxnSpPr>
          <p:nvPr/>
        </p:nvCxnSpPr>
        <p:spPr>
          <a:xfrm>
            <a:off x="1658659" y="1583501"/>
            <a:ext cx="216024" cy="232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8B37A9-FB64-FD12-C6F3-2275D66FE991}"/>
              </a:ext>
            </a:extLst>
          </p:cNvPr>
          <p:cNvSpPr/>
          <p:nvPr/>
        </p:nvSpPr>
        <p:spPr>
          <a:xfrm>
            <a:off x="599777" y="4103781"/>
            <a:ext cx="192297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5AC8BA-91B8-4886-74DC-46F399D92E61}"/>
              </a:ext>
            </a:extLst>
          </p:cNvPr>
          <p:cNvSpPr/>
          <p:nvPr/>
        </p:nvSpPr>
        <p:spPr>
          <a:xfrm>
            <a:off x="2649023" y="3767726"/>
            <a:ext cx="5595385" cy="1605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71F1ED-106C-1F91-ABD1-7BA518E4A41F}"/>
              </a:ext>
            </a:extLst>
          </p:cNvPr>
          <p:cNvCxnSpPr>
            <a:cxnSpLocks/>
          </p:cNvCxnSpPr>
          <p:nvPr/>
        </p:nvCxnSpPr>
        <p:spPr>
          <a:xfrm flipV="1">
            <a:off x="3203848" y="5445224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E0E1AE9A-7466-ED42-9513-52D756CE8D5D}"/>
              </a:ext>
            </a:extLst>
          </p:cNvPr>
          <p:cNvSpPr txBox="1">
            <a:spLocks/>
          </p:cNvSpPr>
          <p:nvPr/>
        </p:nvSpPr>
        <p:spPr>
          <a:xfrm>
            <a:off x="457200" y="5976127"/>
            <a:ext cx="8291264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進捗（完了？）があるとリンクとともに自動通知される（現在検討中の機能）</a:t>
            </a:r>
          </a:p>
        </p:txBody>
      </p:sp>
    </p:spTree>
    <p:extLst>
      <p:ext uri="{BB962C8B-B14F-4D97-AF65-F5344CB8AC3E}">
        <p14:creationId xmlns:p14="http://schemas.microsoft.com/office/powerpoint/2010/main" val="293511545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検討が必要な事項</a:t>
            </a:r>
          </a:p>
        </p:txBody>
      </p:sp>
    </p:spTree>
    <p:extLst>
      <p:ext uri="{BB962C8B-B14F-4D97-AF65-F5344CB8AC3E}">
        <p14:creationId xmlns:p14="http://schemas.microsoft.com/office/powerpoint/2010/main" val="159995567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8EF39-FA9D-4B9E-8C64-3339A2DB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検討が必要な事項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D23FD2-752B-40F0-A3E7-B177DF29B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一旦本簡易機能でも問題ないか？</a:t>
            </a:r>
            <a:endParaRPr lang="en-US" altLang="ja-JP" dirty="0"/>
          </a:p>
          <a:p>
            <a:r>
              <a:rPr lang="ja-JP" altLang="en-US" dirty="0"/>
              <a:t>追加事項・変更事項について</a:t>
            </a:r>
            <a:endParaRPr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r>
              <a:rPr lang="ja-JP" altLang="en-US" dirty="0"/>
              <a:t>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4758795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3789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355B0-78AB-48E1-9F1A-8331F80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04B5FB-5FFD-416F-B2B2-0125D73AE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773238"/>
            <a:ext cx="8640960" cy="4392000"/>
          </a:xfrm>
        </p:spPr>
        <p:txBody>
          <a:bodyPr anchor="t"/>
          <a:lstStyle/>
          <a:p>
            <a:r>
              <a:rPr lang="ja-JP" altLang="en-US" sz="2800" dirty="0"/>
              <a:t>異常処置報告書は今後アプリ化を予定しているため、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今回は現行のエクセルを活かした形としています。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ja-JP" altLang="en-US" sz="2800" dirty="0"/>
              <a:t>超簡易版のため、機能の追加・変更は可能です。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46417181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9904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58E16C4E-33F5-1928-7432-0B6BB059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610" y="2338434"/>
            <a:ext cx="1470911" cy="14709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E64B566-1C86-67D7-7432-A97C4BEA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21" y="2261902"/>
            <a:ext cx="1650368" cy="165036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8364"/>
            <a:ext cx="8640960" cy="11192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現状の異常処置報告書を</a:t>
            </a:r>
            <a:r>
              <a:rPr lang="en-US" altLang="ja-JP" sz="2400" dirty="0"/>
              <a:t>Teams</a:t>
            </a:r>
            <a:r>
              <a:rPr lang="ja-JP" altLang="en-US" sz="2400" dirty="0"/>
              <a:t>の専用チームで管理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2400" dirty="0"/>
              <a:t>Planner</a:t>
            </a:r>
            <a:r>
              <a:rPr kumimoji="1" lang="ja-JP" altLang="en-US" sz="2400" dirty="0"/>
              <a:t>で進捗管理と集計</a:t>
            </a:r>
          </a:p>
        </p:txBody>
      </p:sp>
      <p:pic>
        <p:nvPicPr>
          <p:cNvPr id="1032" name="Picture 8" descr="Microsoft Power BI」の特徴・評判・口コミ・料金を徹底解説！ - 起業ログ">
            <a:extLst>
              <a:ext uri="{FF2B5EF4-FFF2-40B4-BE49-F238E27FC236}">
                <a16:creationId xmlns:a16="http://schemas.microsoft.com/office/drawing/2014/main" id="{C16BBE88-E0C0-4BA8-927A-E90EE6F7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04" y="5223168"/>
            <a:ext cx="1590208" cy="159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A36EBA02-4BBE-4D29-B63C-3CEFB15E49F3}"/>
              </a:ext>
            </a:extLst>
          </p:cNvPr>
          <p:cNvSpPr/>
          <p:nvPr/>
        </p:nvSpPr>
        <p:spPr>
          <a:xfrm>
            <a:off x="2780688" y="2814685"/>
            <a:ext cx="432048" cy="5184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583B45-1021-44A6-9328-850AE0ACC442}"/>
              </a:ext>
            </a:extLst>
          </p:cNvPr>
          <p:cNvSpPr txBox="1"/>
          <p:nvPr/>
        </p:nvSpPr>
        <p:spPr>
          <a:xfrm>
            <a:off x="457200" y="3715783"/>
            <a:ext cx="24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・異常処置報告書作成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0693AE-9400-4B4D-94FD-C07E9972069D}"/>
              </a:ext>
            </a:extLst>
          </p:cNvPr>
          <p:cNvSpPr txBox="1"/>
          <p:nvPr/>
        </p:nvSpPr>
        <p:spPr>
          <a:xfrm>
            <a:off x="3261898" y="3727604"/>
            <a:ext cx="563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Teams</a:t>
            </a:r>
            <a:r>
              <a:rPr lang="ja-JP" altLang="en-US" dirty="0"/>
              <a:t>のチーム内</a:t>
            </a:r>
            <a:r>
              <a:rPr lang="en-US" altLang="ja-JP" dirty="0"/>
              <a:t>Planner</a:t>
            </a:r>
            <a:r>
              <a:rPr lang="ja-JP" altLang="en-US" dirty="0"/>
              <a:t>にて報告（報告書も添付）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Planner</a:t>
            </a:r>
            <a:r>
              <a:rPr kumimoji="1" lang="ja-JP" altLang="en-US" dirty="0"/>
              <a:t>で進捗管理を行う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PowerAutomate</a:t>
            </a:r>
            <a:r>
              <a:rPr lang="ja-JP" altLang="en-US" dirty="0"/>
              <a:t>で進捗を監視・報告</a:t>
            </a:r>
            <a:endParaRPr kumimoji="1"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0D9CC5-F720-4841-9912-C10AB8F9932B}"/>
              </a:ext>
            </a:extLst>
          </p:cNvPr>
          <p:cNvSpPr txBox="1"/>
          <p:nvPr/>
        </p:nvSpPr>
        <p:spPr>
          <a:xfrm>
            <a:off x="3653572" y="5256389"/>
            <a:ext cx="405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・必要に応じて</a:t>
            </a:r>
            <a:endParaRPr lang="en-US" altLang="ja-JP" dirty="0"/>
          </a:p>
        </p:txBody>
      </p:sp>
      <p:pic>
        <p:nvPicPr>
          <p:cNvPr id="4" name="Picture 2" descr="Microsoft Excel（マイクロソフト・エクセル）とは - 意味をわかりやすく - IT用語辞典 e-Words">
            <a:extLst>
              <a:ext uri="{FF2B5EF4-FFF2-40B4-BE49-F238E27FC236}">
                <a16:creationId xmlns:a16="http://schemas.microsoft.com/office/drawing/2014/main" id="{3C3E9E64-3897-4418-BC70-6187DB6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78" y="2479517"/>
            <a:ext cx="1082855" cy="10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icrosoft Apps">
            <a:extLst>
              <a:ext uri="{FF2B5EF4-FFF2-40B4-BE49-F238E27FC236}">
                <a16:creationId xmlns:a16="http://schemas.microsoft.com/office/drawing/2014/main" id="{2AB25130-D08E-3B1A-9A03-E7B14A72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008" y="1866755"/>
            <a:ext cx="2403959" cy="240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ストライプ 10">
            <a:extLst>
              <a:ext uri="{FF2B5EF4-FFF2-40B4-BE49-F238E27FC236}">
                <a16:creationId xmlns:a16="http://schemas.microsoft.com/office/drawing/2014/main" id="{CECB30B3-3A2E-D5DE-A495-FBAAAF541364}"/>
              </a:ext>
            </a:extLst>
          </p:cNvPr>
          <p:cNvSpPr/>
          <p:nvPr/>
        </p:nvSpPr>
        <p:spPr>
          <a:xfrm rot="8732924">
            <a:off x="2953080" y="4980852"/>
            <a:ext cx="978408" cy="484632"/>
          </a:xfrm>
          <a:prstGeom prst="striped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6E8F1B-81C4-2C04-D967-29A50F896C29}"/>
              </a:ext>
            </a:extLst>
          </p:cNvPr>
          <p:cNvSpPr txBox="1"/>
          <p:nvPr/>
        </p:nvSpPr>
        <p:spPr>
          <a:xfrm>
            <a:off x="2780688" y="6021938"/>
            <a:ext cx="405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PowerBI</a:t>
            </a:r>
            <a:r>
              <a:rPr kumimoji="1" lang="ja-JP" altLang="en-US" dirty="0"/>
              <a:t>でも監視は可能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934841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画面構成と操作方法</a:t>
            </a:r>
          </a:p>
        </p:txBody>
      </p:sp>
    </p:spTree>
    <p:extLst>
      <p:ext uri="{BB962C8B-B14F-4D97-AF65-F5344CB8AC3E}">
        <p14:creationId xmlns:p14="http://schemas.microsoft.com/office/powerpoint/2010/main" val="30626243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プレースホルダー 25">
            <a:extLst>
              <a:ext uri="{FF2B5EF4-FFF2-40B4-BE49-F238E27FC236}">
                <a16:creationId xmlns:a16="http://schemas.microsoft.com/office/drawing/2014/main" id="{A090D5C1-422F-4BFA-0BA0-8AA9E639E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340C01-F005-C85D-A849-88C3FF2D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1" y="1869047"/>
            <a:ext cx="8003693" cy="41985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Teams</a:t>
            </a:r>
            <a:r>
              <a:rPr lang="ja-JP" altLang="en-US" dirty="0"/>
              <a:t>の画面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1050620" y="1265677"/>
            <a:ext cx="1649172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管理用チーム</a:t>
            </a:r>
          </a:p>
        </p:txBody>
      </p:sp>
      <p:sp>
        <p:nvSpPr>
          <p:cNvPr id="44" name="テキスト プレースホルダー 2">
            <a:extLst>
              <a:ext uri="{FF2B5EF4-FFF2-40B4-BE49-F238E27FC236}">
                <a16:creationId xmlns:a16="http://schemas.microsoft.com/office/drawing/2014/main" id="{F25EC709-EC62-4574-862C-E837AA9F5204}"/>
              </a:ext>
            </a:extLst>
          </p:cNvPr>
          <p:cNvSpPr txBox="1">
            <a:spLocks/>
          </p:cNvSpPr>
          <p:nvPr/>
        </p:nvSpPr>
        <p:spPr>
          <a:xfrm>
            <a:off x="3445174" y="1268609"/>
            <a:ext cx="1649172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Planner</a:t>
            </a:r>
            <a:r>
              <a:rPr lang="ja-JP" altLang="en-US" sz="2000" dirty="0"/>
              <a:t>のタブ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D68B836-251F-49B6-899C-0390336A95EA}"/>
              </a:ext>
            </a:extLst>
          </p:cNvPr>
          <p:cNvCxnSpPr>
            <a:cxnSpLocks/>
          </p:cNvCxnSpPr>
          <p:nvPr/>
        </p:nvCxnSpPr>
        <p:spPr>
          <a:xfrm>
            <a:off x="4269760" y="1690688"/>
            <a:ext cx="125600" cy="32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C6B627-A2F9-40FD-A0F2-29E7744DA58F}"/>
              </a:ext>
            </a:extLst>
          </p:cNvPr>
          <p:cNvCxnSpPr>
            <a:cxnSpLocks/>
          </p:cNvCxnSpPr>
          <p:nvPr/>
        </p:nvCxnSpPr>
        <p:spPr>
          <a:xfrm>
            <a:off x="1979712" y="1782004"/>
            <a:ext cx="0" cy="192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EAB980-DCBB-B824-5D7C-4C4433CBE235}"/>
              </a:ext>
            </a:extLst>
          </p:cNvPr>
          <p:cNvSpPr/>
          <p:nvPr/>
        </p:nvSpPr>
        <p:spPr>
          <a:xfrm>
            <a:off x="827584" y="3859429"/>
            <a:ext cx="1872208" cy="706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DF4233-0FCA-8BB2-B794-958FB6C21B4D}"/>
              </a:ext>
            </a:extLst>
          </p:cNvPr>
          <p:cNvSpPr/>
          <p:nvPr/>
        </p:nvSpPr>
        <p:spPr>
          <a:xfrm>
            <a:off x="4157308" y="2097980"/>
            <a:ext cx="476104" cy="33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E05671D-0F93-AF13-9404-58417D502991}"/>
              </a:ext>
            </a:extLst>
          </p:cNvPr>
          <p:cNvSpPr/>
          <p:nvPr/>
        </p:nvSpPr>
        <p:spPr>
          <a:xfrm>
            <a:off x="4693991" y="2100730"/>
            <a:ext cx="670097" cy="3319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B1A72AA1-3CD2-1D41-04B3-793B9FD004C0}"/>
              </a:ext>
            </a:extLst>
          </p:cNvPr>
          <p:cNvSpPr txBox="1">
            <a:spLocks/>
          </p:cNvSpPr>
          <p:nvPr/>
        </p:nvSpPr>
        <p:spPr>
          <a:xfrm>
            <a:off x="5692434" y="1265676"/>
            <a:ext cx="3200046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chemeClr val="bg2"/>
                </a:solidFill>
              </a:rPr>
              <a:t>「</a:t>
            </a:r>
            <a:r>
              <a:rPr lang="en-US" altLang="ja-JP" sz="1800" dirty="0">
                <a:solidFill>
                  <a:schemeClr val="bg2"/>
                </a:solidFill>
              </a:rPr>
              <a:t>Forms</a:t>
            </a:r>
            <a:r>
              <a:rPr lang="ja-JP" altLang="en-US" sz="1800" dirty="0">
                <a:solidFill>
                  <a:schemeClr val="bg2"/>
                </a:solidFill>
              </a:rPr>
              <a:t>」タブは今回使用しません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812293-D39D-CB51-874E-F33F5681A002}"/>
              </a:ext>
            </a:extLst>
          </p:cNvPr>
          <p:cNvCxnSpPr>
            <a:cxnSpLocks/>
          </p:cNvCxnSpPr>
          <p:nvPr/>
        </p:nvCxnSpPr>
        <p:spPr>
          <a:xfrm flipH="1">
            <a:off x="5364088" y="1697371"/>
            <a:ext cx="910738" cy="31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6254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プレースホルダー 25">
            <a:extLst>
              <a:ext uri="{FF2B5EF4-FFF2-40B4-BE49-F238E27FC236}">
                <a16:creationId xmlns:a16="http://schemas.microsoft.com/office/drawing/2014/main" id="{A090D5C1-422F-4BFA-0BA0-8AA9E639E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917320"/>
            <a:ext cx="8229600" cy="4392000"/>
          </a:xfrm>
        </p:spPr>
        <p:txBody>
          <a:bodyPr/>
          <a:lstStyle/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340C01-F005-C85D-A849-88C3FF2D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1" y="2013129"/>
            <a:ext cx="8003693" cy="41985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タスクの追加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1619672" y="1230726"/>
            <a:ext cx="6048672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始めに「初期報告（職長確認中）」の「タスクを追加」する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C6B627-A2F9-40FD-A0F2-29E7744DA58F}"/>
              </a:ext>
            </a:extLst>
          </p:cNvPr>
          <p:cNvCxnSpPr>
            <a:cxnSpLocks/>
          </p:cNvCxnSpPr>
          <p:nvPr/>
        </p:nvCxnSpPr>
        <p:spPr>
          <a:xfrm>
            <a:off x="3707904" y="1628866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EAB980-DCBB-B824-5D7C-4C4433CBE235}"/>
              </a:ext>
            </a:extLst>
          </p:cNvPr>
          <p:cNvSpPr/>
          <p:nvPr/>
        </p:nvSpPr>
        <p:spPr>
          <a:xfrm>
            <a:off x="2699792" y="2780994"/>
            <a:ext cx="180019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36077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1466939-5E64-3905-3E4F-A06FFBB6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1" y="1628866"/>
            <a:ext cx="7092278" cy="4979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タスクの詳細入力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1619672" y="1062131"/>
            <a:ext cx="2952328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「タスクの詳細」を入力する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C6B627-A2F9-40FD-A0F2-29E7744DA58F}"/>
              </a:ext>
            </a:extLst>
          </p:cNvPr>
          <p:cNvCxnSpPr>
            <a:cxnSpLocks/>
          </p:cNvCxnSpPr>
          <p:nvPr/>
        </p:nvCxnSpPr>
        <p:spPr>
          <a:xfrm>
            <a:off x="3707904" y="1484784"/>
            <a:ext cx="0" cy="45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EAB980-DCBB-B824-5D7C-4C4433CBE235}"/>
              </a:ext>
            </a:extLst>
          </p:cNvPr>
          <p:cNvSpPr/>
          <p:nvPr/>
        </p:nvSpPr>
        <p:spPr>
          <a:xfrm>
            <a:off x="2123728" y="1939986"/>
            <a:ext cx="5256584" cy="458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3E14F5D-2C1B-4DC5-55E6-093BAD702162}"/>
              </a:ext>
            </a:extLst>
          </p:cNvPr>
          <p:cNvSpPr/>
          <p:nvPr/>
        </p:nvSpPr>
        <p:spPr>
          <a:xfrm>
            <a:off x="2267744" y="5868889"/>
            <a:ext cx="1719808" cy="584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6D05F3-0F30-6444-9E36-5556EB5CFA2A}"/>
              </a:ext>
            </a:extLst>
          </p:cNvPr>
          <p:cNvCxnSpPr>
            <a:cxnSpLocks/>
          </p:cNvCxnSpPr>
          <p:nvPr/>
        </p:nvCxnSpPr>
        <p:spPr>
          <a:xfrm flipH="1">
            <a:off x="4211960" y="5805264"/>
            <a:ext cx="216024" cy="23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7AF1FB4D-C75E-D531-085E-B71A84AAF1E9}"/>
              </a:ext>
            </a:extLst>
          </p:cNvPr>
          <p:cNvSpPr txBox="1">
            <a:spLocks/>
          </p:cNvSpPr>
          <p:nvPr/>
        </p:nvSpPr>
        <p:spPr>
          <a:xfrm>
            <a:off x="4427984" y="5547100"/>
            <a:ext cx="2952328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異常処置報告書を添付する</a:t>
            </a:r>
          </a:p>
        </p:txBody>
      </p:sp>
    </p:spTree>
    <p:extLst>
      <p:ext uri="{BB962C8B-B14F-4D97-AF65-F5344CB8AC3E}">
        <p14:creationId xmlns:p14="http://schemas.microsoft.com/office/powerpoint/2010/main" val="269300156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02E0822-D623-4535-8424-E3C35521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0" y="1909943"/>
            <a:ext cx="7092280" cy="4434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タスクの移動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1619672" y="1124744"/>
            <a:ext cx="6048672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進捗状況に合わせてタスクを移動させる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C6B627-A2F9-40FD-A0F2-29E7744DA58F}"/>
              </a:ext>
            </a:extLst>
          </p:cNvPr>
          <p:cNvCxnSpPr>
            <a:cxnSpLocks/>
          </p:cNvCxnSpPr>
          <p:nvPr/>
        </p:nvCxnSpPr>
        <p:spPr>
          <a:xfrm>
            <a:off x="3707904" y="1522884"/>
            <a:ext cx="0" cy="93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EAB980-DCBB-B824-5D7C-4C4433CBE235}"/>
              </a:ext>
            </a:extLst>
          </p:cNvPr>
          <p:cNvSpPr/>
          <p:nvPr/>
        </p:nvSpPr>
        <p:spPr>
          <a:xfrm>
            <a:off x="975228" y="2532006"/>
            <a:ext cx="7214921" cy="397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60F3F80-A588-D583-9780-7B52E28D376C}"/>
              </a:ext>
            </a:extLst>
          </p:cNvPr>
          <p:cNvSpPr/>
          <p:nvPr/>
        </p:nvSpPr>
        <p:spPr>
          <a:xfrm>
            <a:off x="2987824" y="3392375"/>
            <a:ext cx="288032" cy="5067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EB65945-31EC-8D3F-85D8-250E9B40C4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252562" y="3319404"/>
            <a:ext cx="1663254" cy="6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135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307</Words>
  <Application>Microsoft Office PowerPoint</Application>
  <PresentationFormat>画面に合わせる (4:3)</PresentationFormat>
  <Paragraphs>48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17</vt:i4>
      </vt:variant>
    </vt:vector>
  </HeadingPairs>
  <TitlesOfParts>
    <vt:vector size="29" baseType="lpstr">
      <vt:lpstr>Noto Sans CJK JP Bold</vt:lpstr>
      <vt:lpstr>SimHei</vt:lpstr>
      <vt:lpstr>游明朝</vt:lpstr>
      <vt:lpstr>Arial</vt:lpstr>
      <vt:lpstr>Calibri</vt:lpstr>
      <vt:lpstr>Wingdings</vt:lpstr>
      <vt:lpstr>2_デザインの設定</vt:lpstr>
      <vt:lpstr>デザインの設定</vt:lpstr>
      <vt:lpstr>1_デザインの設定</vt:lpstr>
      <vt:lpstr>3_デザインの設定</vt:lpstr>
      <vt:lpstr>4_デザインの設定</vt:lpstr>
      <vt:lpstr>5_デザインの設定</vt:lpstr>
      <vt:lpstr>異常処置報告書のTeams内管理について</vt:lpstr>
      <vt:lpstr>はじめに</vt:lpstr>
      <vt:lpstr>システム構成</vt:lpstr>
      <vt:lpstr>システム構成</vt:lpstr>
      <vt:lpstr>画面構成と操作方法</vt:lpstr>
      <vt:lpstr>Teamsの画面</vt:lpstr>
      <vt:lpstr>タスクの追加</vt:lpstr>
      <vt:lpstr>タスクの詳細入力</vt:lpstr>
      <vt:lpstr>タスクの移動</vt:lpstr>
      <vt:lpstr>タスクの完了</vt:lpstr>
      <vt:lpstr>進捗状況確認</vt:lpstr>
      <vt:lpstr>スケジュール管理</vt:lpstr>
      <vt:lpstr>メールによる自動通知機能</vt:lpstr>
      <vt:lpstr>PowerAutomateによる進捗通知</vt:lpstr>
      <vt:lpstr>検討が必要な事項</vt:lpstr>
      <vt:lpstr>検討が必要な事項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旭化成グループ</dc:title>
  <dc:creator>旭化成グループ</dc:creator>
  <cp:lastModifiedBy>矢野　雅也(Yano, Masaya)</cp:lastModifiedBy>
  <cp:revision>454</cp:revision>
  <cp:lastPrinted>2016-11-29T02:43:50Z</cp:lastPrinted>
  <dcterms:created xsi:type="dcterms:W3CDTF">2016-08-26T06:33:31Z</dcterms:created>
  <dcterms:modified xsi:type="dcterms:W3CDTF">2023-06-09T06:04:29Z</dcterms:modified>
</cp:coreProperties>
</file>